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176B-C820-F886-E17B-54F9235E5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A5136-4446-8F35-B78D-B4C60432D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DCB10-68A0-2CDE-D1E9-CAF77553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0CEB-55F6-4DD4-9C5F-E424190B3FE5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FEB77-D3F0-56DD-1169-F59E80DF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1021F-9FC3-5CCC-4074-B9999AFD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21FD-A0F5-4AC6-9CD8-4169009E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97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BDBA-91FA-AF49-D1F9-416AD51B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94AD9-E62B-21DF-0E25-64743D266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A97DB-BEB7-A96E-6B37-63B601AD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0CEB-55F6-4DD4-9C5F-E424190B3FE5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8927E-32C6-E4D5-38DC-FB749B38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898B5-ACED-E000-9F92-9C381E1D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21FD-A0F5-4AC6-9CD8-4169009E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63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0C1FE-EE0C-A724-C449-756B16FF4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989FC-5231-2E73-A5D6-12CE13011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C277-A689-F1A6-768F-55F587FF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0CEB-55F6-4DD4-9C5F-E424190B3FE5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61D5E-8910-CDB3-C55D-AD55F77F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677F-4C50-A17E-F904-4BB733CC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21FD-A0F5-4AC6-9CD8-4169009E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65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B006-8E93-3F8E-64A7-86695E0C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DE56-0AF3-1814-B4E6-94D1B6D9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805E5-F61D-65AF-DECB-CB1F3ECA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0CEB-55F6-4DD4-9C5F-E424190B3FE5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8EC47-5AE0-71FA-6B19-C4CFF725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CE8B2-7119-2CCF-C687-99E096E7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21FD-A0F5-4AC6-9CD8-4169009E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9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04BC-26EA-3B39-31A5-EAE8B98F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53802-EA12-8719-22DD-970A9DBA9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796D2-3FD7-DE9B-7DCE-BFA93197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0CEB-55F6-4DD4-9C5F-E424190B3FE5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01A24-E26D-BBF6-BB5C-E00EBA41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297A9-25D7-6CC0-3BF3-BA1B077F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21FD-A0F5-4AC6-9CD8-4169009E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96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4B3B-B7CC-4D8B-12CB-55BF1890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7377-4AF9-0E1E-6AC8-9A178612F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98CB0-7E04-7B70-800A-EF89DB1DF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4E6CC-FA08-C0D8-A498-D41BFB2C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0CEB-55F6-4DD4-9C5F-E424190B3FE5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31EBF-3848-D833-B1DD-C543BC89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59B8B-424C-7556-2CC3-DB1E9D85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21FD-A0F5-4AC6-9CD8-4169009E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99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5FEF-86CC-AF02-93A9-B423C27A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97668-299A-4828-66BE-EFD60A17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AA4D7-B58D-0F40-056A-9289DD1C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99BB3-85B4-8EEE-FFA2-5C1CD825B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3B662-5506-FC49-E06F-5921A0067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8371E-4D21-3C05-7B96-D30D2F4E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0CEB-55F6-4DD4-9C5F-E424190B3FE5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41C55-8D59-06CC-4739-45794AE0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810BC-D062-8727-AED9-16614D61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21FD-A0F5-4AC6-9CD8-4169009E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86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2926-ABB5-1B46-5B6C-AE9403F5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1A285-9AB6-DC0F-4394-CD801164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0CEB-55F6-4DD4-9C5F-E424190B3FE5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50ECC-C948-362C-5C69-31FDEC82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3638A-9FD6-63F6-9791-050AB3D4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21FD-A0F5-4AC6-9CD8-4169009E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16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064D6-BEBC-EFEE-E802-41F5B8A0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0CEB-55F6-4DD4-9C5F-E424190B3FE5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3EF67-C679-9979-FB21-FF08E24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0302E-1FAA-39DC-196D-DE20C372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21FD-A0F5-4AC6-9CD8-4169009E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63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FF2A-97F5-EB37-6782-079B4B33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89912-260C-6A5B-2D06-E4DAF2A1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93173-4BBB-A927-FE88-55766E49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7897A-5E7A-9F47-C9F8-A02DB88D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0CEB-55F6-4DD4-9C5F-E424190B3FE5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04D3E-8F21-F69B-C1FB-5B4E2005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25B19-E4A1-4399-EE78-95AE445C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21FD-A0F5-4AC6-9CD8-4169009E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09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1B34-4738-5547-2268-1DE04C75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C01AD-70B3-6C9B-B778-33BCCFCBD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7B6EF-8149-DF1F-81F0-9B36B4153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0AC26-19C8-2F93-5017-BF1C75CB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0CEB-55F6-4DD4-9C5F-E424190B3FE5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C4363-2B72-42D4-A45E-28B17398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ABC2F-B06B-0A6E-5A9A-008FFAB0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21FD-A0F5-4AC6-9CD8-4169009E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86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816E1-6CBD-C733-28B7-69C5037B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1C57-EDEB-94B1-1071-F14207F97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7500C-0FD4-CD2C-5892-A4DBDE02D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A0CEB-55F6-4DD4-9C5F-E424190B3FE5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06C4A-75B4-B064-F850-8866C97B6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A4EE-2B62-1AC6-00F8-28E0EE4A8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21FD-A0F5-4AC6-9CD8-4169009E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60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7E66-B81F-06B1-D792-6DCD0476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+mn-lt"/>
                <a:ea typeface="Google Sans"/>
                <a:cs typeface="Google Sans"/>
                <a:sym typeface="Google Sans"/>
              </a:rPr>
              <a:t>Data-to-Mermaid Architect</a:t>
            </a:r>
            <a:endParaRPr lang="en-IN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1BE1-8863-03E0-D34E-A9DD4A9E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Copilot Agent for Analyzing Organization Data &amp; </a:t>
            </a:r>
          </a:p>
          <a:p>
            <a:pPr marL="0" indent="0">
              <a:buNone/>
            </a:pPr>
            <a:r>
              <a:rPr lang="en-US" sz="2000"/>
              <a:t>Generating </a:t>
            </a:r>
            <a:r>
              <a:rPr lang="en-US" sz="2000" dirty="0"/>
              <a:t>Mermaid Architecture Diagrams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037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646F7-5ED4-CA44-D90F-11BA161F9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768A-279E-0D44-C0FE-6FED77E2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ea typeface="Google Sans"/>
                <a:cs typeface="Google Sans"/>
                <a:sym typeface="Google Sans"/>
              </a:rPr>
              <a:t>Introduction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D6E66-80BC-B8E1-4DBB-DE5ABDDB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Need for automated, visual representation of organizational systems.</a:t>
            </a:r>
          </a:p>
          <a:p>
            <a:r>
              <a:rPr lang="en-US" sz="1800" dirty="0"/>
              <a:t>Benefits of clear architecture diagrams for decision-making and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24636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53B93-FD66-9291-FDAC-6AFB6F60C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3B40-F86F-B2DC-F92D-CD70DB9E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Google Sans"/>
                <a:ea typeface="Google Sans"/>
                <a:cs typeface="Google Sans"/>
                <a:sym typeface="Google Sans"/>
              </a:rPr>
              <a:t>What is Data-to-Mermaid Architect?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B3F5-9682-50A0-66CE-C2FC55AC7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Customized Copilot agent.</a:t>
            </a:r>
          </a:p>
          <a:p>
            <a:r>
              <a:rPr lang="en-US" sz="1800" dirty="0"/>
              <a:t>Analyzes org data, systems, and processes.</a:t>
            </a:r>
          </a:p>
          <a:p>
            <a:r>
              <a:rPr lang="en-US" sz="1800" dirty="0"/>
              <a:t>Outputs mermaid syntax for instant architecture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320795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1F3-A548-45C9-F837-0B200305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ea typeface="Google Sans"/>
                <a:cs typeface="Google Sans"/>
                <a:sym typeface="Google Sans"/>
              </a:rPr>
              <a:t>Use cases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402EE-68D5-A2D0-B97A-EBD38A22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Org charts &amp; team relationships.</a:t>
            </a:r>
          </a:p>
          <a:p>
            <a:r>
              <a:rPr lang="en-US" sz="1800" dirty="0"/>
              <a:t>Application and data flow diagrams.</a:t>
            </a:r>
          </a:p>
          <a:p>
            <a:r>
              <a:rPr lang="en-US" sz="1800" dirty="0"/>
              <a:t>Software/system dependency mapping.</a:t>
            </a:r>
          </a:p>
          <a:p>
            <a:r>
              <a:rPr lang="en-US" sz="1800" dirty="0"/>
              <a:t>Automating documentation and reducing manual diagram effort.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0060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ACD85-523B-C98D-0432-EC1516E77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F979-B41D-FD92-588E-DFD07BB9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ea typeface="Google Sans"/>
                <a:cs typeface="Google Sans"/>
                <a:sym typeface="Google Sans"/>
              </a:rPr>
              <a:t>How it works?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5A6C-6234-5EFA-5473-1FA49FCD1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User describes organization, systems, or flow in chat.</a:t>
            </a:r>
          </a:p>
          <a:p>
            <a:r>
              <a:rPr lang="en-IN" sz="1800" dirty="0"/>
              <a:t>Agent analyses, extracts entities &amp; relationships.</a:t>
            </a:r>
          </a:p>
          <a:p>
            <a:r>
              <a:rPr lang="en-IN" sz="1800" dirty="0"/>
              <a:t>Selects diagram type (e.g., flowchart, sequence, class).</a:t>
            </a:r>
          </a:p>
          <a:p>
            <a:r>
              <a:rPr lang="en-IN" sz="1800" dirty="0"/>
              <a:t>Returns concise mermaid code snippet.</a:t>
            </a:r>
          </a:p>
          <a:p>
            <a:r>
              <a:rPr lang="en-IN" sz="1800" dirty="0"/>
              <a:t>User pastes result into any mermaid-compatible tool/viewer.</a:t>
            </a:r>
          </a:p>
        </p:txBody>
      </p:sp>
    </p:spTree>
    <p:extLst>
      <p:ext uri="{BB962C8B-B14F-4D97-AF65-F5344CB8AC3E}">
        <p14:creationId xmlns:p14="http://schemas.microsoft.com/office/powerpoint/2010/main" val="278521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534E1-D662-77A3-50F9-624C7BE0C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A3E2-4426-4C69-750D-ABB5CA35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ea typeface="Google Sans"/>
                <a:cs typeface="Google Sans"/>
                <a:sym typeface="Google Sans"/>
              </a:rPr>
              <a:t>Example Interaction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B7DEC-87D7-8BF3-F17E-F93AB6750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Prompt:</a:t>
            </a:r>
            <a:br>
              <a:rPr lang="en-US" sz="1800" dirty="0"/>
            </a:br>
            <a:r>
              <a:rPr lang="en-US" sz="1800" dirty="0"/>
              <a:t>“Summarize our HR and IT workflow as a mermaid diagram.”</a:t>
            </a:r>
          </a:p>
          <a:p>
            <a:r>
              <a:rPr lang="en-US" sz="1800" dirty="0"/>
              <a:t>Generated Syntax:</a:t>
            </a:r>
          </a:p>
          <a:p>
            <a:pPr marL="457200" lvl="1" indent="0">
              <a:buNone/>
            </a:pPr>
            <a:r>
              <a:rPr lang="en-US" sz="1800" dirty="0"/>
              <a:t>flowchart LR</a:t>
            </a:r>
          </a:p>
          <a:p>
            <a:pPr marL="457200" lvl="1" indent="0">
              <a:buNone/>
            </a:pPr>
            <a:r>
              <a:rPr lang="en-US" sz="1800" dirty="0"/>
              <a:t>    subgraph HR</a:t>
            </a:r>
          </a:p>
          <a:p>
            <a:pPr marL="457200" lvl="1" indent="0">
              <a:buNone/>
            </a:pPr>
            <a:r>
              <a:rPr lang="en-US" sz="1800" dirty="0"/>
              <a:t>        A1[Recruitment] --&gt; A2[Onboarding]</a:t>
            </a:r>
          </a:p>
          <a:p>
            <a:pPr marL="457200" lvl="1" indent="0">
              <a:buNone/>
            </a:pPr>
            <a:r>
              <a:rPr lang="en-US" sz="1800" dirty="0"/>
              <a:t>    end</a:t>
            </a:r>
          </a:p>
          <a:p>
            <a:pPr marL="457200" lvl="1" indent="0">
              <a:buNone/>
            </a:pPr>
            <a:r>
              <a:rPr lang="en-US" sz="1800" dirty="0"/>
              <a:t>    subgraph IT</a:t>
            </a:r>
          </a:p>
          <a:p>
            <a:pPr marL="457200" lvl="1" indent="0">
              <a:buNone/>
            </a:pPr>
            <a:r>
              <a:rPr lang="en-US" sz="1800" dirty="0"/>
              <a:t>        B1[Provisioning] --&gt; B2[Monitoring]</a:t>
            </a:r>
          </a:p>
          <a:p>
            <a:pPr marL="457200" lvl="1" indent="0">
              <a:buNone/>
            </a:pPr>
            <a:r>
              <a:rPr lang="en-US" sz="1800" dirty="0"/>
              <a:t>    end</a:t>
            </a:r>
          </a:p>
          <a:p>
            <a:pPr marL="457200" lvl="1" indent="0">
              <a:buNone/>
            </a:pPr>
            <a:r>
              <a:rPr lang="en-US" sz="1800" dirty="0"/>
              <a:t>    HR --&gt; IT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340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82E59-EC1A-51F5-7C90-FEEB8F24A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7BFB-78B0-30F9-B4F4-FA35BE5A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ea typeface="Google Sans"/>
                <a:cs typeface="Google Sans"/>
                <a:sym typeface="Google Sans"/>
              </a:rPr>
              <a:t>Copilot Agent Design – Describe &amp; Design Tab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6FA8-FFDD-76EE-2241-4654E8030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Initial Prompts:</a:t>
            </a:r>
          </a:p>
          <a:p>
            <a:pPr lvl="1"/>
            <a:r>
              <a:rPr lang="en-US" sz="1800" dirty="0"/>
              <a:t>“Analyze our app landscape and generate a mermaid architecture diagram.”</a:t>
            </a:r>
          </a:p>
          <a:p>
            <a:pPr lvl="1"/>
            <a:r>
              <a:rPr lang="en-US" sz="1800" dirty="0"/>
              <a:t>“Create a mermaid component diagram for these systems.”</a:t>
            </a:r>
          </a:p>
          <a:p>
            <a:pPr lvl="1"/>
            <a:r>
              <a:rPr lang="en-US" sz="1800" dirty="0"/>
              <a:t>“Convert this process into a mermaid flowchart.”</a:t>
            </a:r>
          </a:p>
          <a:p>
            <a:r>
              <a:rPr lang="en-IN" sz="1800" b="1" dirty="0"/>
              <a:t>Description:</a:t>
            </a:r>
            <a:br>
              <a:rPr lang="en-IN" sz="1800" dirty="0"/>
            </a:br>
            <a:r>
              <a:rPr lang="en-IN" sz="1800" dirty="0"/>
              <a:t>Generates mermaid syntax for architecture diagrams from organizational data, documentation, or descriptions.</a:t>
            </a:r>
          </a:p>
          <a:p>
            <a:r>
              <a:rPr lang="en-IN" sz="1800" b="1" dirty="0"/>
              <a:t>System Instructions:</a:t>
            </a:r>
          </a:p>
          <a:p>
            <a:pPr lvl="1"/>
            <a:r>
              <a:rPr lang="en-IN" sz="1800" dirty="0"/>
              <a:t>Extract entities and relationships.</a:t>
            </a:r>
          </a:p>
          <a:p>
            <a:pPr lvl="1"/>
            <a:r>
              <a:rPr lang="en-IN" sz="1800" dirty="0"/>
              <a:t>Choose best mermaid type.</a:t>
            </a:r>
          </a:p>
          <a:p>
            <a:pPr lvl="1"/>
            <a:r>
              <a:rPr lang="en-IN" sz="1800" dirty="0"/>
              <a:t>Output clear, grouped, readable syntax.</a:t>
            </a:r>
          </a:p>
          <a:p>
            <a:pPr lvl="1"/>
            <a:r>
              <a:rPr lang="en-IN" sz="1800" dirty="0"/>
              <a:t>Return raw mermaid code only.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52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66D80-A9AC-D51D-83D8-408FF44F1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92B5-C5AC-9AB5-E6A3-A15A2963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ea typeface="Google Sans"/>
                <a:cs typeface="Google Sans"/>
                <a:sym typeface="Google Sans"/>
              </a:rPr>
              <a:t>Benefits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610C9-FB1F-7234-1B10-63D335A2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Fast, automated diagram creation.</a:t>
            </a:r>
          </a:p>
          <a:p>
            <a:r>
              <a:rPr lang="en-US" sz="1800" dirty="0"/>
              <a:t>Reduces manual mapping effort.</a:t>
            </a:r>
          </a:p>
          <a:p>
            <a:r>
              <a:rPr lang="en-US" sz="1800" dirty="0"/>
              <a:t>Boosts documentation quality and clarity.</a:t>
            </a:r>
          </a:p>
          <a:p>
            <a:r>
              <a:rPr lang="en-US" sz="1800" dirty="0"/>
              <a:t>Enhances organizational transparency.</a:t>
            </a:r>
          </a:p>
        </p:txBody>
      </p:sp>
    </p:spTree>
    <p:extLst>
      <p:ext uri="{BB962C8B-B14F-4D97-AF65-F5344CB8AC3E}">
        <p14:creationId xmlns:p14="http://schemas.microsoft.com/office/powerpoint/2010/main" val="288853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306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Office Theme</vt:lpstr>
      <vt:lpstr>Data-to-Mermaid Architect</vt:lpstr>
      <vt:lpstr>Introduction</vt:lpstr>
      <vt:lpstr>What is Data-to-Mermaid Architect?</vt:lpstr>
      <vt:lpstr>Use cases</vt:lpstr>
      <vt:lpstr>How it works?</vt:lpstr>
      <vt:lpstr>Example Interaction</vt:lpstr>
      <vt:lpstr>Copilot Agent Design – Describe &amp; Design Tab</vt:lpstr>
      <vt:lpstr>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Vishwajeet Jadhav</dc:creator>
  <cp:lastModifiedBy>Vishwajeet Jadhav</cp:lastModifiedBy>
  <cp:revision>11</cp:revision>
  <dcterms:created xsi:type="dcterms:W3CDTF">2025-07-06T10:55:56Z</dcterms:created>
  <dcterms:modified xsi:type="dcterms:W3CDTF">2025-08-16T03:58:10Z</dcterms:modified>
</cp:coreProperties>
</file>