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99415" y="2034404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Nordic Sensor Company has newest offering in residential energy usage. The sensor failure is around 15% and needs to be reduced failure rate less that 5%.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 in failure from 15% to </a:t>
            </a:r>
            <a:r>
              <a:rPr lang="en-US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 5%.</a:t>
            </a: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Shutting down the manufacturer or parts suppliers ,resulting in reduction of failure rate.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653318" y="193201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hook for massive orders. Shutting down will result in lower production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23833" y="511497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Reduce the failure rate from 15 % to 1-2% at Nordic Sensor Company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Tony Abraham- </a:t>
            </a:r>
            <a:r>
              <a:rPr lang="en-US" dirty="0" err="1"/>
              <a:t>Insense</a:t>
            </a:r>
            <a:r>
              <a:rPr lang="en-US" dirty="0"/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Shane Buchholz-Head Engineer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Gary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-Head of </a:t>
            </a:r>
            <a:r>
              <a:rPr lang="en-US" dirty="0"/>
              <a:t>manufacturing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Jessica Jones –QA/QC engineer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444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Janani Varaha Moorthi</cp:lastModifiedBy>
  <cp:revision>4</cp:revision>
  <dcterms:modified xsi:type="dcterms:W3CDTF">2021-04-13T01:19:41Z</dcterms:modified>
</cp:coreProperties>
</file>