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70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100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72657" y="1617258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27683" y="3432509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345477"/>
            <a:ext cx="3597454" cy="346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27683" y="353671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31238" y="3692137"/>
            <a:ext cx="4324418" cy="586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Reducing the cost of ore crusher maintenance by 20%	</a:t>
            </a:r>
            <a:endParaRPr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Reduction in the maintenance cost by having maintenance as per th</a:t>
            </a:r>
            <a:r>
              <a:rPr lang="en-US" dirty="0"/>
              <a:t>e OEM(original equipment maintenance guide).Instead of every year once in 3 years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Increased maintenance is because of excess wear. In order to increase production, the equipment is being used more.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Maintenance should happen after 50k tons of iron ore processed.</a:t>
            </a:r>
            <a:endParaRPr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Historian-Tons of iron ore processed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SAP and Ellipse -Details about the work order and the requests for maintenance currently /past.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37949" y="203362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How to reduce the operations and maintenance cost , by 20 % to compensate for downward shift in </a:t>
            </a:r>
            <a:r>
              <a:rPr lang="en-US" sz="1800" dirty="0" err="1">
                <a:solidFill>
                  <a:schemeClr val="dk1"/>
                </a:solidFill>
              </a:rPr>
              <a:t>Monalco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1"/>
            <a:ext cx="4324418" cy="123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Chanel Adams – Reliability Engineer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Jonas Richards – Asset Integrity Manager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Bruce Banner – Maintenance SME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Jane </a:t>
            </a:r>
            <a:r>
              <a:rPr lang="en-US" dirty="0" err="1"/>
              <a:t>Steere</a:t>
            </a:r>
            <a:r>
              <a:rPr lang="en-US" dirty="0"/>
              <a:t> - Principal Maintenance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 Fargo Williams – Change Manager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Tara Starr - Maintenance SME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36;p1">
            <a:extLst>
              <a:ext uri="{FF2B5EF4-FFF2-40B4-BE49-F238E27FC236}">
                <a16:creationId xmlns:a16="http://schemas.microsoft.com/office/drawing/2014/main" id="{B3CB41B2-6FF6-48EA-92D7-62D989A3F9B4}"/>
              </a:ext>
            </a:extLst>
          </p:cNvPr>
          <p:cNvSpPr txBox="1"/>
          <p:nvPr/>
        </p:nvSpPr>
        <p:spPr>
          <a:xfrm>
            <a:off x="302771" y="2123824"/>
            <a:ext cx="4324418" cy="106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Monalco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mining , has significant iron resources in Western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Australia.The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increased market supply has caused reduction in prices from $110 to $55.Need to disciple spending and reduce the maintenance and operation cost.	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519</Words>
  <Application>Microsoft Office PowerPoint</Application>
  <PresentationFormat>On-screen Show (4:3)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Janani Varaha Moorthi</cp:lastModifiedBy>
  <cp:revision>7</cp:revision>
  <dcterms:modified xsi:type="dcterms:W3CDTF">2021-04-12T21:56:38Z</dcterms:modified>
</cp:coreProperties>
</file>