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01"/>
  </p:normalViewPr>
  <p:slideViewPr>
    <p:cSldViewPr snapToGrid="0">
      <p:cViewPr>
        <p:scale>
          <a:sx n="134" d="100"/>
          <a:sy n="134" d="100"/>
        </p:scale>
        <p:origin x="7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5A26-C2B9-1702-2F82-7102FFB5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1E44-078F-4A18-401D-6F344FBA9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3DEA-5C03-225B-3FAD-62CA36CB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76E1-D07A-3F6D-19AF-042D193C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D8BA-F4D9-2B6F-3DC6-066D85FB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EF30-01EF-05A1-11A6-6788BCE5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62D7-3C37-1E8B-B5E8-1E8D52F1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5A0F-0C72-28C2-1A0C-8A7E7C1E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DD7-465B-CFEF-F238-58331CD4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DF02-70A3-B219-D0F4-B996F3EC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9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AF5FA-5A34-496B-094F-CB747B64D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C8DF-9ADE-A594-E42B-19B32A47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61EA-2FFE-B542-6F95-3BBCC409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AABC-2A48-B03D-20B7-7495B6E3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3809-4D8B-7F2C-15D6-A9353BF4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5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1419-CCF0-8341-C848-9DA9031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71B4-9E1F-2365-5596-7CEA5D76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043C-981F-49A6-BA1C-4698A43A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0101-9D58-F9E1-DEE1-53E01178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FD22-2F1F-54B5-B3E7-F80D42BB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981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934B-D501-1365-0EEB-2A00A53A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B6F2-0943-598F-AF4F-F66B9493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B64C-AEC9-0EA7-F987-668637D0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8769-F75A-3EB6-C2B3-59F1AA3E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6D4-8B3F-23EA-A9FB-C69A345E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62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31B-4834-7016-5031-1579FEE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F6EC-8383-C1D0-13A7-8D9FE2B14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BF791-45E3-6F60-C4EC-65FFCB60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8664-1AAC-D8F3-DD31-630DC074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EB06-3235-6733-2107-4869E982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5B13-0C31-06B9-848B-ADB49EF8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0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E81A-4C2C-FEB0-CDCC-C6A64E06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F1E5-FEC0-1ACF-32A9-FEB48B9D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A7AD-E655-1308-889A-B7131E40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61EF-EAEB-0065-C0C6-192BE050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3F1B6-9164-C70E-B87D-A777385E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6756A-B4C4-1914-37A3-D15EBB2A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25CE0-2506-F8A1-9694-68F727DF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D78A3-D324-6B83-F6AD-2C4D7AEA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0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5766-6509-C4A8-84D6-095F8C6D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72826-C4B6-9800-4EC6-45D8F932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4674-E101-D22A-D061-B1CE79E1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0E66C-C9E4-DE47-9E03-F8D99F12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6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D7EE5-761C-4A45-5346-DC4ED2F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17722-10C6-9A02-2A82-5A202FB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B3D-DE35-F35F-B3B2-8F03CEF8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541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3FD4-EDCD-988F-E106-38AE9C55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857-2C06-2CC1-18EB-8CF385CD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3E24-DCE0-95C2-C6C9-1EE81913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671D-1E59-2ADD-E34C-41D74328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6F8A7-B9F6-A8BE-D4ED-256D1F42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CD67-F031-D8A1-A865-8032523E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44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C17-AAB9-283D-C9D0-BFC5242D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4D0E-1CCD-E578-4CB0-1C54EDC8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E543-FBDB-2C18-CA96-22AD55D5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C3644-2369-BF3B-4BD2-259BC5BD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A354-26B6-1DFA-66FC-F39D1F63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DA70-5266-C1A4-52B7-034D43D3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21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C4A46-141A-5BC1-4D22-0E5E6A5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2522C-2D9F-1300-F29E-ECC16AE2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B921-B04A-AB65-A50B-5A044323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43B03-697D-C041-A105-93FF35A40A4E}" type="datetimeFigureOut">
              <a:rPr lang="en-DE" smtClean="0"/>
              <a:t>04.12.24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F80B-8929-8782-4A6F-C284CCCAF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3CA4-DA89-1830-DEA3-97E2E60C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54438-3C6B-6648-9E03-9A724F0EE1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92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98E8E-4D36-86E8-017A-C9A08B64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44500"/>
            <a:ext cx="7772400" cy="61527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2B3C7C-B6AB-B4ED-3CD7-398635F44B25}"/>
              </a:ext>
            </a:extLst>
          </p:cNvPr>
          <p:cNvSpPr/>
          <p:nvPr/>
        </p:nvSpPr>
        <p:spPr>
          <a:xfrm>
            <a:off x="9915525" y="714156"/>
            <a:ext cx="20955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7F17E-FBC4-E922-097D-8430F2D02156}"/>
              </a:ext>
            </a:extLst>
          </p:cNvPr>
          <p:cNvSpPr/>
          <p:nvPr/>
        </p:nvSpPr>
        <p:spPr>
          <a:xfrm>
            <a:off x="9915525" y="987206"/>
            <a:ext cx="20955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35533-DAFE-8B89-B6A9-0300427B402F}"/>
              </a:ext>
            </a:extLst>
          </p:cNvPr>
          <p:cNvSpPr/>
          <p:nvPr/>
        </p:nvSpPr>
        <p:spPr>
          <a:xfrm>
            <a:off x="9915525" y="1260256"/>
            <a:ext cx="20955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A08B6-054D-0634-8FFB-E241754F4247}"/>
              </a:ext>
            </a:extLst>
          </p:cNvPr>
          <p:cNvSpPr/>
          <p:nvPr/>
        </p:nvSpPr>
        <p:spPr>
          <a:xfrm>
            <a:off x="9915525" y="1533306"/>
            <a:ext cx="20955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CA051E-40E7-1211-2FE3-91E9320159A9}"/>
              </a:ext>
            </a:extLst>
          </p:cNvPr>
          <p:cNvSpPr/>
          <p:nvPr/>
        </p:nvSpPr>
        <p:spPr>
          <a:xfrm>
            <a:off x="9915525" y="1825406"/>
            <a:ext cx="20955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16B44-22E8-C6EC-8BE5-8CF0C2FFC411}"/>
              </a:ext>
            </a:extLst>
          </p:cNvPr>
          <p:cNvSpPr txBox="1"/>
          <p:nvPr/>
        </p:nvSpPr>
        <p:spPr>
          <a:xfrm>
            <a:off x="8525734" y="2159738"/>
            <a:ext cx="11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Marine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CF41D-4A5D-AC59-A9CB-3833B3605215}"/>
              </a:ext>
            </a:extLst>
          </p:cNvPr>
          <p:cNvSpPr txBox="1"/>
          <p:nvPr/>
        </p:nvSpPr>
        <p:spPr>
          <a:xfrm>
            <a:off x="7490557" y="2621743"/>
            <a:ext cx="92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Gut associated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7D410-D3E2-9C91-33F0-DF3336A79D18}"/>
              </a:ext>
            </a:extLst>
          </p:cNvPr>
          <p:cNvSpPr txBox="1"/>
          <p:nvPr/>
        </p:nvSpPr>
        <p:spPr>
          <a:xfrm>
            <a:off x="6530318" y="3683465"/>
            <a:ext cx="109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Soda Lake (mostly kulunda)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7D4DD-D6F9-7BF6-D125-5EDBF0B6C533}"/>
              </a:ext>
            </a:extLst>
          </p:cNvPr>
          <p:cNvSpPr txBox="1"/>
          <p:nvPr/>
        </p:nvSpPr>
        <p:spPr>
          <a:xfrm>
            <a:off x="4965700" y="4810847"/>
            <a:ext cx="107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Freshwater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9FDC9-D08C-0E9F-E932-BF75DB461506}"/>
              </a:ext>
            </a:extLst>
          </p:cNvPr>
          <p:cNvSpPr txBox="1"/>
          <p:nvPr/>
        </p:nvSpPr>
        <p:spPr>
          <a:xfrm>
            <a:off x="3279665" y="5776047"/>
            <a:ext cx="168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Planctomycetota (Outgroup)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04183-538B-0920-3D62-F529B8777DBA}"/>
              </a:ext>
            </a:extLst>
          </p:cNvPr>
          <p:cNvSpPr txBox="1"/>
          <p:nvPr/>
        </p:nvSpPr>
        <p:spPr>
          <a:xfrm>
            <a:off x="2743200" y="828540"/>
            <a:ext cx="11874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050" dirty="0"/>
              <a:t>Different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6CD6C-6F1C-D040-307F-7BE7B539F00D}"/>
              </a:ext>
            </a:extLst>
          </p:cNvPr>
          <p:cNvSpPr txBox="1"/>
          <p:nvPr/>
        </p:nvSpPr>
        <p:spPr>
          <a:xfrm>
            <a:off x="5381625" y="4396897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Target genome isolate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364010-1AD1-2E16-CF48-7B8F7AC50D8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4318000" y="4533515"/>
            <a:ext cx="1063625" cy="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900168A-6358-C415-3962-A11038529DE2}"/>
              </a:ext>
            </a:extLst>
          </p:cNvPr>
          <p:cNvSpPr/>
          <p:nvPr/>
        </p:nvSpPr>
        <p:spPr>
          <a:xfrm>
            <a:off x="8096453" y="999178"/>
            <a:ext cx="457200" cy="26842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54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Reviewer</dc:creator>
  <cp:lastModifiedBy>Reviewer</cp:lastModifiedBy>
  <cp:revision>1</cp:revision>
  <dcterms:created xsi:type="dcterms:W3CDTF">2024-12-04T15:00:10Z</dcterms:created>
  <dcterms:modified xsi:type="dcterms:W3CDTF">2024-12-06T15:23:32Z</dcterms:modified>
</cp:coreProperties>
</file>