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72" r:id="rId11"/>
    <p:sldId id="27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80964-AF77-4051-A0FE-C8A75095FC27}" v="1042" dt="2023-08-09T11:58:12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>
      <p:cViewPr varScale="1">
        <p:scale>
          <a:sx n="80" d="100"/>
          <a:sy n="80" d="100"/>
        </p:scale>
        <p:origin x="96" y="14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islav Kolev" userId="2ba900f9-fada-44ba-b2ea-6b2c10595997" providerId="ADAL" clId="{BB080964-AF77-4051-A0FE-C8A75095FC27}"/>
    <pc:docChg chg="undo custSel addSld delSld modSld">
      <pc:chgData name="Velislav Kolev" userId="2ba900f9-fada-44ba-b2ea-6b2c10595997" providerId="ADAL" clId="{BB080964-AF77-4051-A0FE-C8A75095FC27}" dt="2023-08-09T11:59:18.398" v="2804" actId="1035"/>
      <pc:docMkLst>
        <pc:docMk/>
      </pc:docMkLst>
      <pc:sldChg chg="addSp delSp modSp mod">
        <pc:chgData name="Velislav Kolev" userId="2ba900f9-fada-44ba-b2ea-6b2c10595997" providerId="ADAL" clId="{BB080964-AF77-4051-A0FE-C8A75095FC27}" dt="2023-08-09T11:44:41.291" v="2777" actId="1038"/>
        <pc:sldMkLst>
          <pc:docMk/>
          <pc:sldMk cId="4264977537" sldId="259"/>
        </pc:sldMkLst>
        <pc:spChg chg="add del mod">
          <ac:chgData name="Velislav Kolev" userId="2ba900f9-fada-44ba-b2ea-6b2c10595997" providerId="ADAL" clId="{BB080964-AF77-4051-A0FE-C8A75095FC27}" dt="2023-08-08T14:21:06.388" v="745" actId="478"/>
          <ac:spMkLst>
            <pc:docMk/>
            <pc:sldMk cId="4264977537" sldId="259"/>
            <ac:spMk id="3" creationId="{BE672BD8-BDEA-D8E0-F4F0-E3F45A6A76FF}"/>
          </ac:spMkLst>
        </pc:spChg>
        <pc:spChg chg="del">
          <ac:chgData name="Velislav Kolev" userId="2ba900f9-fada-44ba-b2ea-6b2c10595997" providerId="ADAL" clId="{BB080964-AF77-4051-A0FE-C8A75095FC27}" dt="2023-08-08T14:21:04.020" v="744" actId="478"/>
          <ac:spMkLst>
            <pc:docMk/>
            <pc:sldMk cId="4264977537" sldId="259"/>
            <ac:spMk id="4" creationId="{00000000-0000-0000-0000-000000000000}"/>
          </ac:spMkLst>
        </pc:spChg>
        <pc:spChg chg="del">
          <ac:chgData name="Velislav Kolev" userId="2ba900f9-fada-44ba-b2ea-6b2c10595997" providerId="ADAL" clId="{BB080964-AF77-4051-A0FE-C8A75095FC27}" dt="2023-08-08T14:20:59.983" v="743" actId="478"/>
          <ac:spMkLst>
            <pc:docMk/>
            <pc:sldMk cId="4264977537" sldId="259"/>
            <ac:spMk id="5" creationId="{00000000-0000-0000-0000-000000000000}"/>
          </ac:spMkLst>
        </pc:spChg>
        <pc:spChg chg="add mod">
          <ac:chgData name="Velislav Kolev" userId="2ba900f9-fada-44ba-b2ea-6b2c10595997" providerId="ADAL" clId="{BB080964-AF77-4051-A0FE-C8A75095FC27}" dt="2023-08-08T14:21:14.353" v="759" actId="20577"/>
          <ac:spMkLst>
            <pc:docMk/>
            <pc:sldMk cId="4264977537" sldId="259"/>
            <ac:spMk id="6" creationId="{0B5FAEBB-0609-52EB-0744-E44209DE9655}"/>
          </ac:spMkLst>
        </pc:spChg>
        <pc:spChg chg="add del mod">
          <ac:chgData name="Velislav Kolev" userId="2ba900f9-fada-44ba-b2ea-6b2c10595997" providerId="ADAL" clId="{BB080964-AF77-4051-A0FE-C8A75095FC27}" dt="2023-08-08T14:26:40.535" v="1010" actId="12084"/>
          <ac:spMkLst>
            <pc:docMk/>
            <pc:sldMk cId="4264977537" sldId="259"/>
            <ac:spMk id="7" creationId="{5C703AF7-06BF-33B6-5F9D-549CA195139E}"/>
          </ac:spMkLst>
        </pc:spChg>
        <pc:graphicFrameChg chg="add mod">
          <ac:chgData name="Velislav Kolev" userId="2ba900f9-fada-44ba-b2ea-6b2c10595997" providerId="ADAL" clId="{BB080964-AF77-4051-A0FE-C8A75095FC27}" dt="2023-08-09T11:44:41.291" v="2777" actId="1038"/>
          <ac:graphicFrameMkLst>
            <pc:docMk/>
            <pc:sldMk cId="4264977537" sldId="259"/>
            <ac:graphicFrameMk id="8" creationId="{87574D45-703D-E838-7D60-499E10974B44}"/>
          </ac:graphicFrameMkLst>
        </pc:graphicFrameChg>
      </pc:sldChg>
      <pc:sldChg chg="del">
        <pc:chgData name="Velislav Kolev" userId="2ba900f9-fada-44ba-b2ea-6b2c10595997" providerId="ADAL" clId="{BB080964-AF77-4051-A0FE-C8A75095FC27}" dt="2023-08-08T14:33:59.343" v="1107" actId="2696"/>
        <pc:sldMkLst>
          <pc:docMk/>
          <pc:sldMk cId="2672039197" sldId="261"/>
        </pc:sldMkLst>
      </pc:sldChg>
      <pc:sldChg chg="addSp delSp modSp mod">
        <pc:chgData name="Velislav Kolev" userId="2ba900f9-fada-44ba-b2ea-6b2c10595997" providerId="ADAL" clId="{BB080964-AF77-4051-A0FE-C8A75095FC27}" dt="2023-08-09T04:46:17.979" v="2374" actId="1036"/>
        <pc:sldMkLst>
          <pc:docMk/>
          <pc:sldMk cId="397710800" sldId="262"/>
        </pc:sldMkLst>
        <pc:spChg chg="del">
          <ac:chgData name="Velislav Kolev" userId="2ba900f9-fada-44ba-b2ea-6b2c10595997" providerId="ADAL" clId="{BB080964-AF77-4051-A0FE-C8A75095FC27}" dt="2023-08-08T14:34:06.354" v="1108" actId="478"/>
          <ac:spMkLst>
            <pc:docMk/>
            <pc:sldMk cId="397710800" sldId="262"/>
            <ac:spMk id="3" creationId="{00000000-0000-0000-0000-000000000000}"/>
          </ac:spMkLst>
        </pc:spChg>
        <pc:spChg chg="add del mod">
          <ac:chgData name="Velislav Kolev" userId="2ba900f9-fada-44ba-b2ea-6b2c10595997" providerId="ADAL" clId="{BB080964-AF77-4051-A0FE-C8A75095FC27}" dt="2023-08-08T14:34:08.396" v="1109" actId="478"/>
          <ac:spMkLst>
            <pc:docMk/>
            <pc:sldMk cId="397710800" sldId="262"/>
            <ac:spMk id="4" creationId="{1DF7E020-94EB-8036-B057-1FEE3518417B}"/>
          </ac:spMkLst>
        </pc:spChg>
        <pc:spChg chg="add mod">
          <ac:chgData name="Velislav Kolev" userId="2ba900f9-fada-44ba-b2ea-6b2c10595997" providerId="ADAL" clId="{BB080964-AF77-4051-A0FE-C8A75095FC27}" dt="2023-08-08T14:34:24.473" v="1125" actId="27636"/>
          <ac:spMkLst>
            <pc:docMk/>
            <pc:sldMk cId="397710800" sldId="262"/>
            <ac:spMk id="5" creationId="{16C04C87-5798-8EF2-1D4B-B26A152E1206}"/>
          </ac:spMkLst>
        </pc:spChg>
        <pc:spChg chg="add mod">
          <ac:chgData name="Velislav Kolev" userId="2ba900f9-fada-44ba-b2ea-6b2c10595997" providerId="ADAL" clId="{BB080964-AF77-4051-A0FE-C8A75095FC27}" dt="2023-08-09T04:46:17.979" v="2374" actId="1036"/>
          <ac:spMkLst>
            <pc:docMk/>
            <pc:sldMk cId="397710800" sldId="262"/>
            <ac:spMk id="7" creationId="{2FA55823-84D3-12E5-9E3A-9F3B84AF3CAA}"/>
          </ac:spMkLst>
        </pc:spChg>
        <pc:graphicFrameChg chg="add del mod">
          <ac:chgData name="Velislav Kolev" userId="2ba900f9-fada-44ba-b2ea-6b2c10595997" providerId="ADAL" clId="{BB080964-AF77-4051-A0FE-C8A75095FC27}" dt="2023-08-08T14:45:35.346" v="1540" actId="478"/>
          <ac:graphicFrameMkLst>
            <pc:docMk/>
            <pc:sldMk cId="397710800" sldId="262"/>
            <ac:graphicFrameMk id="6" creationId="{03219DC7-5E05-1B92-0465-2438FC649373}"/>
          </ac:graphicFrameMkLst>
        </pc:graphicFrameChg>
      </pc:sldChg>
      <pc:sldChg chg="del">
        <pc:chgData name="Velislav Kolev" userId="2ba900f9-fada-44ba-b2ea-6b2c10595997" providerId="ADAL" clId="{BB080964-AF77-4051-A0FE-C8A75095FC27}" dt="2023-08-08T14:57:16.799" v="1943" actId="2696"/>
        <pc:sldMkLst>
          <pc:docMk/>
          <pc:sldMk cId="1405850135" sldId="263"/>
        </pc:sldMkLst>
      </pc:sldChg>
      <pc:sldChg chg="del">
        <pc:chgData name="Velislav Kolev" userId="2ba900f9-fada-44ba-b2ea-6b2c10595997" providerId="ADAL" clId="{BB080964-AF77-4051-A0FE-C8A75095FC27}" dt="2023-08-08T14:57:23.004" v="1945" actId="2696"/>
        <pc:sldMkLst>
          <pc:docMk/>
          <pc:sldMk cId="3480339974" sldId="265"/>
        </pc:sldMkLst>
      </pc:sldChg>
      <pc:sldChg chg="addSp delSp modSp mod">
        <pc:chgData name="Velislav Kolev" userId="2ba900f9-fada-44ba-b2ea-6b2c10595997" providerId="ADAL" clId="{BB080964-AF77-4051-A0FE-C8A75095FC27}" dt="2023-08-08T13:49:59.238" v="397" actId="14100"/>
        <pc:sldMkLst>
          <pc:docMk/>
          <pc:sldMk cId="1484811712" sldId="267"/>
        </pc:sldMkLst>
        <pc:spChg chg="add del mod">
          <ac:chgData name="Velislav Kolev" userId="2ba900f9-fada-44ba-b2ea-6b2c10595997" providerId="ADAL" clId="{BB080964-AF77-4051-A0FE-C8A75095FC27}" dt="2023-08-08T13:27:02.805" v="19" actId="478"/>
          <ac:spMkLst>
            <pc:docMk/>
            <pc:sldMk cId="1484811712" sldId="267"/>
            <ac:spMk id="3" creationId="{0A599F76-185C-EF12-E4BF-4C652D0A3DEE}"/>
          </ac:spMkLst>
        </pc:spChg>
        <pc:spChg chg="add mod">
          <ac:chgData name="Velislav Kolev" userId="2ba900f9-fada-44ba-b2ea-6b2c10595997" providerId="ADAL" clId="{BB080964-AF77-4051-A0FE-C8A75095FC27}" dt="2023-08-08T13:34:36.320" v="172" actId="1076"/>
          <ac:spMkLst>
            <pc:docMk/>
            <pc:sldMk cId="1484811712" sldId="267"/>
            <ac:spMk id="4" creationId="{7F717395-47B1-021C-2F12-DF403E27B194}"/>
          </ac:spMkLst>
        </pc:spChg>
        <pc:spChg chg="add mod">
          <ac:chgData name="Velislav Kolev" userId="2ba900f9-fada-44ba-b2ea-6b2c10595997" providerId="ADAL" clId="{BB080964-AF77-4051-A0FE-C8A75095FC27}" dt="2023-08-08T13:47:59.387" v="354" actId="164"/>
          <ac:spMkLst>
            <pc:docMk/>
            <pc:sldMk cId="1484811712" sldId="267"/>
            <ac:spMk id="5" creationId="{9D6C01FA-E31A-1EE7-5604-8CCB1ECD8ACB}"/>
          </ac:spMkLst>
        </pc:spChg>
        <pc:spChg chg="add mod">
          <ac:chgData name="Velislav Kolev" userId="2ba900f9-fada-44ba-b2ea-6b2c10595997" providerId="ADAL" clId="{BB080964-AF77-4051-A0FE-C8A75095FC27}" dt="2023-08-08T13:47:59.387" v="354" actId="164"/>
          <ac:spMkLst>
            <pc:docMk/>
            <pc:sldMk cId="1484811712" sldId="267"/>
            <ac:spMk id="6" creationId="{C2359589-05DA-D7E0-822A-08D6D668E08C}"/>
          </ac:spMkLst>
        </pc:spChg>
        <pc:spChg chg="mod">
          <ac:chgData name="Velislav Kolev" userId="2ba900f9-fada-44ba-b2ea-6b2c10595997" providerId="ADAL" clId="{BB080964-AF77-4051-A0FE-C8A75095FC27}" dt="2023-08-08T13:49:59.238" v="397" actId="14100"/>
          <ac:spMkLst>
            <pc:docMk/>
            <pc:sldMk cId="1484811712" sldId="267"/>
            <ac:spMk id="7" creationId="{00000000-0000-0000-0000-000000000000}"/>
          </ac:spMkLst>
        </pc:spChg>
        <pc:spChg chg="add mod">
          <ac:chgData name="Velislav Kolev" userId="2ba900f9-fada-44ba-b2ea-6b2c10595997" providerId="ADAL" clId="{BB080964-AF77-4051-A0FE-C8A75095FC27}" dt="2023-08-08T13:47:59.387" v="354" actId="164"/>
          <ac:spMkLst>
            <pc:docMk/>
            <pc:sldMk cId="1484811712" sldId="267"/>
            <ac:spMk id="8" creationId="{A822338D-F285-53D4-E3CE-C93F9B870AC4}"/>
          </ac:spMkLst>
        </pc:spChg>
        <pc:spChg chg="add mod ord">
          <ac:chgData name="Velislav Kolev" userId="2ba900f9-fada-44ba-b2ea-6b2c10595997" providerId="ADAL" clId="{BB080964-AF77-4051-A0FE-C8A75095FC27}" dt="2023-08-08T13:47:59.387" v="354" actId="164"/>
          <ac:spMkLst>
            <pc:docMk/>
            <pc:sldMk cId="1484811712" sldId="267"/>
            <ac:spMk id="26" creationId="{E20347B7-DED8-A522-2D70-5B602B78BFB2}"/>
          </ac:spMkLst>
        </pc:spChg>
        <pc:spChg chg="add mod ord">
          <ac:chgData name="Velislav Kolev" userId="2ba900f9-fada-44ba-b2ea-6b2c10595997" providerId="ADAL" clId="{BB080964-AF77-4051-A0FE-C8A75095FC27}" dt="2023-08-08T13:47:59.387" v="354" actId="164"/>
          <ac:spMkLst>
            <pc:docMk/>
            <pc:sldMk cId="1484811712" sldId="267"/>
            <ac:spMk id="27" creationId="{E34D60FA-C246-C771-AC82-8EABEA5990C8}"/>
          </ac:spMkLst>
        </pc:spChg>
        <pc:spChg chg="add mod ord">
          <ac:chgData name="Velislav Kolev" userId="2ba900f9-fada-44ba-b2ea-6b2c10595997" providerId="ADAL" clId="{BB080964-AF77-4051-A0FE-C8A75095FC27}" dt="2023-08-08T13:47:59.387" v="354" actId="164"/>
          <ac:spMkLst>
            <pc:docMk/>
            <pc:sldMk cId="1484811712" sldId="267"/>
            <ac:spMk id="28" creationId="{5F8FE2AF-9996-AB7E-6F6C-1CC1069554D5}"/>
          </ac:spMkLst>
        </pc:spChg>
        <pc:spChg chg="add mod">
          <ac:chgData name="Velislav Kolev" userId="2ba900f9-fada-44ba-b2ea-6b2c10595997" providerId="ADAL" clId="{BB080964-AF77-4051-A0FE-C8A75095FC27}" dt="2023-08-08T13:47:59.387" v="354" actId="164"/>
          <ac:spMkLst>
            <pc:docMk/>
            <pc:sldMk cId="1484811712" sldId="267"/>
            <ac:spMk id="35" creationId="{68DC67B7-42FB-9749-849A-4FACAF9BE507}"/>
          </ac:spMkLst>
        </pc:spChg>
        <pc:spChg chg="add mod">
          <ac:chgData name="Velislav Kolev" userId="2ba900f9-fada-44ba-b2ea-6b2c10595997" providerId="ADAL" clId="{BB080964-AF77-4051-A0FE-C8A75095FC27}" dt="2023-08-08T13:47:59.387" v="354" actId="164"/>
          <ac:spMkLst>
            <pc:docMk/>
            <pc:sldMk cId="1484811712" sldId="267"/>
            <ac:spMk id="36" creationId="{5CC64F95-1F3C-0DF0-AFBF-957AB8F3C50E}"/>
          </ac:spMkLst>
        </pc:spChg>
        <pc:spChg chg="add mod">
          <ac:chgData name="Velislav Kolev" userId="2ba900f9-fada-44ba-b2ea-6b2c10595997" providerId="ADAL" clId="{BB080964-AF77-4051-A0FE-C8A75095FC27}" dt="2023-08-08T13:47:59.387" v="354" actId="164"/>
          <ac:spMkLst>
            <pc:docMk/>
            <pc:sldMk cId="1484811712" sldId="267"/>
            <ac:spMk id="37" creationId="{67D5B931-2FBF-BE30-DE42-BA1F7EDEE7A6}"/>
          </ac:spMkLst>
        </pc:spChg>
        <pc:spChg chg="add mod">
          <ac:chgData name="Velislav Kolev" userId="2ba900f9-fada-44ba-b2ea-6b2c10595997" providerId="ADAL" clId="{BB080964-AF77-4051-A0FE-C8A75095FC27}" dt="2023-08-08T13:47:59.387" v="354" actId="164"/>
          <ac:spMkLst>
            <pc:docMk/>
            <pc:sldMk cId="1484811712" sldId="267"/>
            <ac:spMk id="40" creationId="{97FF7CA8-B634-CBA9-4B65-40892321F9D2}"/>
          </ac:spMkLst>
        </pc:spChg>
        <pc:spChg chg="add mod">
          <ac:chgData name="Velislav Kolev" userId="2ba900f9-fada-44ba-b2ea-6b2c10595997" providerId="ADAL" clId="{BB080964-AF77-4051-A0FE-C8A75095FC27}" dt="2023-08-08T13:47:59.387" v="354" actId="164"/>
          <ac:spMkLst>
            <pc:docMk/>
            <pc:sldMk cId="1484811712" sldId="267"/>
            <ac:spMk id="41" creationId="{CE0D6318-B761-E8EB-6905-785C241BA3BB}"/>
          </ac:spMkLst>
        </pc:spChg>
        <pc:spChg chg="add mod">
          <ac:chgData name="Velislav Kolev" userId="2ba900f9-fada-44ba-b2ea-6b2c10595997" providerId="ADAL" clId="{BB080964-AF77-4051-A0FE-C8A75095FC27}" dt="2023-08-08T13:47:59.387" v="354" actId="164"/>
          <ac:spMkLst>
            <pc:docMk/>
            <pc:sldMk cId="1484811712" sldId="267"/>
            <ac:spMk id="44" creationId="{A0774F3B-2EDC-870D-417E-BA39663927EB}"/>
          </ac:spMkLst>
        </pc:spChg>
        <pc:spChg chg="add mod">
          <ac:chgData name="Velislav Kolev" userId="2ba900f9-fada-44ba-b2ea-6b2c10595997" providerId="ADAL" clId="{BB080964-AF77-4051-A0FE-C8A75095FC27}" dt="2023-08-08T13:49:37.298" v="395" actId="1076"/>
          <ac:spMkLst>
            <pc:docMk/>
            <pc:sldMk cId="1484811712" sldId="267"/>
            <ac:spMk id="49" creationId="{0B471246-1DC8-50D9-FABF-5933E924FC0F}"/>
          </ac:spMkLst>
        </pc:spChg>
        <pc:grpChg chg="add mod">
          <ac:chgData name="Velislav Kolev" userId="2ba900f9-fada-44ba-b2ea-6b2c10595997" providerId="ADAL" clId="{BB080964-AF77-4051-A0FE-C8A75095FC27}" dt="2023-08-08T13:48:04.765" v="360" actId="1038"/>
          <ac:grpSpMkLst>
            <pc:docMk/>
            <pc:sldMk cId="1484811712" sldId="267"/>
            <ac:grpSpMk id="45" creationId="{2C3E754C-C11A-ECB2-E85F-0EB68C58E15F}"/>
          </ac:grpSpMkLst>
        </pc:grpChg>
        <pc:graphicFrameChg chg="del">
          <ac:chgData name="Velislav Kolev" userId="2ba900f9-fada-44ba-b2ea-6b2c10595997" providerId="ADAL" clId="{BB080964-AF77-4051-A0FE-C8A75095FC27}" dt="2023-08-08T13:26:53.040" v="18" actId="478"/>
          <ac:graphicFrameMkLst>
            <pc:docMk/>
            <pc:sldMk cId="1484811712" sldId="267"/>
            <ac:graphicFrameMk id="9" creationId="{00000000-0000-0000-0000-000000000000}"/>
          </ac:graphicFrameMkLst>
        </pc:graphicFrameChg>
        <pc:picChg chg="add mod">
          <ac:chgData name="Velislav Kolev" userId="2ba900f9-fada-44ba-b2ea-6b2c10595997" providerId="ADAL" clId="{BB080964-AF77-4051-A0FE-C8A75095FC27}" dt="2023-08-08T13:47:59.387" v="354" actId="164"/>
          <ac:picMkLst>
            <pc:docMk/>
            <pc:sldMk cId="1484811712" sldId="267"/>
            <ac:picMk id="39" creationId="{36867411-BE08-8622-B0CD-03AEF1ED6A09}"/>
          </ac:picMkLst>
        </pc:picChg>
        <pc:picChg chg="add mod">
          <ac:chgData name="Velislav Kolev" userId="2ba900f9-fada-44ba-b2ea-6b2c10595997" providerId="ADAL" clId="{BB080964-AF77-4051-A0FE-C8A75095FC27}" dt="2023-08-08T13:47:59.387" v="354" actId="164"/>
          <ac:picMkLst>
            <pc:docMk/>
            <pc:sldMk cId="1484811712" sldId="267"/>
            <ac:picMk id="42" creationId="{EAFBAF6E-BABB-80FE-CED5-F52E204B9761}"/>
          </ac:picMkLst>
        </pc:picChg>
        <pc:picChg chg="add mod">
          <ac:chgData name="Velislav Kolev" userId="2ba900f9-fada-44ba-b2ea-6b2c10595997" providerId="ADAL" clId="{BB080964-AF77-4051-A0FE-C8A75095FC27}" dt="2023-08-08T13:47:59.387" v="354" actId="164"/>
          <ac:picMkLst>
            <pc:docMk/>
            <pc:sldMk cId="1484811712" sldId="267"/>
            <ac:picMk id="43" creationId="{0D888644-358C-33AA-94EC-6973F6C93546}"/>
          </ac:picMkLst>
        </pc:picChg>
        <pc:cxnChg chg="add mod">
          <ac:chgData name="Velislav Kolev" userId="2ba900f9-fada-44ba-b2ea-6b2c10595997" providerId="ADAL" clId="{BB080964-AF77-4051-A0FE-C8A75095FC27}" dt="2023-08-08T13:48:10.779" v="361" actId="14100"/>
          <ac:cxnSpMkLst>
            <pc:docMk/>
            <pc:sldMk cId="1484811712" sldId="267"/>
            <ac:cxnSpMk id="11" creationId="{C1F2296A-0AA0-B065-A9DE-B552E7132CB8}"/>
          </ac:cxnSpMkLst>
        </pc:cxnChg>
        <pc:cxnChg chg="add mod">
          <ac:chgData name="Velislav Kolev" userId="2ba900f9-fada-44ba-b2ea-6b2c10595997" providerId="ADAL" clId="{BB080964-AF77-4051-A0FE-C8A75095FC27}" dt="2023-08-08T13:48:14.072" v="362" actId="14100"/>
          <ac:cxnSpMkLst>
            <pc:docMk/>
            <pc:sldMk cId="1484811712" sldId="267"/>
            <ac:cxnSpMk id="12" creationId="{8E779203-96C1-89A4-5174-360C26940B3D}"/>
          </ac:cxnSpMkLst>
        </pc:cxnChg>
        <pc:cxnChg chg="add mod">
          <ac:chgData name="Velislav Kolev" userId="2ba900f9-fada-44ba-b2ea-6b2c10595997" providerId="ADAL" clId="{BB080964-AF77-4051-A0FE-C8A75095FC27}" dt="2023-08-08T13:48:17.305" v="363" actId="14100"/>
          <ac:cxnSpMkLst>
            <pc:docMk/>
            <pc:sldMk cId="1484811712" sldId="267"/>
            <ac:cxnSpMk id="14" creationId="{6B5EB425-F026-6156-F46C-D38BFD93FB3F}"/>
          </ac:cxnSpMkLst>
        </pc:cxnChg>
      </pc:sldChg>
      <pc:sldChg chg="modSp mod">
        <pc:chgData name="Velislav Kolev" userId="2ba900f9-fada-44ba-b2ea-6b2c10595997" providerId="ADAL" clId="{BB080964-AF77-4051-A0FE-C8A75095FC27}" dt="2023-08-09T11:39:06.093" v="2765" actId="6549"/>
        <pc:sldMkLst>
          <pc:docMk/>
          <pc:sldMk cId="3529114326" sldId="268"/>
        </pc:sldMkLst>
        <pc:spChg chg="mod">
          <ac:chgData name="Velislav Kolev" userId="2ba900f9-fada-44ba-b2ea-6b2c10595997" providerId="ADAL" clId="{BB080964-AF77-4051-A0FE-C8A75095FC27}" dt="2023-08-08T14:58:40.260" v="1966" actId="1076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Velislav Kolev" userId="2ba900f9-fada-44ba-b2ea-6b2c10595997" providerId="ADAL" clId="{BB080964-AF77-4051-A0FE-C8A75095FC27}" dt="2023-08-09T11:39:06.093" v="2765" actId="6549"/>
          <ac:spMkLst>
            <pc:docMk/>
            <pc:sldMk cId="3529114326" sldId="268"/>
            <ac:spMk id="14" creationId="{00000000-0000-0000-0000-000000000000}"/>
          </ac:spMkLst>
        </pc:spChg>
      </pc:sldChg>
      <pc:sldChg chg="addSp delSp modSp mod">
        <pc:chgData name="Velislav Kolev" userId="2ba900f9-fada-44ba-b2ea-6b2c10595997" providerId="ADAL" clId="{BB080964-AF77-4051-A0FE-C8A75095FC27}" dt="2023-08-08T13:55:06.479" v="470" actId="1076"/>
        <pc:sldMkLst>
          <pc:docMk/>
          <pc:sldMk cId="2341911148" sldId="269"/>
        </pc:sldMkLst>
        <pc:spChg chg="mod">
          <ac:chgData name="Velislav Kolev" userId="2ba900f9-fada-44ba-b2ea-6b2c10595997" providerId="ADAL" clId="{BB080964-AF77-4051-A0FE-C8A75095FC27}" dt="2023-08-08T13:55:06.479" v="470" actId="1076"/>
          <ac:spMkLst>
            <pc:docMk/>
            <pc:sldMk cId="2341911148" sldId="269"/>
            <ac:spMk id="2" creationId="{00000000-0000-0000-0000-000000000000}"/>
          </ac:spMkLst>
        </pc:spChg>
        <pc:spChg chg="del">
          <ac:chgData name="Velislav Kolev" userId="2ba900f9-fada-44ba-b2ea-6b2c10595997" providerId="ADAL" clId="{BB080964-AF77-4051-A0FE-C8A75095FC27}" dt="2023-08-08T13:51:25.615" v="410" actId="478"/>
          <ac:spMkLst>
            <pc:docMk/>
            <pc:sldMk cId="2341911148" sldId="269"/>
            <ac:spMk id="3" creationId="{00000000-0000-0000-0000-000000000000}"/>
          </ac:spMkLst>
        </pc:spChg>
        <pc:spChg chg="add mod ord">
          <ac:chgData name="Velislav Kolev" userId="2ba900f9-fada-44ba-b2ea-6b2c10595997" providerId="ADAL" clId="{BB080964-AF77-4051-A0FE-C8A75095FC27}" dt="2023-08-08T13:54:23.689" v="466" actId="26606"/>
          <ac:spMkLst>
            <pc:docMk/>
            <pc:sldMk cId="2341911148" sldId="269"/>
            <ac:spMk id="6" creationId="{6F669A42-F1B7-2146-BDC8-CB17BF262EC1}"/>
          </ac:spMkLst>
        </pc:spChg>
        <pc:spChg chg="add del mod">
          <ac:chgData name="Velislav Kolev" userId="2ba900f9-fada-44ba-b2ea-6b2c10595997" providerId="ADAL" clId="{BB080964-AF77-4051-A0FE-C8A75095FC27}" dt="2023-08-08T13:51:28.390" v="412" actId="478"/>
          <ac:spMkLst>
            <pc:docMk/>
            <pc:sldMk cId="2341911148" sldId="269"/>
            <ac:spMk id="8" creationId="{3711AA6C-0BF1-E6B8-1DF8-550A32179FF4}"/>
          </ac:spMkLst>
        </pc:spChg>
        <pc:graphicFrameChg chg="del">
          <ac:chgData name="Velislav Kolev" userId="2ba900f9-fada-44ba-b2ea-6b2c10595997" providerId="ADAL" clId="{BB080964-AF77-4051-A0FE-C8A75095FC27}" dt="2023-08-08T13:51:27.161" v="411" actId="478"/>
          <ac:graphicFrameMkLst>
            <pc:docMk/>
            <pc:sldMk cId="2341911148" sldId="269"/>
            <ac:graphicFrameMk id="5" creationId="{00000000-0000-0000-0000-000000000000}"/>
          </ac:graphicFrameMkLst>
        </pc:graphicFrameChg>
        <pc:picChg chg="add mod">
          <ac:chgData name="Velislav Kolev" userId="2ba900f9-fada-44ba-b2ea-6b2c10595997" providerId="ADAL" clId="{BB080964-AF77-4051-A0FE-C8A75095FC27}" dt="2023-08-08T13:54:23.689" v="466" actId="26606"/>
          <ac:picMkLst>
            <pc:docMk/>
            <pc:sldMk cId="2341911148" sldId="269"/>
            <ac:picMk id="10" creationId="{4BC6CD71-4798-BE12-F9FA-147C95B852C8}"/>
          </ac:picMkLst>
        </pc:picChg>
      </pc:sldChg>
      <pc:sldChg chg="addSp delSp modSp mod">
        <pc:chgData name="Velislav Kolev" userId="2ba900f9-fada-44ba-b2ea-6b2c10595997" providerId="ADAL" clId="{BB080964-AF77-4051-A0FE-C8A75095FC27}" dt="2023-08-09T11:59:18.398" v="2804" actId="1035"/>
        <pc:sldMkLst>
          <pc:docMk/>
          <pc:sldMk cId="4123189245" sldId="270"/>
        </pc:sldMkLst>
        <pc:spChg chg="del">
          <ac:chgData name="Velislav Kolev" userId="2ba900f9-fada-44ba-b2ea-6b2c10595997" providerId="ADAL" clId="{BB080964-AF77-4051-A0FE-C8A75095FC27}" dt="2023-08-08T13:55:19.724" v="471" actId="478"/>
          <ac:spMkLst>
            <pc:docMk/>
            <pc:sldMk cId="4123189245" sldId="270"/>
            <ac:spMk id="2" creationId="{00000000-0000-0000-0000-000000000000}"/>
          </ac:spMkLst>
        </pc:spChg>
        <pc:spChg chg="del mod">
          <ac:chgData name="Velislav Kolev" userId="2ba900f9-fada-44ba-b2ea-6b2c10595997" providerId="ADAL" clId="{BB080964-AF77-4051-A0FE-C8A75095FC27}" dt="2023-08-08T14:14:28.446" v="718" actId="478"/>
          <ac:spMkLst>
            <pc:docMk/>
            <pc:sldMk cId="4123189245" sldId="270"/>
            <ac:spMk id="3" creationId="{00000000-0000-0000-0000-000000000000}"/>
          </ac:spMkLst>
        </pc:spChg>
        <pc:spChg chg="add del mod">
          <ac:chgData name="Velislav Kolev" userId="2ba900f9-fada-44ba-b2ea-6b2c10595997" providerId="ADAL" clId="{BB080964-AF77-4051-A0FE-C8A75095FC27}" dt="2023-08-08T13:55:30.011" v="473" actId="478"/>
          <ac:spMkLst>
            <pc:docMk/>
            <pc:sldMk cId="4123189245" sldId="270"/>
            <ac:spMk id="6" creationId="{C60A5FFB-705B-FAEA-1489-7EFF17350D0E}"/>
          </ac:spMkLst>
        </pc:spChg>
        <pc:spChg chg="add mod">
          <ac:chgData name="Velislav Kolev" userId="2ba900f9-fada-44ba-b2ea-6b2c10595997" providerId="ADAL" clId="{BB080964-AF77-4051-A0FE-C8A75095FC27}" dt="2023-08-08T14:19:41.537" v="741" actId="1035"/>
          <ac:spMkLst>
            <pc:docMk/>
            <pc:sldMk cId="4123189245" sldId="270"/>
            <ac:spMk id="7" creationId="{13DDBA42-2273-389A-09A4-0D686F865102}"/>
          </ac:spMkLst>
        </pc:spChg>
        <pc:spChg chg="add del mod">
          <ac:chgData name="Velislav Kolev" userId="2ba900f9-fada-44ba-b2ea-6b2c10595997" providerId="ADAL" clId="{BB080964-AF77-4051-A0FE-C8A75095FC27}" dt="2023-08-08T14:10:49.848" v="697" actId="478"/>
          <ac:spMkLst>
            <pc:docMk/>
            <pc:sldMk cId="4123189245" sldId="270"/>
            <ac:spMk id="8" creationId="{EFE3EF3E-2EA2-7D5F-B6D1-1A5965D3342D}"/>
          </ac:spMkLst>
        </pc:spChg>
        <pc:spChg chg="add del mod">
          <ac:chgData name="Velislav Kolev" userId="2ba900f9-fada-44ba-b2ea-6b2c10595997" providerId="ADAL" clId="{BB080964-AF77-4051-A0FE-C8A75095FC27}" dt="2023-08-08T14:14:35.463" v="719" actId="478"/>
          <ac:spMkLst>
            <pc:docMk/>
            <pc:sldMk cId="4123189245" sldId="270"/>
            <ac:spMk id="10" creationId="{C7E8F77C-C222-529D-F75B-19D895BA7E47}"/>
          </ac:spMkLst>
        </pc:spChg>
        <pc:graphicFrameChg chg="mod">
          <ac:chgData name="Velislav Kolev" userId="2ba900f9-fada-44ba-b2ea-6b2c10595997" providerId="ADAL" clId="{BB080964-AF77-4051-A0FE-C8A75095FC27}" dt="2023-08-09T11:58:41.275" v="2792" actId="14100"/>
          <ac:graphicFrameMkLst>
            <pc:docMk/>
            <pc:sldMk cId="4123189245" sldId="270"/>
            <ac:graphicFrameMk id="5" creationId="{00000000-0000-0000-0000-000000000000}"/>
          </ac:graphicFrameMkLst>
        </pc:graphicFrameChg>
        <pc:picChg chg="add mod ord">
          <ac:chgData name="Velislav Kolev" userId="2ba900f9-fada-44ba-b2ea-6b2c10595997" providerId="ADAL" clId="{BB080964-AF77-4051-A0FE-C8A75095FC27}" dt="2023-08-09T11:59:18.398" v="2804" actId="1035"/>
          <ac:picMkLst>
            <pc:docMk/>
            <pc:sldMk cId="4123189245" sldId="270"/>
            <ac:picMk id="12" creationId="{054C8569-25C7-3AF2-997E-7D7F7EE9E0D8}"/>
          </ac:picMkLst>
        </pc:picChg>
        <pc:picChg chg="add mod ord">
          <ac:chgData name="Velislav Kolev" userId="2ba900f9-fada-44ba-b2ea-6b2c10595997" providerId="ADAL" clId="{BB080964-AF77-4051-A0FE-C8A75095FC27}" dt="2023-08-09T11:59:10.612" v="2800" actId="1037"/>
          <ac:picMkLst>
            <pc:docMk/>
            <pc:sldMk cId="4123189245" sldId="270"/>
            <ac:picMk id="14" creationId="{F19F2883-4699-50E5-4C7D-9F32FC663007}"/>
          </ac:picMkLst>
        </pc:picChg>
      </pc:sldChg>
      <pc:sldChg chg="del">
        <pc:chgData name="Velislav Kolev" userId="2ba900f9-fada-44ba-b2ea-6b2c10595997" providerId="ADAL" clId="{BB080964-AF77-4051-A0FE-C8A75095FC27}" dt="2023-08-08T14:57:19.965" v="1944" actId="2696"/>
        <pc:sldMkLst>
          <pc:docMk/>
          <pc:sldMk cId="2319046984" sldId="271"/>
        </pc:sldMkLst>
      </pc:sldChg>
      <pc:sldChg chg="addSp delSp modSp new mod">
        <pc:chgData name="Velislav Kolev" userId="2ba900f9-fada-44ba-b2ea-6b2c10595997" providerId="ADAL" clId="{BB080964-AF77-4051-A0FE-C8A75095FC27}" dt="2023-08-09T11:58:04.420" v="2790" actId="1036"/>
        <pc:sldMkLst>
          <pc:docMk/>
          <pc:sldMk cId="1235382441" sldId="272"/>
        </pc:sldMkLst>
        <pc:spChg chg="del">
          <ac:chgData name="Velislav Kolev" userId="2ba900f9-fada-44ba-b2ea-6b2c10595997" providerId="ADAL" clId="{BB080964-AF77-4051-A0FE-C8A75095FC27}" dt="2023-08-08T14:43:58.160" v="1515" actId="478"/>
          <ac:spMkLst>
            <pc:docMk/>
            <pc:sldMk cId="1235382441" sldId="272"/>
            <ac:spMk id="2" creationId="{3E88BA61-0ADF-0FC1-A3B0-B6204C5692E9}"/>
          </ac:spMkLst>
        </pc:spChg>
        <pc:spChg chg="del mod">
          <ac:chgData name="Velislav Kolev" userId="2ba900f9-fada-44ba-b2ea-6b2c10595997" providerId="ADAL" clId="{BB080964-AF77-4051-A0FE-C8A75095FC27}" dt="2023-08-08T14:44:26.630" v="1526" actId="478"/>
          <ac:spMkLst>
            <pc:docMk/>
            <pc:sldMk cId="1235382441" sldId="272"/>
            <ac:spMk id="3" creationId="{FC1E7067-7D93-3B0C-189A-C90068D31F50}"/>
          </ac:spMkLst>
        </pc:spChg>
        <pc:spChg chg="add mod">
          <ac:chgData name="Velislav Kolev" userId="2ba900f9-fada-44ba-b2ea-6b2c10595997" providerId="ADAL" clId="{BB080964-AF77-4051-A0FE-C8A75095FC27}" dt="2023-08-08T14:44:03.214" v="1521" actId="20577"/>
          <ac:spMkLst>
            <pc:docMk/>
            <pc:sldMk cId="1235382441" sldId="272"/>
            <ac:spMk id="4" creationId="{8F00AAF5-CEBB-65ED-4447-78C7AD2250B6}"/>
          </ac:spMkLst>
        </pc:spChg>
        <pc:spChg chg="add mod">
          <ac:chgData name="Velislav Kolev" userId="2ba900f9-fada-44ba-b2ea-6b2c10595997" providerId="ADAL" clId="{BB080964-AF77-4051-A0FE-C8A75095FC27}" dt="2023-08-09T11:58:04.420" v="2790" actId="1036"/>
          <ac:spMkLst>
            <pc:docMk/>
            <pc:sldMk cId="1235382441" sldId="272"/>
            <ac:spMk id="5" creationId="{98D00525-C533-0BF9-1CD1-617F64FE43D3}"/>
          </ac:spMkLst>
        </pc:spChg>
      </pc:sldChg>
      <pc:sldChg chg="modSp new mod">
        <pc:chgData name="Velislav Kolev" userId="2ba900f9-fada-44ba-b2ea-6b2c10595997" providerId="ADAL" clId="{BB080964-AF77-4051-A0FE-C8A75095FC27}" dt="2023-08-09T07:09:12.699" v="2668" actId="1076"/>
        <pc:sldMkLst>
          <pc:docMk/>
          <pc:sldMk cId="315251054" sldId="273"/>
        </pc:sldMkLst>
        <pc:spChg chg="mod">
          <ac:chgData name="Velislav Kolev" userId="2ba900f9-fada-44ba-b2ea-6b2c10595997" providerId="ADAL" clId="{BB080964-AF77-4051-A0FE-C8A75095FC27}" dt="2023-08-09T07:09:12.699" v="2668" actId="1076"/>
          <ac:spMkLst>
            <pc:docMk/>
            <pc:sldMk cId="315251054" sldId="273"/>
            <ac:spMk id="2" creationId="{0BB2FB63-BBD5-601E-0445-C2AA939F2F0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en-US" dirty="0"/>
            <a:t>Create Jenkins’s user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Install docker engine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/>
      <dgm:t>
        <a:bodyPr/>
        <a:lstStyle/>
        <a:p>
          <a:r>
            <a:rPr lang="en-US" dirty="0"/>
            <a:t>Prepare ENV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D9132CC6-C421-4AD2-83B7-4A3A011AC9D2}">
      <dgm:prSet phldrT="[Text]"/>
      <dgm:spPr/>
      <dgm:t>
        <a:bodyPr/>
        <a:lstStyle/>
        <a:p>
          <a:r>
            <a:rPr lang="en-US" dirty="0" err="1"/>
            <a:t>Dockerized</a:t>
          </a:r>
          <a:r>
            <a:rPr lang="en-US" dirty="0"/>
            <a:t> it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10A5BE6-99F1-4893-B482-B36E22898743}" type="parTrans" cxnId="{37D64983-3D74-4370-BAFA-D6AF810E5E15}">
      <dgm:prSet/>
      <dgm:spPr/>
      <dgm:t>
        <a:bodyPr/>
        <a:lstStyle/>
        <a:p>
          <a:endParaRPr lang="en-US"/>
        </a:p>
      </dgm:t>
    </dgm:pt>
    <dgm:pt modelId="{61C0F904-D605-41D3-9FDE-7A651A6F8711}" type="sibTrans" cxnId="{37D64983-3D74-4370-BAFA-D6AF810E5E15}">
      <dgm:prSet/>
      <dgm:spPr/>
      <dgm:t>
        <a:bodyPr/>
        <a:lstStyle/>
        <a:p>
          <a:endParaRPr lang="en-US"/>
        </a:p>
      </dgm:t>
    </dgm:pt>
    <dgm:pt modelId="{237C8A75-0651-4E70-8438-4BB6ABF2ADF0}">
      <dgm:prSet phldrT="[Text]"/>
      <dgm:spPr/>
      <dgm:t>
        <a:bodyPr/>
        <a:lstStyle/>
        <a:p>
          <a:r>
            <a:rPr lang="en-US" dirty="0"/>
            <a:t>Health check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EF4815B2-C100-4508-8644-1DA3DD1B4DA7}" type="parTrans" cxnId="{0F1C8A0F-9AC9-4716-9311-FD0492582764}">
      <dgm:prSet/>
      <dgm:spPr/>
      <dgm:t>
        <a:bodyPr/>
        <a:lstStyle/>
        <a:p>
          <a:endParaRPr lang="en-US"/>
        </a:p>
      </dgm:t>
    </dgm:pt>
    <dgm:pt modelId="{44CD72AF-25B7-43D8-AB03-F82EA1AAC940}" type="sibTrans" cxnId="{0F1C8A0F-9AC9-4716-9311-FD0492582764}">
      <dgm:prSet/>
      <dgm:spPr/>
      <dgm:t>
        <a:bodyPr/>
        <a:lstStyle/>
        <a:p>
          <a:endParaRPr lang="en-US"/>
        </a:p>
      </dgm:t>
    </dgm:pt>
    <dgm:pt modelId="{3FE159AE-DCE8-4456-8B43-DE72829F35AB}" type="pres">
      <dgm:prSet presAssocID="{CD7942A0-B7D2-4B14-8FEA-55FC702F5BE7}" presName="rootnode" presStyleCnt="0">
        <dgm:presLayoutVars>
          <dgm:chMax/>
          <dgm:chPref/>
          <dgm:dir/>
          <dgm:animLvl val="lvl"/>
        </dgm:presLayoutVars>
      </dgm:prSet>
      <dgm:spPr/>
    </dgm:pt>
    <dgm:pt modelId="{EDD1B65C-4A56-481E-8165-76A657D67522}" type="pres">
      <dgm:prSet presAssocID="{095A5E99-E976-4550-8F80-53CC813F2F5A}" presName="composite" presStyleCnt="0"/>
      <dgm:spPr/>
    </dgm:pt>
    <dgm:pt modelId="{D0EBF672-6781-49F2-AAC8-FBF203DCD5E1}" type="pres">
      <dgm:prSet presAssocID="{095A5E99-E976-4550-8F80-53CC813F2F5A}" presName="bentUpArrow1" presStyleLbl="alignImgPlace1" presStyleIdx="0" presStyleCnt="4" custAng="16200000" custFlipVert="1" custFlipHor="0" custScaleX="105774" custScaleY="113869" custLinFactX="100000" custLinFactY="-2338" custLinFactNeighborX="125802" custLinFactNeighborY="-100000"/>
      <dgm:spPr/>
    </dgm:pt>
    <dgm:pt modelId="{5644CF16-ABE2-47A0-9720-AF48DF9B9070}" type="pres">
      <dgm:prSet presAssocID="{095A5E99-E976-4550-8F80-53CC813F2F5A}" presName="ParentText" presStyleLbl="node1" presStyleIdx="0" presStyleCnt="5" custScaleX="217885" custLinFactNeighborX="-476">
        <dgm:presLayoutVars>
          <dgm:chMax val="1"/>
          <dgm:chPref val="1"/>
          <dgm:bulletEnabled val="1"/>
        </dgm:presLayoutVars>
      </dgm:prSet>
      <dgm:spPr/>
    </dgm:pt>
    <dgm:pt modelId="{427E0F4F-43E4-4DAD-8DA8-BF5CA670295A}" type="pres">
      <dgm:prSet presAssocID="{095A5E99-E976-4550-8F80-53CC813F2F5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B2D6266-00F3-47AE-8D86-5EF9766126B0}" type="pres">
      <dgm:prSet presAssocID="{8877691F-1B60-4485-9174-DDEC7EE68B70}" presName="sibTrans" presStyleCnt="0"/>
      <dgm:spPr/>
    </dgm:pt>
    <dgm:pt modelId="{89A6C314-5748-42C1-8270-7C8F8C525438}" type="pres">
      <dgm:prSet presAssocID="{8EC937D8-BD76-4A12-A3E5-900D5C1E2E05}" presName="composite" presStyleCnt="0"/>
      <dgm:spPr/>
    </dgm:pt>
    <dgm:pt modelId="{D3F0FA73-C53E-49B4-8292-13ECE1BDA359}" type="pres">
      <dgm:prSet presAssocID="{8EC937D8-BD76-4A12-A3E5-900D5C1E2E05}" presName="bentUpArrow1" presStyleLbl="alignImgPlace1" presStyleIdx="1" presStyleCnt="4" custAng="16200000" custFlipVert="1" custFlipHor="0" custScaleY="124970" custLinFactX="100000" custLinFactY="-3701" custLinFactNeighborX="129234" custLinFactNeighborY="-100000"/>
      <dgm:spPr/>
    </dgm:pt>
    <dgm:pt modelId="{CF501BBD-AD17-417F-BAFF-FE111240F763}" type="pres">
      <dgm:prSet presAssocID="{8EC937D8-BD76-4A12-A3E5-900D5C1E2E05}" presName="ParentText" presStyleLbl="node1" presStyleIdx="1" presStyleCnt="5" custScaleX="217885" custLinFactNeighborX="-476">
        <dgm:presLayoutVars>
          <dgm:chMax val="1"/>
          <dgm:chPref val="1"/>
          <dgm:bulletEnabled val="1"/>
        </dgm:presLayoutVars>
      </dgm:prSet>
      <dgm:spPr/>
    </dgm:pt>
    <dgm:pt modelId="{910F1410-6729-4DB7-95B2-968340A91E59}" type="pres">
      <dgm:prSet presAssocID="{8EC937D8-BD76-4A12-A3E5-900D5C1E2E05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720CADB-9890-40FB-AA25-961337C789A3}" type="pres">
      <dgm:prSet presAssocID="{B3EFD4A5-9FA1-4ABE-B722-05162509509B}" presName="sibTrans" presStyleCnt="0"/>
      <dgm:spPr/>
    </dgm:pt>
    <dgm:pt modelId="{25AE2C4B-B1B9-4631-B853-73A90B0D4B84}" type="pres">
      <dgm:prSet presAssocID="{7133ECF5-4190-4604-AA2F-03C9A0A9210F}" presName="composite" presStyleCnt="0"/>
      <dgm:spPr/>
    </dgm:pt>
    <dgm:pt modelId="{C50F9636-2379-4B45-8DC4-0C1750B5FDC0}" type="pres">
      <dgm:prSet presAssocID="{7133ECF5-4190-4604-AA2F-03C9A0A9210F}" presName="bentUpArrow1" presStyleLbl="alignImgPlace1" presStyleIdx="2" presStyleCnt="4" custAng="16200000" custFlipVert="1" custScaleX="90008" custLinFactX="100000" custLinFactY="-9245" custLinFactNeighborX="121801" custLinFactNeighborY="-100000"/>
      <dgm:spPr/>
    </dgm:pt>
    <dgm:pt modelId="{E70C500E-6A61-4DDE-AED5-763C030AFCA1}" type="pres">
      <dgm:prSet presAssocID="{7133ECF5-4190-4604-AA2F-03C9A0A9210F}" presName="ParentText" presStyleLbl="node1" presStyleIdx="2" presStyleCnt="5" custScaleX="217885" custLinFactNeighborX="-476">
        <dgm:presLayoutVars>
          <dgm:chMax val="1"/>
          <dgm:chPref val="1"/>
          <dgm:bulletEnabled val="1"/>
        </dgm:presLayoutVars>
      </dgm:prSet>
      <dgm:spPr/>
    </dgm:pt>
    <dgm:pt modelId="{C732B4D6-7982-4E3F-ABF2-2130454F4574}" type="pres">
      <dgm:prSet presAssocID="{7133ECF5-4190-4604-AA2F-03C9A0A9210F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2ECC15F-BEB6-4AC3-9418-BBCE30A7C034}" type="pres">
      <dgm:prSet presAssocID="{46037378-034A-4662-877A-B53E1DA069A3}" presName="sibTrans" presStyleCnt="0"/>
      <dgm:spPr/>
    </dgm:pt>
    <dgm:pt modelId="{2F0EB4DF-4E39-4C27-A1C3-3081BDA06ECD}" type="pres">
      <dgm:prSet presAssocID="{D9132CC6-C421-4AD2-83B7-4A3A011AC9D2}" presName="composite" presStyleCnt="0"/>
      <dgm:spPr/>
    </dgm:pt>
    <dgm:pt modelId="{3458750C-B5BE-4E7C-82D0-B132D5FDFDFE}" type="pres">
      <dgm:prSet presAssocID="{D9132CC6-C421-4AD2-83B7-4A3A011AC9D2}" presName="bentUpArrow1" presStyleLbl="alignImgPlace1" presStyleIdx="3" presStyleCnt="4" custAng="16200000" custFlipVert="1" custScaleX="107598" custLinFactX="100000" custLinFactY="-6630" custLinFactNeighborX="115454" custLinFactNeighborY="-100000"/>
      <dgm:spPr/>
    </dgm:pt>
    <dgm:pt modelId="{B4B9FFFD-74F2-4643-8509-D8300151D721}" type="pres">
      <dgm:prSet presAssocID="{D9132CC6-C421-4AD2-83B7-4A3A011AC9D2}" presName="ParentText" presStyleLbl="node1" presStyleIdx="3" presStyleCnt="5" custScaleX="217885" custLinFactNeighborX="-476">
        <dgm:presLayoutVars>
          <dgm:chMax val="1"/>
          <dgm:chPref val="1"/>
          <dgm:bulletEnabled val="1"/>
        </dgm:presLayoutVars>
      </dgm:prSet>
      <dgm:spPr/>
    </dgm:pt>
    <dgm:pt modelId="{FE401435-198E-4029-A837-7029E46B4726}" type="pres">
      <dgm:prSet presAssocID="{D9132CC6-C421-4AD2-83B7-4A3A011AC9D2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C49C346-23BB-4287-AC4E-B08CF587FAD3}" type="pres">
      <dgm:prSet presAssocID="{61C0F904-D605-41D3-9FDE-7A651A6F8711}" presName="sibTrans" presStyleCnt="0"/>
      <dgm:spPr/>
    </dgm:pt>
    <dgm:pt modelId="{BFC27395-D713-4949-8D5F-D9F64C4B5E30}" type="pres">
      <dgm:prSet presAssocID="{237C8A75-0651-4E70-8438-4BB6ABF2ADF0}" presName="composite" presStyleCnt="0"/>
      <dgm:spPr/>
    </dgm:pt>
    <dgm:pt modelId="{8F99D83B-70D2-41DE-91DF-4E1B0F7211FF}" type="pres">
      <dgm:prSet presAssocID="{237C8A75-0651-4E70-8438-4BB6ABF2ADF0}" presName="ParentText" presStyleLbl="node1" presStyleIdx="4" presStyleCnt="5" custScaleX="217885" custLinFactNeighborX="-2071">
        <dgm:presLayoutVars>
          <dgm:chMax val="1"/>
          <dgm:chPref val="1"/>
          <dgm:bulletEnabled val="1"/>
        </dgm:presLayoutVars>
      </dgm:prSet>
      <dgm:spPr/>
    </dgm:pt>
  </dgm:ptLst>
  <dgm:cxnLst>
    <dgm:cxn modelId="{5D40090E-D7F4-4264-9714-5C74E06501BC}" type="presOf" srcId="{D9132CC6-C421-4AD2-83B7-4A3A011AC9D2}" destId="{B4B9FFFD-74F2-4643-8509-D8300151D721}" srcOrd="0" destOrd="0" presId="urn:microsoft.com/office/officeart/2005/8/layout/StepDownProcess"/>
    <dgm:cxn modelId="{0F1C8A0F-9AC9-4716-9311-FD0492582764}" srcId="{CD7942A0-B7D2-4B14-8FEA-55FC702F5BE7}" destId="{237C8A75-0651-4E70-8438-4BB6ABF2ADF0}" srcOrd="4" destOrd="0" parTransId="{EF4815B2-C100-4508-8644-1DA3DD1B4DA7}" sibTransId="{44CD72AF-25B7-43D8-AB03-F82EA1AAC940}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E090614C-4488-47DB-BA4E-4A0D5BAB33F2}" type="presOf" srcId="{8EC937D8-BD76-4A12-A3E5-900D5C1E2E05}" destId="{CF501BBD-AD17-417F-BAFF-FE111240F763}" srcOrd="0" destOrd="0" presId="urn:microsoft.com/office/officeart/2005/8/layout/StepDownProcess"/>
    <dgm:cxn modelId="{821A3271-E028-46A7-8D5A-082B5CBF48E7}" type="presOf" srcId="{237C8A75-0651-4E70-8438-4BB6ABF2ADF0}" destId="{8F99D83B-70D2-41DE-91DF-4E1B0F7211FF}" srcOrd="0" destOrd="0" presId="urn:microsoft.com/office/officeart/2005/8/layout/StepDownProcess"/>
    <dgm:cxn modelId="{37D64983-3D74-4370-BAFA-D6AF810E5E15}" srcId="{CD7942A0-B7D2-4B14-8FEA-55FC702F5BE7}" destId="{D9132CC6-C421-4AD2-83B7-4A3A011AC9D2}" srcOrd="3" destOrd="0" parTransId="{710A5BE6-99F1-4893-B482-B36E22898743}" sibTransId="{61C0F904-D605-41D3-9FDE-7A651A6F8711}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FBEE97AB-6414-4842-8107-E914F619561C}" type="presOf" srcId="{095A5E99-E976-4550-8F80-53CC813F2F5A}" destId="{5644CF16-ABE2-47A0-9720-AF48DF9B9070}" srcOrd="0" destOrd="0" presId="urn:microsoft.com/office/officeart/2005/8/layout/StepDownProcess"/>
    <dgm:cxn modelId="{54AD52AF-37FC-4343-B07B-502CF8BEC03A}" type="presOf" srcId="{7133ECF5-4190-4604-AA2F-03C9A0A9210F}" destId="{E70C500E-6A61-4DDE-AED5-763C030AFCA1}" srcOrd="0" destOrd="0" presId="urn:microsoft.com/office/officeart/2005/8/layout/StepDownProcess"/>
    <dgm:cxn modelId="{78329CE2-FC68-47F4-9890-4C7EB18731EC}" type="presOf" srcId="{CD7942A0-B7D2-4B14-8FEA-55FC702F5BE7}" destId="{3FE159AE-DCE8-4456-8B43-DE72829F35AB}" srcOrd="0" destOrd="0" presId="urn:microsoft.com/office/officeart/2005/8/layout/StepDownProcess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0182A165-5AF6-4F1D-9DF5-4BDBC2EBF55A}" type="presParOf" srcId="{3FE159AE-DCE8-4456-8B43-DE72829F35AB}" destId="{EDD1B65C-4A56-481E-8165-76A657D67522}" srcOrd="0" destOrd="0" presId="urn:microsoft.com/office/officeart/2005/8/layout/StepDownProcess"/>
    <dgm:cxn modelId="{18BFD675-239C-4E63-AAFB-0AEACC4FABAB}" type="presParOf" srcId="{EDD1B65C-4A56-481E-8165-76A657D67522}" destId="{D0EBF672-6781-49F2-AAC8-FBF203DCD5E1}" srcOrd="0" destOrd="0" presId="urn:microsoft.com/office/officeart/2005/8/layout/StepDownProcess"/>
    <dgm:cxn modelId="{1D791CED-685A-4348-BF53-D8E5E9B03020}" type="presParOf" srcId="{EDD1B65C-4A56-481E-8165-76A657D67522}" destId="{5644CF16-ABE2-47A0-9720-AF48DF9B9070}" srcOrd="1" destOrd="0" presId="urn:microsoft.com/office/officeart/2005/8/layout/StepDownProcess"/>
    <dgm:cxn modelId="{7F969CB9-B214-415E-97A7-9BBA554BCDB1}" type="presParOf" srcId="{EDD1B65C-4A56-481E-8165-76A657D67522}" destId="{427E0F4F-43E4-4DAD-8DA8-BF5CA670295A}" srcOrd="2" destOrd="0" presId="urn:microsoft.com/office/officeart/2005/8/layout/StepDownProcess"/>
    <dgm:cxn modelId="{EC89EDAB-E4D8-414D-8DA0-9F28950DA110}" type="presParOf" srcId="{3FE159AE-DCE8-4456-8B43-DE72829F35AB}" destId="{3B2D6266-00F3-47AE-8D86-5EF9766126B0}" srcOrd="1" destOrd="0" presId="urn:microsoft.com/office/officeart/2005/8/layout/StepDownProcess"/>
    <dgm:cxn modelId="{F37B1A6A-002D-4254-BC35-79382439360A}" type="presParOf" srcId="{3FE159AE-DCE8-4456-8B43-DE72829F35AB}" destId="{89A6C314-5748-42C1-8270-7C8F8C525438}" srcOrd="2" destOrd="0" presId="urn:microsoft.com/office/officeart/2005/8/layout/StepDownProcess"/>
    <dgm:cxn modelId="{6251DB3F-ECE1-4D1E-8842-6DC07197E32F}" type="presParOf" srcId="{89A6C314-5748-42C1-8270-7C8F8C525438}" destId="{D3F0FA73-C53E-49B4-8292-13ECE1BDA359}" srcOrd="0" destOrd="0" presId="urn:microsoft.com/office/officeart/2005/8/layout/StepDownProcess"/>
    <dgm:cxn modelId="{F0456138-7334-462F-80F3-6B1D66D43F49}" type="presParOf" srcId="{89A6C314-5748-42C1-8270-7C8F8C525438}" destId="{CF501BBD-AD17-417F-BAFF-FE111240F763}" srcOrd="1" destOrd="0" presId="urn:microsoft.com/office/officeart/2005/8/layout/StepDownProcess"/>
    <dgm:cxn modelId="{F21294AB-DB0F-44C1-A008-A852E4B3E96A}" type="presParOf" srcId="{89A6C314-5748-42C1-8270-7C8F8C525438}" destId="{910F1410-6729-4DB7-95B2-968340A91E59}" srcOrd="2" destOrd="0" presId="urn:microsoft.com/office/officeart/2005/8/layout/StepDownProcess"/>
    <dgm:cxn modelId="{CE2CB8A8-1FE3-4896-928F-39FF7B605B1D}" type="presParOf" srcId="{3FE159AE-DCE8-4456-8B43-DE72829F35AB}" destId="{F720CADB-9890-40FB-AA25-961337C789A3}" srcOrd="3" destOrd="0" presId="urn:microsoft.com/office/officeart/2005/8/layout/StepDownProcess"/>
    <dgm:cxn modelId="{A3E09BED-120A-4526-99E3-629AA8566BD1}" type="presParOf" srcId="{3FE159AE-DCE8-4456-8B43-DE72829F35AB}" destId="{25AE2C4B-B1B9-4631-B853-73A90B0D4B84}" srcOrd="4" destOrd="0" presId="urn:microsoft.com/office/officeart/2005/8/layout/StepDownProcess"/>
    <dgm:cxn modelId="{B1F6FFA0-EABF-4F7C-AD3C-9CE3CB474CAB}" type="presParOf" srcId="{25AE2C4B-B1B9-4631-B853-73A90B0D4B84}" destId="{C50F9636-2379-4B45-8DC4-0C1750B5FDC0}" srcOrd="0" destOrd="0" presId="urn:microsoft.com/office/officeart/2005/8/layout/StepDownProcess"/>
    <dgm:cxn modelId="{41E70DCE-1908-4F25-943A-8AAFA751FDE9}" type="presParOf" srcId="{25AE2C4B-B1B9-4631-B853-73A90B0D4B84}" destId="{E70C500E-6A61-4DDE-AED5-763C030AFCA1}" srcOrd="1" destOrd="0" presId="urn:microsoft.com/office/officeart/2005/8/layout/StepDownProcess"/>
    <dgm:cxn modelId="{D09A62FC-9F9D-4D18-8C57-D57C571A1D1C}" type="presParOf" srcId="{25AE2C4B-B1B9-4631-B853-73A90B0D4B84}" destId="{C732B4D6-7982-4E3F-ABF2-2130454F4574}" srcOrd="2" destOrd="0" presId="urn:microsoft.com/office/officeart/2005/8/layout/StepDownProcess"/>
    <dgm:cxn modelId="{D0E3383F-D95A-4D42-B92E-62C39C282B47}" type="presParOf" srcId="{3FE159AE-DCE8-4456-8B43-DE72829F35AB}" destId="{D2ECC15F-BEB6-4AC3-9418-BBCE30A7C034}" srcOrd="5" destOrd="0" presId="urn:microsoft.com/office/officeart/2005/8/layout/StepDownProcess"/>
    <dgm:cxn modelId="{27CB876A-8814-40EC-8ACD-990677E1DD8F}" type="presParOf" srcId="{3FE159AE-DCE8-4456-8B43-DE72829F35AB}" destId="{2F0EB4DF-4E39-4C27-A1C3-3081BDA06ECD}" srcOrd="6" destOrd="0" presId="urn:microsoft.com/office/officeart/2005/8/layout/StepDownProcess"/>
    <dgm:cxn modelId="{0C16CD13-A8BD-48F6-B5D5-C7662921B853}" type="presParOf" srcId="{2F0EB4DF-4E39-4C27-A1C3-3081BDA06ECD}" destId="{3458750C-B5BE-4E7C-82D0-B132D5FDFDFE}" srcOrd="0" destOrd="0" presId="urn:microsoft.com/office/officeart/2005/8/layout/StepDownProcess"/>
    <dgm:cxn modelId="{A24FB633-7420-4375-A6BB-60AE0BF8D6C1}" type="presParOf" srcId="{2F0EB4DF-4E39-4C27-A1C3-3081BDA06ECD}" destId="{B4B9FFFD-74F2-4643-8509-D8300151D721}" srcOrd="1" destOrd="0" presId="urn:microsoft.com/office/officeart/2005/8/layout/StepDownProcess"/>
    <dgm:cxn modelId="{F548AF64-F68A-4F6C-87CD-DB2C2B9D612D}" type="presParOf" srcId="{2F0EB4DF-4E39-4C27-A1C3-3081BDA06ECD}" destId="{FE401435-198E-4029-A837-7029E46B4726}" srcOrd="2" destOrd="0" presId="urn:microsoft.com/office/officeart/2005/8/layout/StepDownProcess"/>
    <dgm:cxn modelId="{FF973B90-0BBD-4318-83AD-F178DA73D9D7}" type="presParOf" srcId="{3FE159AE-DCE8-4456-8B43-DE72829F35AB}" destId="{0C49C346-23BB-4287-AC4E-B08CF587FAD3}" srcOrd="7" destOrd="0" presId="urn:microsoft.com/office/officeart/2005/8/layout/StepDownProcess"/>
    <dgm:cxn modelId="{16A42138-CF7A-4D5D-9301-1D093BF0EDDF}" type="presParOf" srcId="{3FE159AE-DCE8-4456-8B43-DE72829F35AB}" destId="{BFC27395-D713-4949-8D5F-D9F64C4B5E30}" srcOrd="8" destOrd="0" presId="urn:microsoft.com/office/officeart/2005/8/layout/StepDownProcess"/>
    <dgm:cxn modelId="{4715203A-04AB-4463-9DB9-DCC82FB18DBF}" type="presParOf" srcId="{BFC27395-D713-4949-8D5F-D9F64C4B5E30}" destId="{8F99D83B-70D2-41DE-91DF-4E1B0F7211F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C340FD-F118-41DD-8C92-88371CF4AAEB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020B7-B792-49EF-8A9E-3A74AFDE51F8}">
      <dgm:prSet/>
      <dgm:spPr/>
      <dgm:t>
        <a:bodyPr/>
        <a:lstStyle/>
        <a:p>
          <a:r>
            <a:rPr lang="en-US" dirty="0"/>
            <a:t>During the deployment, the following configuration has been made</a:t>
          </a:r>
        </a:p>
      </dgm:t>
    </dgm:pt>
    <dgm:pt modelId="{8D67B704-9FF3-4B17-A49C-094035AA0A74}" type="parTrans" cxnId="{BEF90731-C877-4332-BCF1-8825725827DA}">
      <dgm:prSet/>
      <dgm:spPr/>
      <dgm:t>
        <a:bodyPr/>
        <a:lstStyle/>
        <a:p>
          <a:endParaRPr lang="en-US"/>
        </a:p>
      </dgm:t>
    </dgm:pt>
    <dgm:pt modelId="{E29ACF6E-4D93-4EE2-9535-B067C761F8D1}" type="sibTrans" cxnId="{BEF90731-C877-4332-BCF1-8825725827DA}">
      <dgm:prSet/>
      <dgm:spPr/>
      <dgm:t>
        <a:bodyPr/>
        <a:lstStyle/>
        <a:p>
          <a:endParaRPr lang="en-US"/>
        </a:p>
      </dgm:t>
    </dgm:pt>
    <dgm:pt modelId="{BB32DD28-DEE3-464C-AEA8-799D2B4F4987}">
      <dgm:prSet custT="1"/>
      <dgm:spPr/>
      <dgm:t>
        <a:bodyPr/>
        <a:lstStyle/>
        <a:p>
          <a:r>
            <a:rPr lang="en-US" sz="2400" dirty="0"/>
            <a:t>Generate new </a:t>
          </a:r>
          <a:r>
            <a:rPr lang="en-US" sz="2400" dirty="0" err="1"/>
            <a:t>ssh</a:t>
          </a:r>
          <a:r>
            <a:rPr lang="en-US" sz="2400" dirty="0"/>
            <a:t> keys for Jenkins’s user and copy to all VM</a:t>
          </a:r>
        </a:p>
      </dgm:t>
    </dgm:pt>
    <dgm:pt modelId="{173D03CF-7DD8-436A-A769-1E70390E8EEF}" type="parTrans" cxnId="{FEB7505C-4671-44FC-8BAB-7E5E4F6DCACC}">
      <dgm:prSet/>
      <dgm:spPr/>
      <dgm:t>
        <a:bodyPr/>
        <a:lstStyle/>
        <a:p>
          <a:endParaRPr lang="en-US"/>
        </a:p>
      </dgm:t>
    </dgm:pt>
    <dgm:pt modelId="{64B0E6F4-407C-428F-9463-3DC5503C3AB1}" type="sibTrans" cxnId="{FEB7505C-4671-44FC-8BAB-7E5E4F6DCACC}">
      <dgm:prSet/>
      <dgm:spPr/>
      <dgm:t>
        <a:bodyPr/>
        <a:lstStyle/>
        <a:p>
          <a:endParaRPr lang="en-US"/>
        </a:p>
      </dgm:t>
    </dgm:pt>
    <dgm:pt modelId="{8E8EABAD-69F4-4910-83E9-291AC3BB5120}">
      <dgm:prSet custT="1"/>
      <dgm:spPr/>
      <dgm:t>
        <a:bodyPr/>
        <a:lstStyle/>
        <a:p>
          <a:r>
            <a:rPr lang="en-US" sz="2400" dirty="0"/>
            <a:t>Setup JENKINS_HOME folder on the master controller</a:t>
          </a:r>
        </a:p>
      </dgm:t>
    </dgm:pt>
    <dgm:pt modelId="{87D44F4B-EA29-42F8-91E3-F027B1C3FA04}" type="parTrans" cxnId="{B59D79FE-3220-4C6E-A126-4BB26DAD9905}">
      <dgm:prSet/>
      <dgm:spPr/>
      <dgm:t>
        <a:bodyPr/>
        <a:lstStyle/>
        <a:p>
          <a:endParaRPr lang="en-US"/>
        </a:p>
      </dgm:t>
    </dgm:pt>
    <dgm:pt modelId="{C6770DBF-8B7E-4635-AD61-65F7227CFD54}" type="sibTrans" cxnId="{B59D79FE-3220-4C6E-A126-4BB26DAD9905}">
      <dgm:prSet/>
      <dgm:spPr/>
      <dgm:t>
        <a:bodyPr/>
        <a:lstStyle/>
        <a:p>
          <a:endParaRPr lang="en-US"/>
        </a:p>
      </dgm:t>
    </dgm:pt>
    <dgm:pt modelId="{0608ADC9-12F6-4313-AD7A-DD4CD71D8932}">
      <dgm:prSet custT="1"/>
      <dgm:spPr/>
      <dgm:t>
        <a:bodyPr/>
        <a:lstStyle/>
        <a:p>
          <a:r>
            <a:rPr lang="en-US" sz="2400" dirty="0"/>
            <a:t>Setup Jenkins agent ENV and working folder</a:t>
          </a:r>
        </a:p>
      </dgm:t>
    </dgm:pt>
    <dgm:pt modelId="{E328B57D-8678-4BC2-BA23-2663CCD1E811}" type="parTrans" cxnId="{5494B33A-726B-4C87-825B-2215EC04C297}">
      <dgm:prSet/>
      <dgm:spPr/>
      <dgm:t>
        <a:bodyPr/>
        <a:lstStyle/>
        <a:p>
          <a:endParaRPr lang="en-US"/>
        </a:p>
      </dgm:t>
    </dgm:pt>
    <dgm:pt modelId="{FAF9879A-EEAB-4B9F-86B2-97947B205142}" type="sibTrans" cxnId="{5494B33A-726B-4C87-825B-2215EC04C297}">
      <dgm:prSet/>
      <dgm:spPr/>
      <dgm:t>
        <a:bodyPr/>
        <a:lstStyle/>
        <a:p>
          <a:endParaRPr lang="en-US"/>
        </a:p>
      </dgm:t>
    </dgm:pt>
    <dgm:pt modelId="{0A9E5C75-D07D-4C5D-8798-42DCE77A0009}">
      <dgm:prSet custT="1"/>
      <dgm:spPr/>
      <dgm:t>
        <a:bodyPr/>
        <a:lstStyle/>
        <a:p>
          <a:r>
            <a:rPr lang="en-US" sz="2400" dirty="0"/>
            <a:t>Setup and launch two agents during Jenkins initializing, each one on separate VM</a:t>
          </a:r>
        </a:p>
      </dgm:t>
    </dgm:pt>
    <dgm:pt modelId="{26731E2E-C302-46DF-9020-E581AD034923}" type="parTrans" cxnId="{47456E19-EE32-44CF-819A-47341C2A5728}">
      <dgm:prSet/>
      <dgm:spPr/>
      <dgm:t>
        <a:bodyPr/>
        <a:lstStyle/>
        <a:p>
          <a:endParaRPr lang="en-US"/>
        </a:p>
      </dgm:t>
    </dgm:pt>
    <dgm:pt modelId="{1BEB6DF4-7416-4FDC-A776-05648CBBEBCB}" type="sibTrans" cxnId="{47456E19-EE32-44CF-819A-47341C2A5728}">
      <dgm:prSet/>
      <dgm:spPr/>
      <dgm:t>
        <a:bodyPr/>
        <a:lstStyle/>
        <a:p>
          <a:endParaRPr lang="en-US"/>
        </a:p>
      </dgm:t>
    </dgm:pt>
    <dgm:pt modelId="{FBB55ECA-FB7F-4FA2-99A0-63FADDC8440B}">
      <dgm:prSet custT="1"/>
      <dgm:spPr/>
      <dgm:t>
        <a:bodyPr/>
        <a:lstStyle/>
        <a:p>
          <a:r>
            <a:rPr lang="en-US" sz="2400" dirty="0"/>
            <a:t>Copy two simple jobs for testing purpose – if exist</a:t>
          </a:r>
        </a:p>
      </dgm:t>
    </dgm:pt>
    <dgm:pt modelId="{CBD2AABD-3A48-41D8-94B6-F34054AE5C9F}" type="parTrans" cxnId="{BC298F32-FAFB-465B-9F06-D0BE5B1ECC29}">
      <dgm:prSet/>
      <dgm:spPr/>
      <dgm:t>
        <a:bodyPr/>
        <a:lstStyle/>
        <a:p>
          <a:endParaRPr lang="en-US"/>
        </a:p>
      </dgm:t>
    </dgm:pt>
    <dgm:pt modelId="{4450CC1C-87AE-428F-922A-6E9261449D3F}" type="sibTrans" cxnId="{BC298F32-FAFB-465B-9F06-D0BE5B1ECC29}">
      <dgm:prSet/>
      <dgm:spPr/>
      <dgm:t>
        <a:bodyPr/>
        <a:lstStyle/>
        <a:p>
          <a:endParaRPr lang="en-US"/>
        </a:p>
      </dgm:t>
    </dgm:pt>
    <dgm:pt modelId="{54A00CBD-B68D-4ACD-9315-F000CF24994C}">
      <dgm:prSet/>
      <dgm:spPr/>
      <dgm:t>
        <a:bodyPr/>
        <a:lstStyle/>
        <a:p>
          <a:endParaRPr lang="en-US" sz="900" dirty="0"/>
        </a:p>
      </dgm:t>
    </dgm:pt>
    <dgm:pt modelId="{FC25D166-83D8-4509-8824-E23EEC01933D}" type="parTrans" cxnId="{D7E3959B-4A16-49C4-8B7D-882AA71D7F69}">
      <dgm:prSet/>
      <dgm:spPr/>
      <dgm:t>
        <a:bodyPr/>
        <a:lstStyle/>
        <a:p>
          <a:endParaRPr lang="en-US"/>
        </a:p>
      </dgm:t>
    </dgm:pt>
    <dgm:pt modelId="{604DEBDD-A79F-47FE-9BC4-D63E200FC7BB}" type="sibTrans" cxnId="{D7E3959B-4A16-49C4-8B7D-882AA71D7F69}">
      <dgm:prSet/>
      <dgm:spPr/>
      <dgm:t>
        <a:bodyPr/>
        <a:lstStyle/>
        <a:p>
          <a:endParaRPr lang="en-US"/>
        </a:p>
      </dgm:t>
    </dgm:pt>
    <dgm:pt modelId="{6DCC00A6-7665-41C8-AD49-DC6F93AEA500}">
      <dgm:prSet custT="1"/>
      <dgm:spPr/>
      <dgm:t>
        <a:bodyPr/>
        <a:lstStyle/>
        <a:p>
          <a:r>
            <a:rPr lang="en-US" sz="2400" dirty="0"/>
            <a:t>Install all plugins, listed in a separate file</a:t>
          </a:r>
        </a:p>
      </dgm:t>
    </dgm:pt>
    <dgm:pt modelId="{F13C6E58-AA1C-41E6-8D15-ADFEFE4CCA30}" type="parTrans" cxnId="{CC119F80-B765-40F2-A6DE-381B90CB5B67}">
      <dgm:prSet/>
      <dgm:spPr/>
      <dgm:t>
        <a:bodyPr/>
        <a:lstStyle/>
        <a:p>
          <a:endParaRPr lang="en-US"/>
        </a:p>
      </dgm:t>
    </dgm:pt>
    <dgm:pt modelId="{18B3EE5C-F9C4-4A84-AD61-EE4B6B133A55}" type="sibTrans" cxnId="{CC119F80-B765-40F2-A6DE-381B90CB5B67}">
      <dgm:prSet/>
      <dgm:spPr/>
      <dgm:t>
        <a:bodyPr/>
        <a:lstStyle/>
        <a:p>
          <a:endParaRPr lang="en-US"/>
        </a:p>
      </dgm:t>
    </dgm:pt>
    <dgm:pt modelId="{62F97F17-2651-4873-826C-8EBBE2F84C34}">
      <dgm:prSet custT="1"/>
      <dgm:spPr/>
      <dgm:t>
        <a:bodyPr/>
        <a:lstStyle/>
        <a:p>
          <a:r>
            <a:rPr lang="en-US" sz="2400" dirty="0"/>
            <a:t>Configure a Jenkins user (admin) as admin</a:t>
          </a:r>
        </a:p>
      </dgm:t>
    </dgm:pt>
    <dgm:pt modelId="{2550C5FE-DAB8-4DC5-8AE1-E4735108B57E}" type="parTrans" cxnId="{AC1910DE-8692-43A7-BE33-5DD5638F8EFC}">
      <dgm:prSet/>
      <dgm:spPr/>
      <dgm:t>
        <a:bodyPr/>
        <a:lstStyle/>
        <a:p>
          <a:endParaRPr lang="en-US"/>
        </a:p>
      </dgm:t>
    </dgm:pt>
    <dgm:pt modelId="{1925E4BD-B643-47F7-BD4B-C7374A656249}" type="sibTrans" cxnId="{AC1910DE-8692-43A7-BE33-5DD5638F8EFC}">
      <dgm:prSet/>
      <dgm:spPr/>
      <dgm:t>
        <a:bodyPr/>
        <a:lstStyle/>
        <a:p>
          <a:endParaRPr lang="en-US"/>
        </a:p>
      </dgm:t>
    </dgm:pt>
    <dgm:pt modelId="{37828661-84BA-4B3C-9341-534B8DA9664C}">
      <dgm:prSet custT="1"/>
      <dgm:spPr/>
      <dgm:t>
        <a:bodyPr/>
        <a:lstStyle/>
        <a:p>
          <a:r>
            <a:rPr lang="en-US" sz="2400" dirty="0"/>
            <a:t>Set the numbers of executors (0) on master controller</a:t>
          </a:r>
        </a:p>
      </dgm:t>
    </dgm:pt>
    <dgm:pt modelId="{51D99E77-DBB2-4C2C-9C3C-921B52BB4768}" type="parTrans" cxnId="{497A4E44-43A7-4C6D-A3B9-B0E48FECA186}">
      <dgm:prSet/>
      <dgm:spPr/>
      <dgm:t>
        <a:bodyPr/>
        <a:lstStyle/>
        <a:p>
          <a:endParaRPr lang="en-US"/>
        </a:p>
      </dgm:t>
    </dgm:pt>
    <dgm:pt modelId="{8ADA90CD-060D-4410-9A8A-209882B1535A}" type="sibTrans" cxnId="{497A4E44-43A7-4C6D-A3B9-B0E48FECA186}">
      <dgm:prSet/>
      <dgm:spPr/>
      <dgm:t>
        <a:bodyPr/>
        <a:lstStyle/>
        <a:p>
          <a:endParaRPr lang="en-US"/>
        </a:p>
      </dgm:t>
    </dgm:pt>
    <dgm:pt modelId="{E90A49A6-6386-4B35-B1CA-A49CF69BD7F9}">
      <dgm:prSet custT="1"/>
      <dgm:spPr/>
      <dgm:t>
        <a:bodyPr/>
        <a:lstStyle/>
        <a:p>
          <a:r>
            <a:rPr lang="en-US" sz="2400" dirty="0"/>
            <a:t>Skip the Jenkins wizard at the first start. </a:t>
          </a:r>
        </a:p>
      </dgm:t>
    </dgm:pt>
    <dgm:pt modelId="{48F0B156-A413-413B-96EF-0AC13AC4E59F}" type="parTrans" cxnId="{AD2106DE-C815-4E44-9EB1-32B8A0841559}">
      <dgm:prSet/>
      <dgm:spPr/>
      <dgm:t>
        <a:bodyPr/>
        <a:lstStyle/>
        <a:p>
          <a:endParaRPr lang="en-US"/>
        </a:p>
      </dgm:t>
    </dgm:pt>
    <dgm:pt modelId="{8E717EA7-773B-4516-A2E8-94247F128379}" type="sibTrans" cxnId="{AD2106DE-C815-4E44-9EB1-32B8A0841559}">
      <dgm:prSet/>
      <dgm:spPr/>
      <dgm:t>
        <a:bodyPr/>
        <a:lstStyle/>
        <a:p>
          <a:endParaRPr lang="en-US"/>
        </a:p>
      </dgm:t>
    </dgm:pt>
    <dgm:pt modelId="{D4512F57-B5B3-493A-BC8B-5DF1DF7C4E21}" type="pres">
      <dgm:prSet presAssocID="{83C340FD-F118-41DD-8C92-88371CF4AAEB}" presName="linear" presStyleCnt="0">
        <dgm:presLayoutVars>
          <dgm:animLvl val="lvl"/>
          <dgm:resizeHandles val="exact"/>
        </dgm:presLayoutVars>
      </dgm:prSet>
      <dgm:spPr/>
    </dgm:pt>
    <dgm:pt modelId="{01F6C04B-2662-42BB-BD79-71BEE595E15A}" type="pres">
      <dgm:prSet presAssocID="{F72020B7-B792-49EF-8A9E-3A74AFDE51F8}" presName="parentText" presStyleLbl="node1" presStyleIdx="0" presStyleCnt="1" custScaleY="16252" custLinFactNeighborY="-28514">
        <dgm:presLayoutVars>
          <dgm:chMax val="0"/>
          <dgm:bulletEnabled val="1"/>
        </dgm:presLayoutVars>
      </dgm:prSet>
      <dgm:spPr/>
    </dgm:pt>
    <dgm:pt modelId="{2B6A1960-2109-4E79-8F90-9BBA5EB17EB3}" type="pres">
      <dgm:prSet presAssocID="{F72020B7-B792-49EF-8A9E-3A74AFDE51F8}" presName="childText" presStyleLbl="revTx" presStyleIdx="0" presStyleCnt="1" custLinFactNeighborY="-4150">
        <dgm:presLayoutVars>
          <dgm:bulletEnabled val="1"/>
        </dgm:presLayoutVars>
      </dgm:prSet>
      <dgm:spPr/>
    </dgm:pt>
  </dgm:ptLst>
  <dgm:cxnLst>
    <dgm:cxn modelId="{4C543D0B-F55D-4F7B-B31D-89B2F532E193}" type="presOf" srcId="{54A00CBD-B68D-4ACD-9315-F000CF24994C}" destId="{2B6A1960-2109-4E79-8F90-9BBA5EB17EB3}" srcOrd="0" destOrd="0" presId="urn:microsoft.com/office/officeart/2005/8/layout/vList2"/>
    <dgm:cxn modelId="{AA69B811-B2F9-40E9-9B78-0804C0D5CBE2}" type="presOf" srcId="{0A9E5C75-D07D-4C5D-8798-42DCE77A0009}" destId="{2B6A1960-2109-4E79-8F90-9BBA5EB17EB3}" srcOrd="0" destOrd="8" presId="urn:microsoft.com/office/officeart/2005/8/layout/vList2"/>
    <dgm:cxn modelId="{47456E19-EE32-44CF-819A-47341C2A5728}" srcId="{F72020B7-B792-49EF-8A9E-3A74AFDE51F8}" destId="{0A9E5C75-D07D-4C5D-8798-42DCE77A0009}" srcOrd="8" destOrd="0" parTransId="{26731E2E-C302-46DF-9020-E581AD034923}" sibTransId="{1BEB6DF4-7416-4FDC-A776-05648CBBEBCB}"/>
    <dgm:cxn modelId="{2C0F6121-02C3-440F-87ED-B82AC0DA6191}" type="presOf" srcId="{83C340FD-F118-41DD-8C92-88371CF4AAEB}" destId="{D4512F57-B5B3-493A-BC8B-5DF1DF7C4E21}" srcOrd="0" destOrd="0" presId="urn:microsoft.com/office/officeart/2005/8/layout/vList2"/>
    <dgm:cxn modelId="{BEF90731-C877-4332-BCF1-8825725827DA}" srcId="{83C340FD-F118-41DD-8C92-88371CF4AAEB}" destId="{F72020B7-B792-49EF-8A9E-3A74AFDE51F8}" srcOrd="0" destOrd="0" parTransId="{8D67B704-9FF3-4B17-A49C-094035AA0A74}" sibTransId="{E29ACF6E-4D93-4EE2-9535-B067C761F8D1}"/>
    <dgm:cxn modelId="{BC298F32-FAFB-465B-9F06-D0BE5B1ECC29}" srcId="{F72020B7-B792-49EF-8A9E-3A74AFDE51F8}" destId="{FBB55ECA-FB7F-4FA2-99A0-63FADDC8440B}" srcOrd="9" destOrd="0" parTransId="{CBD2AABD-3A48-41D8-94B6-F34054AE5C9F}" sibTransId="{4450CC1C-87AE-428F-922A-6E9261449D3F}"/>
    <dgm:cxn modelId="{77946234-BE26-47D8-80F8-B8C52A5F9ADD}" type="presOf" srcId="{F72020B7-B792-49EF-8A9E-3A74AFDE51F8}" destId="{01F6C04B-2662-42BB-BD79-71BEE595E15A}" srcOrd="0" destOrd="0" presId="urn:microsoft.com/office/officeart/2005/8/layout/vList2"/>
    <dgm:cxn modelId="{5494B33A-726B-4C87-825B-2215EC04C297}" srcId="{F72020B7-B792-49EF-8A9E-3A74AFDE51F8}" destId="{0608ADC9-12F6-4313-AD7A-DD4CD71D8932}" srcOrd="3" destOrd="0" parTransId="{E328B57D-8678-4BC2-BA23-2663CCD1E811}" sibTransId="{FAF9879A-EEAB-4B9F-86B2-97947B205142}"/>
    <dgm:cxn modelId="{FEB7505C-4671-44FC-8BAB-7E5E4F6DCACC}" srcId="{F72020B7-B792-49EF-8A9E-3A74AFDE51F8}" destId="{BB32DD28-DEE3-464C-AEA8-799D2B4F4987}" srcOrd="1" destOrd="0" parTransId="{173D03CF-7DD8-436A-A769-1E70390E8EEF}" sibTransId="{64B0E6F4-407C-428F-9463-3DC5503C3AB1}"/>
    <dgm:cxn modelId="{497A4E44-43A7-4C6D-A3B9-B0E48FECA186}" srcId="{F72020B7-B792-49EF-8A9E-3A74AFDE51F8}" destId="{37828661-84BA-4B3C-9341-534B8DA9664C}" srcOrd="6" destOrd="0" parTransId="{51D99E77-DBB2-4C2C-9C3C-921B52BB4768}" sibTransId="{8ADA90CD-060D-4410-9A8A-209882B1535A}"/>
    <dgm:cxn modelId="{3418D86E-773A-4D13-A6A8-32AF4F963073}" type="presOf" srcId="{0608ADC9-12F6-4313-AD7A-DD4CD71D8932}" destId="{2B6A1960-2109-4E79-8F90-9BBA5EB17EB3}" srcOrd="0" destOrd="3" presId="urn:microsoft.com/office/officeart/2005/8/layout/vList2"/>
    <dgm:cxn modelId="{1BE23553-3E76-4E32-846E-DD87735499D8}" type="presOf" srcId="{8E8EABAD-69F4-4910-83E9-291AC3BB5120}" destId="{2B6A1960-2109-4E79-8F90-9BBA5EB17EB3}" srcOrd="0" destOrd="2" presId="urn:microsoft.com/office/officeart/2005/8/layout/vList2"/>
    <dgm:cxn modelId="{CC119F80-B765-40F2-A6DE-381B90CB5B67}" srcId="{F72020B7-B792-49EF-8A9E-3A74AFDE51F8}" destId="{6DCC00A6-7665-41C8-AD49-DC6F93AEA500}" srcOrd="4" destOrd="0" parTransId="{F13C6E58-AA1C-41E6-8D15-ADFEFE4CCA30}" sibTransId="{18B3EE5C-F9C4-4A84-AD61-EE4B6B133A55}"/>
    <dgm:cxn modelId="{461AF887-0626-4E71-8B23-013874983DC6}" type="presOf" srcId="{BB32DD28-DEE3-464C-AEA8-799D2B4F4987}" destId="{2B6A1960-2109-4E79-8F90-9BBA5EB17EB3}" srcOrd="0" destOrd="1" presId="urn:microsoft.com/office/officeart/2005/8/layout/vList2"/>
    <dgm:cxn modelId="{D7E3959B-4A16-49C4-8B7D-882AA71D7F69}" srcId="{F72020B7-B792-49EF-8A9E-3A74AFDE51F8}" destId="{54A00CBD-B68D-4ACD-9315-F000CF24994C}" srcOrd="0" destOrd="0" parTransId="{FC25D166-83D8-4509-8824-E23EEC01933D}" sibTransId="{604DEBDD-A79F-47FE-9BC4-D63E200FC7BB}"/>
    <dgm:cxn modelId="{39636C9F-3643-4A95-B703-7BDA35948052}" type="presOf" srcId="{6DCC00A6-7665-41C8-AD49-DC6F93AEA500}" destId="{2B6A1960-2109-4E79-8F90-9BBA5EB17EB3}" srcOrd="0" destOrd="4" presId="urn:microsoft.com/office/officeart/2005/8/layout/vList2"/>
    <dgm:cxn modelId="{442445A3-C309-4CB7-85E0-1A7E357B1865}" type="presOf" srcId="{62F97F17-2651-4873-826C-8EBBE2F84C34}" destId="{2B6A1960-2109-4E79-8F90-9BBA5EB17EB3}" srcOrd="0" destOrd="5" presId="urn:microsoft.com/office/officeart/2005/8/layout/vList2"/>
    <dgm:cxn modelId="{37F672AB-238C-4981-9DEB-EFF5B8F333CA}" type="presOf" srcId="{E90A49A6-6386-4B35-B1CA-A49CF69BD7F9}" destId="{2B6A1960-2109-4E79-8F90-9BBA5EB17EB3}" srcOrd="0" destOrd="7" presId="urn:microsoft.com/office/officeart/2005/8/layout/vList2"/>
    <dgm:cxn modelId="{DE568FB0-94ED-4EFA-8F7A-64762DC8FFFA}" type="presOf" srcId="{37828661-84BA-4B3C-9341-534B8DA9664C}" destId="{2B6A1960-2109-4E79-8F90-9BBA5EB17EB3}" srcOrd="0" destOrd="6" presId="urn:microsoft.com/office/officeart/2005/8/layout/vList2"/>
    <dgm:cxn modelId="{062A07C2-1095-499A-988B-EB5CEC4D4CE6}" type="presOf" srcId="{FBB55ECA-FB7F-4FA2-99A0-63FADDC8440B}" destId="{2B6A1960-2109-4E79-8F90-9BBA5EB17EB3}" srcOrd="0" destOrd="9" presId="urn:microsoft.com/office/officeart/2005/8/layout/vList2"/>
    <dgm:cxn modelId="{AD2106DE-C815-4E44-9EB1-32B8A0841559}" srcId="{F72020B7-B792-49EF-8A9E-3A74AFDE51F8}" destId="{E90A49A6-6386-4B35-B1CA-A49CF69BD7F9}" srcOrd="7" destOrd="0" parTransId="{48F0B156-A413-413B-96EF-0AC13AC4E59F}" sibTransId="{8E717EA7-773B-4516-A2E8-94247F128379}"/>
    <dgm:cxn modelId="{AC1910DE-8692-43A7-BE33-5DD5638F8EFC}" srcId="{F72020B7-B792-49EF-8A9E-3A74AFDE51F8}" destId="{62F97F17-2651-4873-826C-8EBBE2F84C34}" srcOrd="5" destOrd="0" parTransId="{2550C5FE-DAB8-4DC5-8AE1-E4735108B57E}" sibTransId="{1925E4BD-B643-47F7-BD4B-C7374A656249}"/>
    <dgm:cxn modelId="{B59D79FE-3220-4C6E-A126-4BB26DAD9905}" srcId="{F72020B7-B792-49EF-8A9E-3A74AFDE51F8}" destId="{8E8EABAD-69F4-4910-83E9-291AC3BB5120}" srcOrd="2" destOrd="0" parTransId="{87D44F4B-EA29-42F8-91E3-F027B1C3FA04}" sibTransId="{C6770DBF-8B7E-4635-AD61-65F7227CFD54}"/>
    <dgm:cxn modelId="{D678A69A-46CE-4FBA-88A6-0E9CD4E68CCE}" type="presParOf" srcId="{D4512F57-B5B3-493A-BC8B-5DF1DF7C4E21}" destId="{01F6C04B-2662-42BB-BD79-71BEE595E15A}" srcOrd="0" destOrd="0" presId="urn:microsoft.com/office/officeart/2005/8/layout/vList2"/>
    <dgm:cxn modelId="{A32569C3-C0F9-4155-B26F-C5EFCF29E068}" type="presParOf" srcId="{D4512F57-B5B3-493A-BC8B-5DF1DF7C4E21}" destId="{2B6A1960-2109-4E79-8F90-9BBA5EB17E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BF672-6781-49F2-AAC8-FBF203DCD5E1}">
      <dsp:nvSpPr>
        <dsp:cNvPr id="0" name=""/>
        <dsp:cNvSpPr/>
      </dsp:nvSpPr>
      <dsp:spPr>
        <a:xfrm flipV="1">
          <a:off x="2887812" y="325480"/>
          <a:ext cx="874094" cy="9243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644CF16-ABE2-47A0-9720-AF48DF9B9070}">
      <dsp:nvSpPr>
        <dsp:cNvPr id="0" name=""/>
        <dsp:cNvSpPr/>
      </dsp:nvSpPr>
      <dsp:spPr>
        <a:xfrm>
          <a:off x="0" y="285354"/>
          <a:ext cx="2815598" cy="9045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Jenkins’s user</a:t>
          </a:r>
        </a:p>
      </dsp:txBody>
      <dsp:txXfrm>
        <a:off x="44163" y="329517"/>
        <a:ext cx="2727272" cy="816200"/>
      </dsp:txXfrm>
    </dsp:sp>
    <dsp:sp modelId="{427E0F4F-43E4-4DAD-8DA8-BF5CA670295A}">
      <dsp:nvSpPr>
        <dsp:cNvPr id="0" name=""/>
        <dsp:cNvSpPr/>
      </dsp:nvSpPr>
      <dsp:spPr>
        <a:xfrm>
          <a:off x="2056575" y="371621"/>
          <a:ext cx="939852" cy="73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0FA73-C53E-49B4-8292-13ECE1BDA359}">
      <dsp:nvSpPr>
        <dsp:cNvPr id="0" name=""/>
        <dsp:cNvSpPr/>
      </dsp:nvSpPr>
      <dsp:spPr>
        <a:xfrm flipV="1">
          <a:off x="4312208" y="1409560"/>
          <a:ext cx="959309" cy="873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3225585"/>
            <a:satOff val="15868"/>
            <a:lumOff val="539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tint val="50000"/>
              <a:hueOff val="-3225585"/>
              <a:satOff val="15868"/>
              <a:lumOff val="539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F501BBD-AD17-417F-BAFF-FE111240F763}">
      <dsp:nvSpPr>
        <dsp:cNvPr id="0" name=""/>
        <dsp:cNvSpPr/>
      </dsp:nvSpPr>
      <dsp:spPr>
        <a:xfrm>
          <a:off x="1433515" y="1354667"/>
          <a:ext cx="2815598" cy="9045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3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Install docker engine</a:t>
          </a:r>
        </a:p>
      </dsp:txBody>
      <dsp:txXfrm>
        <a:off x="1477678" y="1398830"/>
        <a:ext cx="2727272" cy="816200"/>
      </dsp:txXfrm>
    </dsp:sp>
    <dsp:sp modelId="{910F1410-6729-4DB7-95B2-968340A91E59}">
      <dsp:nvSpPr>
        <dsp:cNvPr id="0" name=""/>
        <dsp:cNvSpPr/>
      </dsp:nvSpPr>
      <dsp:spPr>
        <a:xfrm>
          <a:off x="3493585" y="1440934"/>
          <a:ext cx="939852" cy="73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F9636-2379-4B45-8DC4-0C1750B5FDC0}">
      <dsp:nvSpPr>
        <dsp:cNvPr id="0" name=""/>
        <dsp:cNvSpPr/>
      </dsp:nvSpPr>
      <dsp:spPr>
        <a:xfrm flipV="1">
          <a:off x="5780099" y="2522584"/>
          <a:ext cx="767632" cy="7865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451170"/>
            <a:satOff val="31737"/>
            <a:lumOff val="10779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tint val="50000"/>
              <a:hueOff val="-6451170"/>
              <a:satOff val="31737"/>
              <a:lumOff val="10779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70C500E-6A61-4DDE-AED5-763C030AFCA1}">
      <dsp:nvSpPr>
        <dsp:cNvPr id="0" name=""/>
        <dsp:cNvSpPr/>
      </dsp:nvSpPr>
      <dsp:spPr>
        <a:xfrm>
          <a:off x="2870525" y="2466587"/>
          <a:ext cx="2815598" cy="9045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4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Prepare ENV</a:t>
          </a:r>
        </a:p>
      </dsp:txBody>
      <dsp:txXfrm>
        <a:off x="2914688" y="2510750"/>
        <a:ext cx="2727272" cy="816200"/>
      </dsp:txXfrm>
    </dsp:sp>
    <dsp:sp modelId="{C732B4D6-7982-4E3F-ABF2-2130454F4574}">
      <dsp:nvSpPr>
        <dsp:cNvPr id="0" name=""/>
        <dsp:cNvSpPr/>
      </dsp:nvSpPr>
      <dsp:spPr>
        <a:xfrm>
          <a:off x="4930596" y="2552855"/>
          <a:ext cx="939852" cy="73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8750C-B5BE-4E7C-82D0-B132D5FDFDFE}">
      <dsp:nvSpPr>
        <dsp:cNvPr id="0" name=""/>
        <dsp:cNvSpPr/>
      </dsp:nvSpPr>
      <dsp:spPr>
        <a:xfrm flipV="1">
          <a:off x="7161641" y="3481878"/>
          <a:ext cx="767632" cy="9403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676755"/>
            <a:satOff val="47605"/>
            <a:lumOff val="16169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tint val="50000"/>
              <a:hueOff val="-9676755"/>
              <a:satOff val="47605"/>
              <a:lumOff val="16169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B9FFFD-74F2-4643-8509-D8300151D721}">
      <dsp:nvSpPr>
        <dsp:cNvPr id="0" name=""/>
        <dsp:cNvSpPr/>
      </dsp:nvSpPr>
      <dsp:spPr>
        <a:xfrm>
          <a:off x="4307536" y="3482669"/>
          <a:ext cx="2815598" cy="9045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5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Dockerized</a:t>
          </a:r>
          <a:r>
            <a:rPr lang="en-US" sz="2300" kern="1200" dirty="0"/>
            <a:t> it</a:t>
          </a:r>
        </a:p>
      </dsp:txBody>
      <dsp:txXfrm>
        <a:off x="4351699" y="3526832"/>
        <a:ext cx="2727272" cy="816200"/>
      </dsp:txXfrm>
    </dsp:sp>
    <dsp:sp modelId="{FE401435-198E-4029-A837-7029E46B4726}">
      <dsp:nvSpPr>
        <dsp:cNvPr id="0" name=""/>
        <dsp:cNvSpPr/>
      </dsp:nvSpPr>
      <dsp:spPr>
        <a:xfrm>
          <a:off x="6367606" y="3568936"/>
          <a:ext cx="939852" cy="73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9D83B-70D2-41DE-91DF-4E1B0F7211FF}">
      <dsp:nvSpPr>
        <dsp:cNvPr id="0" name=""/>
        <dsp:cNvSpPr/>
      </dsp:nvSpPr>
      <dsp:spPr>
        <a:xfrm>
          <a:off x="5723935" y="4498751"/>
          <a:ext cx="2815598" cy="9045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6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Health check</a:t>
          </a:r>
        </a:p>
      </dsp:txBody>
      <dsp:txXfrm>
        <a:off x="5768098" y="4542914"/>
        <a:ext cx="2727272" cy="816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6C04B-2662-42BB-BD79-71BEE595E15A}">
      <dsp:nvSpPr>
        <dsp:cNvPr id="0" name=""/>
        <dsp:cNvSpPr/>
      </dsp:nvSpPr>
      <dsp:spPr>
        <a:xfrm>
          <a:off x="0" y="0"/>
          <a:ext cx="10873208" cy="5719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During the deployment, the following configuration has been made</a:t>
          </a:r>
        </a:p>
      </dsp:txBody>
      <dsp:txXfrm>
        <a:off x="27921" y="27921"/>
        <a:ext cx="10817366" cy="516124"/>
      </dsp:txXfrm>
    </dsp:sp>
    <dsp:sp modelId="{2B6A1960-2109-4E79-8F90-9BBA5EB17EB3}">
      <dsp:nvSpPr>
        <dsp:cNvPr id="0" name=""/>
        <dsp:cNvSpPr/>
      </dsp:nvSpPr>
      <dsp:spPr>
        <a:xfrm>
          <a:off x="0" y="919269"/>
          <a:ext cx="10873208" cy="3841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224" tIns="30480" rIns="170688" bIns="3048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9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Generate new </a:t>
          </a:r>
          <a:r>
            <a:rPr lang="en-US" sz="2400" kern="1200" dirty="0" err="1"/>
            <a:t>ssh</a:t>
          </a:r>
          <a:r>
            <a:rPr lang="en-US" sz="2400" kern="1200" dirty="0"/>
            <a:t> keys for Jenkins’s user and copy to all VM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Setup JENKINS_HOME folder on the master controller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Setup Jenkins agent ENV and working folder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Install all plugins, listed in a separate file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Configure a Jenkins user (admin) as admin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Set the numbers of executors (0) on master controller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Skip the Jenkins wizard at the first start.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Setup and launch two agents during Jenkins initializing, each one on separate VM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Copy two simple jobs for testing purpose – if exist</a:t>
          </a:r>
        </a:p>
      </dsp:txBody>
      <dsp:txXfrm>
        <a:off x="0" y="919269"/>
        <a:ext cx="10873208" cy="3841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4132" y="1552726"/>
            <a:ext cx="5040560" cy="936104"/>
          </a:xfrm>
        </p:spPr>
        <p:txBody>
          <a:bodyPr>
            <a:normAutofit/>
          </a:bodyPr>
          <a:lstStyle/>
          <a:p>
            <a:r>
              <a:rPr lang="en-US" sz="4400" dirty="0"/>
              <a:t>Jenkins-agents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385C1-9AF7-E785-0B6F-0EC0B7AD9268}"/>
              </a:ext>
            </a:extLst>
          </p:cNvPr>
          <p:cNvSpPr txBox="1"/>
          <p:nvPr/>
        </p:nvSpPr>
        <p:spPr>
          <a:xfrm>
            <a:off x="189756" y="5589240"/>
            <a:ext cx="8928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Link - https://github.com/vmkolev/jenkins-agents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6669C-4E67-4047-6185-208D135F85E3}"/>
              </a:ext>
            </a:extLst>
          </p:cNvPr>
          <p:cNvSpPr txBox="1"/>
          <p:nvPr/>
        </p:nvSpPr>
        <p:spPr>
          <a:xfrm>
            <a:off x="2782044" y="363892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automated process of deployment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1844" y="1700808"/>
            <a:ext cx="10657184" cy="4392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tools:</a:t>
            </a:r>
          </a:p>
          <a:p>
            <a:pPr lvl="1"/>
            <a:r>
              <a:rPr lang="en-US" dirty="0"/>
              <a:t>Ansible </a:t>
            </a:r>
          </a:p>
          <a:p>
            <a:pPr marL="987380" lvl="3" indent="0">
              <a:buNone/>
            </a:pPr>
            <a:r>
              <a:rPr lang="en-US" dirty="0"/>
              <a:t>– roles &amp; tags</a:t>
            </a:r>
          </a:p>
          <a:p>
            <a:pPr lvl="1"/>
            <a:r>
              <a:rPr lang="en-US" dirty="0"/>
              <a:t>Docker – images</a:t>
            </a:r>
          </a:p>
          <a:p>
            <a:pPr marL="987380" lvl="3" indent="0">
              <a:buNone/>
            </a:pPr>
            <a:r>
              <a:rPr lang="en-US" dirty="0"/>
              <a:t>- </a:t>
            </a:r>
            <a:r>
              <a:rPr lang="en-US" dirty="0" err="1"/>
              <a:t>jenkins</a:t>
            </a:r>
            <a:r>
              <a:rPr lang="en-US" dirty="0"/>
              <a:t>/</a:t>
            </a:r>
            <a:r>
              <a:rPr lang="en-US" dirty="0" err="1"/>
              <a:t>jenkins:lts</a:t>
            </a:r>
            <a:r>
              <a:rPr lang="en-US" dirty="0"/>
              <a:t> – master controller</a:t>
            </a:r>
          </a:p>
          <a:p>
            <a:pPr marL="987380" lvl="3" indent="0">
              <a:buNone/>
            </a:pPr>
            <a:r>
              <a:rPr lang="en-US" dirty="0"/>
              <a:t>- </a:t>
            </a:r>
            <a:r>
              <a:rPr lang="en-US" dirty="0" err="1"/>
              <a:t>jenkins</a:t>
            </a:r>
            <a:r>
              <a:rPr lang="en-US" dirty="0"/>
              <a:t>/inbound-agent – </a:t>
            </a:r>
            <a:r>
              <a:rPr lang="en-US" dirty="0" err="1"/>
              <a:t>jenkins</a:t>
            </a:r>
            <a:r>
              <a:rPr lang="en-US" dirty="0"/>
              <a:t> agents</a:t>
            </a:r>
          </a:p>
          <a:p>
            <a:pPr lvl="1"/>
            <a:r>
              <a:rPr lang="en-US" dirty="0" err="1"/>
              <a:t>Openssh</a:t>
            </a:r>
            <a:endParaRPr lang="en-US" dirty="0"/>
          </a:p>
          <a:p>
            <a:pPr marL="987380" lvl="3" indent="0">
              <a:buNone/>
            </a:pPr>
            <a:r>
              <a:rPr lang="en-US" dirty="0"/>
              <a:t>- generate </a:t>
            </a:r>
            <a:r>
              <a:rPr lang="en-US" dirty="0" err="1"/>
              <a:t>ssh</a:t>
            </a:r>
            <a:r>
              <a:rPr lang="en-US" dirty="0"/>
              <a:t> keys for communication between master and agents every time of new initialization</a:t>
            </a:r>
          </a:p>
          <a:p>
            <a:pPr lvl="1"/>
            <a:r>
              <a:rPr lang="en-US" dirty="0"/>
              <a:t>Groovy</a:t>
            </a:r>
          </a:p>
          <a:p>
            <a:pPr marL="987380" lvl="3" indent="0">
              <a:buNone/>
            </a:pPr>
            <a:r>
              <a:rPr lang="en-US" dirty="0"/>
              <a:t>- groovy scripts used for the Jenkins server initialization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2E4A03-22EA-6030-1844-12F64C2EE529}"/>
              </a:ext>
            </a:extLst>
          </p:cNvPr>
          <p:cNvSpPr txBox="1">
            <a:spLocks/>
          </p:cNvSpPr>
          <p:nvPr/>
        </p:nvSpPr>
        <p:spPr>
          <a:xfrm>
            <a:off x="4006180" y="404664"/>
            <a:ext cx="3960440" cy="9361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Jenkins CI/CD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717395-47B1-021C-2F12-DF403E27B194}"/>
              </a:ext>
            </a:extLst>
          </p:cNvPr>
          <p:cNvSpPr/>
          <p:nvPr/>
        </p:nvSpPr>
        <p:spPr>
          <a:xfrm>
            <a:off x="1168525" y="3349107"/>
            <a:ext cx="2736304" cy="12961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Ansible host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F2296A-0AA0-B065-A9DE-B552E7132CB8}"/>
              </a:ext>
            </a:extLst>
          </p:cNvPr>
          <p:cNvCxnSpPr>
            <a:cxnSpLocks/>
          </p:cNvCxnSpPr>
          <p:nvPr/>
        </p:nvCxnSpPr>
        <p:spPr>
          <a:xfrm flipV="1">
            <a:off x="4032303" y="2348880"/>
            <a:ext cx="2487049" cy="1216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779203-96C1-89A4-5174-360C26940B3D}"/>
              </a:ext>
            </a:extLst>
          </p:cNvPr>
          <p:cNvCxnSpPr>
            <a:cxnSpLocks/>
          </p:cNvCxnSpPr>
          <p:nvPr/>
        </p:nvCxnSpPr>
        <p:spPr>
          <a:xfrm>
            <a:off x="4032303" y="3933056"/>
            <a:ext cx="2487049" cy="641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5EB425-F026-6156-F46C-D38BFD93FB3F}"/>
              </a:ext>
            </a:extLst>
          </p:cNvPr>
          <p:cNvCxnSpPr>
            <a:cxnSpLocks/>
          </p:cNvCxnSpPr>
          <p:nvPr/>
        </p:nvCxnSpPr>
        <p:spPr>
          <a:xfrm>
            <a:off x="4032303" y="4365104"/>
            <a:ext cx="2428703" cy="12803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3E754C-C11A-ECB2-E85F-0EB68C58E15F}"/>
              </a:ext>
            </a:extLst>
          </p:cNvPr>
          <p:cNvGrpSpPr/>
          <p:nvPr/>
        </p:nvGrpSpPr>
        <p:grpSpPr>
          <a:xfrm>
            <a:off x="6746547" y="1556792"/>
            <a:ext cx="3956377" cy="4880774"/>
            <a:chOff x="6336104" y="1556792"/>
            <a:chExt cx="3956377" cy="488077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4D60FA-C246-C771-AC82-8EABEA5990C8}"/>
                </a:ext>
              </a:extLst>
            </p:cNvPr>
            <p:cNvSpPr/>
            <p:nvPr/>
          </p:nvSpPr>
          <p:spPr>
            <a:xfrm>
              <a:off x="6339779" y="3197206"/>
              <a:ext cx="3934771" cy="1584176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8FE2AF-9996-AB7E-6F6C-1CC1069554D5}"/>
                </a:ext>
              </a:extLst>
            </p:cNvPr>
            <p:cNvSpPr/>
            <p:nvPr/>
          </p:nvSpPr>
          <p:spPr>
            <a:xfrm>
              <a:off x="6357710" y="4853390"/>
              <a:ext cx="3934771" cy="1584176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0347B7-DED8-A522-2D70-5B602B78BFB2}"/>
                </a:ext>
              </a:extLst>
            </p:cNvPr>
            <p:cNvSpPr/>
            <p:nvPr/>
          </p:nvSpPr>
          <p:spPr>
            <a:xfrm>
              <a:off x="6336104" y="1556792"/>
              <a:ext cx="3934771" cy="1584176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D6C01FA-E31A-1EE7-5604-8CCB1ECD8ACB}"/>
                </a:ext>
              </a:extLst>
            </p:cNvPr>
            <p:cNvSpPr/>
            <p:nvPr/>
          </p:nvSpPr>
          <p:spPr>
            <a:xfrm>
              <a:off x="6485184" y="1700808"/>
              <a:ext cx="2736304" cy="12961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 dirty="0"/>
                <a:t>Jenkins</a:t>
              </a:r>
              <a:r>
                <a:rPr lang="en-US" sz="1400" dirty="0"/>
                <a:t>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2359589-05DA-D7E0-822A-08D6D668E08C}"/>
                </a:ext>
              </a:extLst>
            </p:cNvPr>
            <p:cNvSpPr/>
            <p:nvPr/>
          </p:nvSpPr>
          <p:spPr>
            <a:xfrm>
              <a:off x="6485184" y="3349107"/>
              <a:ext cx="2736304" cy="12961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 dirty="0"/>
                <a:t>Agent01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22338D-F285-53D4-E3CE-C93F9B870AC4}"/>
                </a:ext>
              </a:extLst>
            </p:cNvPr>
            <p:cNvSpPr/>
            <p:nvPr/>
          </p:nvSpPr>
          <p:spPr>
            <a:xfrm>
              <a:off x="6485184" y="4997406"/>
              <a:ext cx="2736304" cy="12961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 dirty="0"/>
                <a:t>Agent02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DC67B7-42FB-9749-849A-4FACAF9BE507}"/>
                </a:ext>
              </a:extLst>
            </p:cNvPr>
            <p:cNvSpPr txBox="1"/>
            <p:nvPr/>
          </p:nvSpPr>
          <p:spPr>
            <a:xfrm>
              <a:off x="9239254" y="2079385"/>
              <a:ext cx="956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Virtual Machine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64F95-1F3C-0DF0-AFBF-957AB8F3C50E}"/>
                </a:ext>
              </a:extLst>
            </p:cNvPr>
            <p:cNvSpPr txBox="1"/>
            <p:nvPr/>
          </p:nvSpPr>
          <p:spPr>
            <a:xfrm>
              <a:off x="9280773" y="3724051"/>
              <a:ext cx="983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Virtual Machine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D5B931-2FBF-BE30-DE42-BA1F7EDEE7A6}"/>
                </a:ext>
              </a:extLst>
            </p:cNvPr>
            <p:cNvSpPr txBox="1"/>
            <p:nvPr/>
          </p:nvSpPr>
          <p:spPr>
            <a:xfrm>
              <a:off x="9296202" y="5383868"/>
              <a:ext cx="978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Virtual Machine 3</a:t>
              </a:r>
            </a:p>
          </p:txBody>
        </p:sp>
        <p:pic>
          <p:nvPicPr>
            <p:cNvPr id="39" name="Picture 38" descr="A blue and white logo&#10;&#10;Description automatically generated">
              <a:extLst>
                <a:ext uri="{FF2B5EF4-FFF2-40B4-BE49-F238E27FC236}">
                  <a16:creationId xmlns:a16="http://schemas.microsoft.com/office/drawing/2014/main" id="{36867411-BE08-8622-B0CD-03AEF1ED6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433" y="1772816"/>
              <a:ext cx="852123" cy="72909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FF7CA8-B634-CBA9-4B65-40892321F9D2}"/>
                </a:ext>
              </a:extLst>
            </p:cNvPr>
            <p:cNvSpPr txBox="1"/>
            <p:nvPr/>
          </p:nvSpPr>
          <p:spPr>
            <a:xfrm>
              <a:off x="7184850" y="2604249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master01 - (Master controller)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0D6318-B761-E8EB-6905-785C241BA3BB}"/>
                </a:ext>
              </a:extLst>
            </p:cNvPr>
            <p:cNvSpPr txBox="1"/>
            <p:nvPr/>
          </p:nvSpPr>
          <p:spPr>
            <a:xfrm>
              <a:off x="7750058" y="4247271"/>
              <a:ext cx="1512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agent01 - (executor)</a:t>
              </a:r>
            </a:p>
          </p:txBody>
        </p:sp>
        <p:pic>
          <p:nvPicPr>
            <p:cNvPr id="42" name="Picture 41" descr="A blue and white logo&#10;&#10;Description automatically generated">
              <a:extLst>
                <a:ext uri="{FF2B5EF4-FFF2-40B4-BE49-F238E27FC236}">
                  <a16:creationId xmlns:a16="http://schemas.microsoft.com/office/drawing/2014/main" id="{EAFBAF6E-BABB-80FE-CED5-F52E204B9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433" y="3447965"/>
              <a:ext cx="852123" cy="729096"/>
            </a:xfrm>
            <a:prstGeom prst="rect">
              <a:avLst/>
            </a:prstGeom>
          </p:spPr>
        </p:pic>
        <p:pic>
          <p:nvPicPr>
            <p:cNvPr id="43" name="Picture 42" descr="A blue and white logo&#10;&#10;Description automatically generated">
              <a:extLst>
                <a:ext uri="{FF2B5EF4-FFF2-40B4-BE49-F238E27FC236}">
                  <a16:creationId xmlns:a16="http://schemas.microsoft.com/office/drawing/2014/main" id="{0D888644-358C-33AA-94EC-6973F6C93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433" y="5089927"/>
              <a:ext cx="852123" cy="72909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774F3B-2EDC-870D-417E-BA39663927EB}"/>
                </a:ext>
              </a:extLst>
            </p:cNvPr>
            <p:cNvSpPr txBox="1"/>
            <p:nvPr/>
          </p:nvSpPr>
          <p:spPr>
            <a:xfrm>
              <a:off x="7770983" y="5933510"/>
              <a:ext cx="1512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agent02 - (executor)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B471246-1DC8-50D9-FABF-5933E924FC0F}"/>
              </a:ext>
            </a:extLst>
          </p:cNvPr>
          <p:cNvSpPr txBox="1"/>
          <p:nvPr/>
        </p:nvSpPr>
        <p:spPr>
          <a:xfrm>
            <a:off x="1887699" y="4263201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Run Ansible scripts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9443BB5E-9558-22DD-9C46-0BFAAECB1551}"/>
              </a:ext>
            </a:extLst>
          </p:cNvPr>
          <p:cNvSpPr txBox="1">
            <a:spLocks/>
          </p:cNvSpPr>
          <p:nvPr/>
        </p:nvSpPr>
        <p:spPr>
          <a:xfrm>
            <a:off x="4006180" y="404664"/>
            <a:ext cx="3960440" cy="936104"/>
          </a:xfrm>
          <a:prstGeom prst="rect">
            <a:avLst/>
          </a:prstGeom>
        </p:spPr>
        <p:txBody>
          <a:bodyPr vert="horz" lIns="121899" tIns="60949" rIns="121899" bIns="60949" rtlCol="0">
            <a:normAutofit fontScale="85000" lnSpcReduction="1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Base structure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9A42-F1B7-2146-BDC8-CB17BF26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Using roles:</a:t>
            </a:r>
          </a:p>
          <a:p>
            <a:pPr lvl="1"/>
            <a:r>
              <a:rPr lang="en-US" sz="2800" err="1"/>
              <a:t>jenkins_master</a:t>
            </a:r>
            <a:endParaRPr lang="en-US" sz="2800"/>
          </a:p>
          <a:p>
            <a:pPr lvl="1"/>
            <a:r>
              <a:rPr lang="en-US" sz="2800" err="1"/>
              <a:t>jenkins_slaves</a:t>
            </a:r>
            <a:endParaRPr lang="en-US" sz="2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6C2F3F-2276-8409-ADE7-C94E4A434D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6180" y="404664"/>
            <a:ext cx="3795092" cy="85010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Deployment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4BFC0-4852-E2F3-BE59-94DD4B35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700808"/>
            <a:ext cx="4824536" cy="468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9F2883-4699-50E5-4C7D-9F32FC663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4004527"/>
            <a:ext cx="3600400" cy="2814962"/>
          </a:xfrm>
          <a:prstGeom prst="rect">
            <a:avLst/>
          </a:prstGeom>
        </p:spPr>
      </p:pic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0003449"/>
              </p:ext>
            </p:extLst>
          </p:nvPr>
        </p:nvGraphicFramePr>
        <p:xfrm>
          <a:off x="981844" y="980728"/>
          <a:ext cx="856895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ubtitle 4">
            <a:extLst>
              <a:ext uri="{FF2B5EF4-FFF2-40B4-BE49-F238E27FC236}">
                <a16:creationId xmlns:a16="http://schemas.microsoft.com/office/drawing/2014/main" id="{B0D3A22D-AEE1-2FB3-0668-B042B4CC97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3358" y="130622"/>
            <a:ext cx="3795092" cy="85010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82083-18A6-05D7-4A74-12272D2146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4581" y="188641"/>
            <a:ext cx="453772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7574D45-703D-E838-7D60-499E10974B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670431"/>
              </p:ext>
            </p:extLst>
          </p:nvPr>
        </p:nvGraphicFramePr>
        <p:xfrm>
          <a:off x="1053852" y="1124744"/>
          <a:ext cx="1087320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ubtitle 4">
            <a:extLst>
              <a:ext uri="{FF2B5EF4-FFF2-40B4-BE49-F238E27FC236}">
                <a16:creationId xmlns:a16="http://schemas.microsoft.com/office/drawing/2014/main" id="{B4097B14-521A-0236-0A5B-B59B18138A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801" y="116632"/>
            <a:ext cx="4093222" cy="850106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D00525-C533-0BF9-1CD1-617F64FE43D3}"/>
              </a:ext>
            </a:extLst>
          </p:cNvPr>
          <p:cNvSpPr txBox="1"/>
          <p:nvPr/>
        </p:nvSpPr>
        <p:spPr>
          <a:xfrm>
            <a:off x="981844" y="1833786"/>
            <a:ext cx="11017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Improve backup and restore process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Integrate it with repository</a:t>
            </a:r>
          </a:p>
          <a:p>
            <a:endParaRPr lang="en-US" sz="2800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567BD904-F29E-C042-4BEF-9F69949E52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2324" y="332656"/>
            <a:ext cx="1860974" cy="85010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12353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FB63-BBD5-601E-0445-C2AA939F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827" y="1268760"/>
            <a:ext cx="1635169" cy="1210147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52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639</TotalTime>
  <Words>250</Words>
  <Application>Microsoft Office PowerPoint</Application>
  <PresentationFormat>Custom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PowerPoint Presentation</vt:lpstr>
      <vt:lpstr>PowerPoint Presentation</vt:lpstr>
      <vt:lpstr>PowerPoint Presentation</vt:lpstr>
      <vt:lpstr>Deployment</vt:lpstr>
      <vt:lpstr>Deployment</vt:lpstr>
      <vt:lpstr>Configuration</vt:lpstr>
      <vt:lpstr>To Do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Velislav Kolev</dc:creator>
  <cp:lastModifiedBy>Velislav Kolev</cp:lastModifiedBy>
  <cp:revision>6</cp:revision>
  <dcterms:created xsi:type="dcterms:W3CDTF">2023-08-08T10:26:50Z</dcterms:created>
  <dcterms:modified xsi:type="dcterms:W3CDTF">2023-08-10T10:04:20Z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