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2" name="Google Shape;13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9" name="Google Shape;19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6" name="Google Shape;20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3" name="Google Shape;21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0" name="Google Shape;220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7" name="Google Shape;227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3" name="Google Shape;233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8" name="Google Shape;13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9" name="Google Shape;14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5" name="Google Shape;155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3" name="Google Shape;173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9" name="Google Shape;179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5400000">
            <a:off x="7500300" y="505"/>
            <a:ext cx="1643700" cy="1643700"/>
          </a:xfrm>
          <a:prstGeom prst="diagStripe">
            <a:avLst>
              <a:gd fmla="val 0" name="adj"/>
            </a:avLst>
          </a:prstGeom>
          <a:solidFill>
            <a:schemeClr val="lt1">
              <a:alpha val="2745"/>
            </a:scheme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0" y="490"/>
            <a:ext cx="5153705" cy="5134399"/>
            <a:chOff x="0" y="75"/>
            <a:chExt cx="5153705" cy="515295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455" y="-225"/>
              <a:ext cx="5152800" cy="51537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150" y="1145825"/>
              <a:ext cx="3996600" cy="3996900"/>
            </a:xfrm>
            <a:prstGeom prst="diagStripe">
              <a:avLst>
                <a:gd fmla="val 58774" name="adj"/>
              </a:avLst>
            </a:prstGeom>
            <a:solidFill>
              <a:schemeClr val="lt1">
                <a:alpha val="2745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 rot="-5400000">
              <a:off x="1646" y="-75"/>
              <a:ext cx="2299800" cy="23001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 flipH="1">
              <a:off x="652821" y="590035"/>
              <a:ext cx="2300100" cy="2299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3537150" y="1578400"/>
            <a:ext cx="5017500" cy="157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083950" y="3924925"/>
            <a:ext cx="34707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11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107" name="Google Shape;107;p11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8" name="Google Shape;108;p11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9" name="Google Shape;109;p11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0" name="Google Shape;110;p11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1" name="Google Shape;111;p11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2" name="Google Shape;112;p11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3" name="Google Shape;113;p11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4" name="Google Shape;114;p11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1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6" name="Google Shape;116;p11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7" name="Google Shape;117;p11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" name="Google Shape;118;p11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9" name="Google Shape;119;p11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0" name="Google Shape;120;p11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1" name="Google Shape;121;p11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2" name="Google Shape;122;p11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3" name="Google Shape;123;p11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24" name="Google Shape;124;p11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25" name="Google Shape;125;p11"/>
          <p:cNvSpPr txBox="1"/>
          <p:nvPr>
            <p:ph hasCustomPrompt="1" type="title"/>
          </p:nvPr>
        </p:nvSpPr>
        <p:spPr>
          <a:xfrm>
            <a:off x="823850" y="1284675"/>
            <a:ext cx="47760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>
            <a:r>
              <a:t>xx%</a:t>
            </a:r>
          </a:p>
        </p:txBody>
      </p:sp>
      <p:sp>
        <p:nvSpPr>
          <p:cNvPr id="126" name="Google Shape;126;p11"/>
          <p:cNvSpPr txBox="1"/>
          <p:nvPr>
            <p:ph idx="1" type="body"/>
          </p:nvPr>
        </p:nvSpPr>
        <p:spPr>
          <a:xfrm>
            <a:off x="823850" y="2643124"/>
            <a:ext cx="4776000" cy="121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127" name="Google Shape;12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4406400" y="0"/>
            <a:ext cx="4737600" cy="5143065"/>
            <a:chOff x="4406400" y="0"/>
            <a:chExt cx="4737600" cy="5143065"/>
          </a:xfrm>
        </p:grpSpPr>
        <p:sp>
          <p:nvSpPr>
            <p:cNvPr id="21" name="Google Shape;21;p3"/>
            <p:cNvSpPr/>
            <p:nvPr/>
          </p:nvSpPr>
          <p:spPr>
            <a:xfrm rot="5400000">
              <a:off x="4408200" y="-1800"/>
              <a:ext cx="47340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3"/>
            <p:cNvSpPr/>
            <p:nvPr/>
          </p:nvSpPr>
          <p:spPr>
            <a:xfrm rot="5400000">
              <a:off x="4841125" y="5700"/>
              <a:ext cx="42981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3"/>
            <p:cNvSpPr/>
            <p:nvPr/>
          </p:nvSpPr>
          <p:spPr>
            <a:xfrm rot="-5400000">
              <a:off x="5618399" y="123646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3"/>
            <p:cNvSpPr/>
            <p:nvPr/>
          </p:nvSpPr>
          <p:spPr>
            <a:xfrm flipH="1">
              <a:off x="5849857" y="14439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3"/>
            <p:cNvSpPr/>
            <p:nvPr/>
          </p:nvSpPr>
          <p:spPr>
            <a:xfrm rot="-5400000">
              <a:off x="5987081" y="24694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3"/>
            <p:cNvSpPr/>
            <p:nvPr/>
          </p:nvSpPr>
          <p:spPr>
            <a:xfrm flipH="1">
              <a:off x="6222115" y="267695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3"/>
            <p:cNvSpPr/>
            <p:nvPr/>
          </p:nvSpPr>
          <p:spPr>
            <a:xfrm rot="-5400000">
              <a:off x="6675341" y="186201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3"/>
            <p:cNvSpPr/>
            <p:nvPr/>
          </p:nvSpPr>
          <p:spPr>
            <a:xfrm flipH="1">
              <a:off x="6908099" y="206950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3"/>
            <p:cNvSpPr/>
            <p:nvPr/>
          </p:nvSpPr>
          <p:spPr>
            <a:xfrm rot="-5400000">
              <a:off x="6861141" y="247781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3"/>
            <p:cNvSpPr/>
            <p:nvPr/>
          </p:nvSpPr>
          <p:spPr>
            <a:xfrm flipH="1">
              <a:off x="7965266" y="269296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3"/>
            <p:cNvSpPr/>
            <p:nvPr/>
          </p:nvSpPr>
          <p:spPr>
            <a:xfrm flipH="1">
              <a:off x="8145082" y="330875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3"/>
            <p:cNvSpPr/>
            <p:nvPr/>
          </p:nvSpPr>
          <p:spPr>
            <a:xfrm rot="-5400000">
              <a:off x="7047599" y="309501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3"/>
            <p:cNvSpPr/>
            <p:nvPr/>
          </p:nvSpPr>
          <p:spPr>
            <a:xfrm flipH="1">
              <a:off x="7276649" y="330250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3"/>
            <p:cNvSpPr/>
            <p:nvPr/>
          </p:nvSpPr>
          <p:spPr>
            <a:xfrm rot="-5400000">
              <a:off x="7227414" y="3710807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3"/>
            <p:cNvSpPr/>
            <p:nvPr/>
          </p:nvSpPr>
          <p:spPr>
            <a:xfrm flipH="1">
              <a:off x="7462448" y="391829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3"/>
            <p:cNvSpPr/>
            <p:nvPr/>
          </p:nvSpPr>
          <p:spPr>
            <a:xfrm rot="-5400000">
              <a:off x="8102491" y="371847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3"/>
            <p:cNvSpPr/>
            <p:nvPr/>
          </p:nvSpPr>
          <p:spPr>
            <a:xfrm flipH="1">
              <a:off x="8334533" y="392596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3"/>
            <p:cNvSpPr/>
            <p:nvPr/>
          </p:nvSpPr>
          <p:spPr>
            <a:xfrm rot="-5400000">
              <a:off x="8288290" y="433426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9" name="Google Shape;39;p3"/>
          <p:cNvSpPr txBox="1"/>
          <p:nvPr>
            <p:ph type="title"/>
          </p:nvPr>
        </p:nvSpPr>
        <p:spPr>
          <a:xfrm>
            <a:off x="823850" y="2053000"/>
            <a:ext cx="4587000" cy="114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" name="Google Shape;42;p4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43" name="Google Shape;43;p4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44" name="Google Shape;44;p4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5" name="Google Shape;45;p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6" name="Google Shape;46;p4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7" name="Google Shape;47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Google Shape;49;p5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0" name="Google Shape;50;p5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1" name="Google Shape;51;p5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2" name="Google Shape;52;p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53" name="Google Shape;53;p5"/>
          <p:cNvSpPr txBox="1"/>
          <p:nvPr>
            <p:ph idx="1" type="body"/>
          </p:nvPr>
        </p:nvSpPr>
        <p:spPr>
          <a:xfrm>
            <a:off x="1297500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5"/>
          <p:cNvSpPr txBox="1"/>
          <p:nvPr>
            <p:ph idx="2" type="body"/>
          </p:nvPr>
        </p:nvSpPr>
        <p:spPr>
          <a:xfrm>
            <a:off x="4933221" y="1567550"/>
            <a:ext cx="34032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7" name="Google Shape;57;p6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58" name="Google Shape;58;p6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9" name="Google Shape;59;p6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0" name="Google Shape;60;p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1" name="Google Shape;6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Google Shape;63;p7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64" name="Google Shape;64;p7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65" name="Google Shape;65;p7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6" name="Google Shape;66;p7"/>
          <p:cNvSpPr txBox="1"/>
          <p:nvPr>
            <p:ph type="title"/>
          </p:nvPr>
        </p:nvSpPr>
        <p:spPr>
          <a:xfrm>
            <a:off x="1297500" y="393750"/>
            <a:ext cx="3798900" cy="149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7" name="Google Shape;67;p7"/>
          <p:cNvSpPr txBox="1"/>
          <p:nvPr>
            <p:ph idx="1" type="body"/>
          </p:nvPr>
        </p:nvSpPr>
        <p:spPr>
          <a:xfrm>
            <a:off x="1297500" y="1972550"/>
            <a:ext cx="3798900" cy="24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8" name="Google Shape;68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8"/>
          <p:cNvGrpSpPr/>
          <p:nvPr/>
        </p:nvGrpSpPr>
        <p:grpSpPr>
          <a:xfrm>
            <a:off x="4406400" y="0"/>
            <a:ext cx="4737600" cy="5143500"/>
            <a:chOff x="4406400" y="0"/>
            <a:chExt cx="4737600" cy="5143500"/>
          </a:xfrm>
        </p:grpSpPr>
        <p:sp>
          <p:nvSpPr>
            <p:cNvPr id="71" name="Google Shape;71;p8"/>
            <p:cNvSpPr/>
            <p:nvPr/>
          </p:nvSpPr>
          <p:spPr>
            <a:xfrm rot="5400000">
              <a:off x="4407900" y="-1500"/>
              <a:ext cx="4734600" cy="4737600"/>
            </a:xfrm>
            <a:prstGeom prst="diagStripe">
              <a:avLst>
                <a:gd fmla="val 49469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2" name="Google Shape;72;p8"/>
            <p:cNvSpPr/>
            <p:nvPr/>
          </p:nvSpPr>
          <p:spPr>
            <a:xfrm rot="5400000">
              <a:off x="4840825" y="6000"/>
              <a:ext cx="4298700" cy="4286700"/>
            </a:xfrm>
            <a:prstGeom prst="diagStripe">
              <a:avLst>
                <a:gd fmla="val 0" name="adj"/>
              </a:avLst>
            </a:prstGeom>
            <a:solidFill>
              <a:schemeClr val="lt1">
                <a:alpha val="3137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3" name="Google Shape;73;p8"/>
            <p:cNvSpPr/>
            <p:nvPr/>
          </p:nvSpPr>
          <p:spPr>
            <a:xfrm rot="-5400000">
              <a:off x="5618399" y="123664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4" name="Google Shape;74;p8"/>
            <p:cNvSpPr/>
            <p:nvPr/>
          </p:nvSpPr>
          <p:spPr>
            <a:xfrm flipH="1">
              <a:off x="5849857" y="144407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5" name="Google Shape;75;p8"/>
            <p:cNvSpPr/>
            <p:nvPr/>
          </p:nvSpPr>
          <p:spPr>
            <a:xfrm rot="-5400000">
              <a:off x="5987081" y="2469743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6" name="Google Shape;76;p8"/>
            <p:cNvSpPr/>
            <p:nvPr/>
          </p:nvSpPr>
          <p:spPr>
            <a:xfrm flipH="1">
              <a:off x="6222115" y="267717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7" name="Google Shape;77;p8"/>
            <p:cNvSpPr/>
            <p:nvPr/>
          </p:nvSpPr>
          <p:spPr>
            <a:xfrm rot="-5400000">
              <a:off x="6675341" y="1862244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8" name="Google Shape;78;p8"/>
            <p:cNvSpPr/>
            <p:nvPr/>
          </p:nvSpPr>
          <p:spPr>
            <a:xfrm flipH="1">
              <a:off x="6908099" y="206968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79" name="Google Shape;79;p8"/>
            <p:cNvSpPr/>
            <p:nvPr/>
          </p:nvSpPr>
          <p:spPr>
            <a:xfrm rot="-5400000">
              <a:off x="6861141" y="2478088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0" name="Google Shape;80;p8"/>
            <p:cNvSpPr/>
            <p:nvPr/>
          </p:nvSpPr>
          <p:spPr>
            <a:xfrm flipH="1">
              <a:off x="7965266" y="269319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1" name="Google Shape;81;p8"/>
            <p:cNvSpPr/>
            <p:nvPr/>
          </p:nvSpPr>
          <p:spPr>
            <a:xfrm flipH="1">
              <a:off x="8145082" y="330903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2" name="Google Shape;82;p8"/>
            <p:cNvSpPr/>
            <p:nvPr/>
          </p:nvSpPr>
          <p:spPr>
            <a:xfrm rot="-5400000">
              <a:off x="7047599" y="309534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3" name="Google Shape;83;p8"/>
            <p:cNvSpPr/>
            <p:nvPr/>
          </p:nvSpPr>
          <p:spPr>
            <a:xfrm flipH="1">
              <a:off x="7276649" y="330278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4" name="Google Shape;84;p8"/>
            <p:cNvSpPr/>
            <p:nvPr/>
          </p:nvSpPr>
          <p:spPr>
            <a:xfrm rot="-5400000">
              <a:off x="7227414" y="37111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5" name="Google Shape;85;p8"/>
            <p:cNvSpPr/>
            <p:nvPr/>
          </p:nvSpPr>
          <p:spPr>
            <a:xfrm flipH="1">
              <a:off x="7462448" y="3918625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6" name="Google Shape;86;p8"/>
            <p:cNvSpPr/>
            <p:nvPr/>
          </p:nvSpPr>
          <p:spPr>
            <a:xfrm rot="-5400000">
              <a:off x="8102491" y="3718856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7" name="Google Shape;87;p8"/>
            <p:cNvSpPr/>
            <p:nvPr/>
          </p:nvSpPr>
          <p:spPr>
            <a:xfrm flipH="1">
              <a:off x="8334533" y="3926292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88" name="Google Shape;88;p8"/>
            <p:cNvSpPr/>
            <p:nvPr/>
          </p:nvSpPr>
          <p:spPr>
            <a:xfrm rot="-5400000">
              <a:off x="8288290" y="4334700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7058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9" name="Google Shape;89;p8"/>
          <p:cNvSpPr txBox="1"/>
          <p:nvPr>
            <p:ph type="title"/>
          </p:nvPr>
        </p:nvSpPr>
        <p:spPr>
          <a:xfrm>
            <a:off x="823850" y="866775"/>
            <a:ext cx="4587000" cy="352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90" name="Google Shape;9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9"/>
          <p:cNvGrpSpPr/>
          <p:nvPr/>
        </p:nvGrpSpPr>
        <p:grpSpPr>
          <a:xfrm>
            <a:off x="0" y="381001"/>
            <a:ext cx="1037850" cy="1016288"/>
            <a:chOff x="0" y="381001"/>
            <a:chExt cx="1037850" cy="1016288"/>
          </a:xfrm>
        </p:grpSpPr>
        <p:sp>
          <p:nvSpPr>
            <p:cNvPr id="93" name="Google Shape;93;p9"/>
            <p:cNvSpPr/>
            <p:nvPr/>
          </p:nvSpPr>
          <p:spPr>
            <a:xfrm rot="-5400000">
              <a:off x="0" y="381001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4" name="Google Shape;94;p9"/>
            <p:cNvSpPr/>
            <p:nvPr/>
          </p:nvSpPr>
          <p:spPr>
            <a:xfrm flipH="1">
              <a:off x="229050" y="588489"/>
              <a:ext cx="808800" cy="808800"/>
            </a:xfrm>
            <a:prstGeom prst="diagStripe">
              <a:avLst>
                <a:gd fmla="val 50000" name="adj"/>
              </a:avLst>
            </a:prstGeom>
            <a:solidFill>
              <a:schemeClr val="l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5" name="Google Shape;95;p9"/>
          <p:cNvSpPr txBox="1"/>
          <p:nvPr>
            <p:ph type="title"/>
          </p:nvPr>
        </p:nvSpPr>
        <p:spPr>
          <a:xfrm>
            <a:off x="1297500" y="1658325"/>
            <a:ext cx="3036300" cy="175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9"/>
          <p:cNvSpPr txBox="1"/>
          <p:nvPr>
            <p:ph idx="1" type="subTitle"/>
          </p:nvPr>
        </p:nvSpPr>
        <p:spPr>
          <a:xfrm>
            <a:off x="1297500" y="3538000"/>
            <a:ext cx="3036300" cy="50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 sz="1300"/>
            </a:lvl9pPr>
          </a:lstStyle>
          <a:p/>
        </p:txBody>
      </p:sp>
      <p:sp>
        <p:nvSpPr>
          <p:cNvPr id="97" name="Google Shape;97;p9"/>
          <p:cNvSpPr txBox="1"/>
          <p:nvPr>
            <p:ph idx="2" type="body"/>
          </p:nvPr>
        </p:nvSpPr>
        <p:spPr>
          <a:xfrm>
            <a:off x="4648200" y="1696600"/>
            <a:ext cx="3676800" cy="234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10"/>
          <p:cNvGrpSpPr/>
          <p:nvPr/>
        </p:nvGrpSpPr>
        <p:grpSpPr>
          <a:xfrm>
            <a:off x="0" y="4128572"/>
            <a:ext cx="698925" cy="684657"/>
            <a:chOff x="0" y="3785672"/>
            <a:chExt cx="698925" cy="684657"/>
          </a:xfrm>
        </p:grpSpPr>
        <p:sp>
          <p:nvSpPr>
            <p:cNvPr id="101" name="Google Shape;101;p10"/>
            <p:cNvSpPr/>
            <p:nvPr/>
          </p:nvSpPr>
          <p:spPr>
            <a:xfrm rot="-5400000">
              <a:off x="0" y="3785672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0"/>
            <p:cNvSpPr/>
            <p:nvPr/>
          </p:nvSpPr>
          <p:spPr>
            <a:xfrm flipH="1">
              <a:off x="154125" y="3925529"/>
              <a:ext cx="544800" cy="544800"/>
            </a:xfrm>
            <a:prstGeom prst="diagStripe">
              <a:avLst>
                <a:gd fmla="val 50000" name="adj"/>
              </a:avLst>
            </a:prstGeom>
            <a:solidFill>
              <a:schemeClr val="lt1">
                <a:alpha val="9019"/>
              </a:scheme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3" name="Google Shape;103;p10"/>
          <p:cNvSpPr txBox="1"/>
          <p:nvPr>
            <p:ph idx="1" type="body"/>
          </p:nvPr>
        </p:nvSpPr>
        <p:spPr>
          <a:xfrm>
            <a:off x="812725" y="4305375"/>
            <a:ext cx="6936000" cy="523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104" name="Google Shape;104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focus"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Montserrat"/>
              <a:buNone/>
              <a:defRPr b="0" i="0" sz="2800" u="none" cap="none" strike="noStrike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Lato"/>
              <a:buChar char="●"/>
              <a:defRPr b="0" i="0" sz="13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●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○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Lato"/>
              <a:buChar char="■"/>
              <a:defRPr b="0" i="0" sz="11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vmkveeramani31-oss.github.io/Veeramanikandan-TNSDC-SDP-FWD/project.html" TargetMode="External"/><Relationship Id="rId4" Type="http://schemas.openxmlformats.org/officeDocument/2006/relationships/hyperlink" Target="https://vmkveeramani.neocities.org/Portfolio/project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"/>
          <p:cNvSpPr txBox="1"/>
          <p:nvPr>
            <p:ph type="ctrTitle"/>
          </p:nvPr>
        </p:nvSpPr>
        <p:spPr>
          <a:xfrm>
            <a:off x="2785500" y="565200"/>
            <a:ext cx="6358500" cy="9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000"/>
              <a:buNone/>
            </a:pPr>
            <a:r>
              <a:rPr lang="en">
                <a:solidFill>
                  <a:schemeClr val="accent6"/>
                </a:solidFill>
                <a:latin typeface="Montserrat SemiBold"/>
                <a:ea typeface="Montserrat SemiBold"/>
                <a:cs typeface="Montserrat SemiBold"/>
                <a:sym typeface="Montserrat SemiBold"/>
              </a:rPr>
              <a:t>Project Presentation </a:t>
            </a:r>
            <a:endParaRPr>
              <a:solidFill>
                <a:schemeClr val="accent6"/>
              </a:solidFill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40" name="Google Shape;240;p1"/>
          <p:cNvSpPr txBox="1"/>
          <p:nvPr>
            <p:ph idx="1" type="subTitle"/>
          </p:nvPr>
        </p:nvSpPr>
        <p:spPr>
          <a:xfrm>
            <a:off x="5111498" y="1548300"/>
            <a:ext cx="2614200" cy="65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chemeClr val="accent4"/>
                </a:solidFill>
              </a:rPr>
              <a:t>Veeramanikandan C</a:t>
            </a:r>
            <a:endParaRPr b="1" sz="2000">
              <a:solidFill>
                <a:schemeClr val="accent4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FEATURES AND FUNCTIONALITY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8" name="Google Shape;188;p22"/>
          <p:cNvSpPr txBox="1"/>
          <p:nvPr>
            <p:ph idx="1" type="body"/>
          </p:nvPr>
        </p:nvSpPr>
        <p:spPr>
          <a:xfrm>
            <a:off x="1297500" y="1179125"/>
            <a:ext cx="7038900" cy="383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Responsive design with dark-theme UI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Animated skill progress bars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Hover animations on project cards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Typing effect for profession (using Typed.js)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Contact form with basic JS validation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Social media integration (YouTube, Instagram, Twitter, etc.)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 Reload page button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3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94" name="Google Shape;194;p23"/>
          <p:cNvSpPr txBox="1"/>
          <p:nvPr>
            <p:ph idx="1" type="body"/>
          </p:nvPr>
        </p:nvSpPr>
        <p:spPr>
          <a:xfrm>
            <a:off x="334875" y="1205500"/>
            <a:ext cx="8478600" cy="373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195" name="Google Shape;195;p23" title="Screenshot (22).png"/>
          <p:cNvPicPr preferRelativeResize="0"/>
          <p:nvPr/>
        </p:nvPicPr>
        <p:blipFill rotWithShape="1">
          <a:blip r:embed="rId3">
            <a:alphaModFix/>
          </a:blip>
          <a:srcRect b="0" l="0" r="1526" t="13134"/>
          <a:stretch/>
        </p:blipFill>
        <p:spPr>
          <a:xfrm>
            <a:off x="334875" y="1205500"/>
            <a:ext cx="4380000" cy="37371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23" title="Screenshot (26).png"/>
          <p:cNvPicPr preferRelativeResize="0"/>
          <p:nvPr/>
        </p:nvPicPr>
        <p:blipFill rotWithShape="1">
          <a:blip r:embed="rId4">
            <a:alphaModFix/>
          </a:blip>
          <a:srcRect b="0" l="0" r="1660" t="13569"/>
          <a:stretch/>
        </p:blipFill>
        <p:spPr>
          <a:xfrm>
            <a:off x="4795125" y="1205500"/>
            <a:ext cx="4018349" cy="3737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4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2" name="Google Shape;202;p24"/>
          <p:cNvSpPr txBox="1"/>
          <p:nvPr>
            <p:ph idx="1" type="body"/>
          </p:nvPr>
        </p:nvSpPr>
        <p:spPr>
          <a:xfrm>
            <a:off x="482200" y="1111750"/>
            <a:ext cx="8277900" cy="3603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03" name="Google Shape;203;p24" title="Screenshot (22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82200" y="1111750"/>
            <a:ext cx="8277899" cy="3602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442025" y="1307850"/>
            <a:ext cx="7894500" cy="35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0" name="Google Shape;210;p25" title="Screenshot (23).png"/>
          <p:cNvPicPr preferRelativeResize="0"/>
          <p:nvPr/>
        </p:nvPicPr>
        <p:blipFill rotWithShape="1">
          <a:blip r:embed="rId3">
            <a:alphaModFix/>
          </a:blip>
          <a:srcRect b="0" l="0" r="0" t="11182"/>
          <a:stretch/>
        </p:blipFill>
        <p:spPr>
          <a:xfrm>
            <a:off x="442025" y="1307850"/>
            <a:ext cx="7894500" cy="34993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16" name="Google Shape;216;p26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17" name="Google Shape;217;p26" title="Screenshot (24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696525" y="1205500"/>
            <a:ext cx="7639874" cy="33486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2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rPr b="1" lang="en" sz="2450">
                <a:solidFill>
                  <a:schemeClr val="accent6"/>
                </a:solidFill>
              </a:rPr>
              <a:t>RESULTS AND SCREENSHOTS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8842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223" name="Google Shape;223;p27"/>
          <p:cNvSpPr txBox="1"/>
          <p:nvPr>
            <p:ph idx="1" type="body"/>
          </p:nvPr>
        </p:nvSpPr>
        <p:spPr>
          <a:xfrm>
            <a:off x="857250" y="1366250"/>
            <a:ext cx="7479000" cy="319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/>
          </a:p>
        </p:txBody>
      </p:sp>
      <p:pic>
        <p:nvPicPr>
          <p:cNvPr id="224" name="Google Shape;224;p27" title="Screenshot (25).png"/>
          <p:cNvPicPr preferRelativeResize="0"/>
          <p:nvPr/>
        </p:nvPicPr>
        <p:blipFill rotWithShape="1">
          <a:blip r:embed="rId3">
            <a:alphaModFix/>
          </a:blip>
          <a:srcRect b="0" l="0" r="0" t="11964"/>
          <a:stretch/>
        </p:blipFill>
        <p:spPr>
          <a:xfrm>
            <a:off x="857400" y="1366250"/>
            <a:ext cx="7479000" cy="3375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CONCLUSION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30" name="Google Shape;230;p28"/>
          <p:cNvSpPr txBox="1"/>
          <p:nvPr>
            <p:ph idx="1" type="body"/>
          </p:nvPr>
        </p:nvSpPr>
        <p:spPr>
          <a:xfrm>
            <a:off x="1109975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Built a modern, responsive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Helps in showcasing projects &amp; technical skills.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Acts as a digital resume for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Future Enhancements: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Connect form to Email/Database.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Add more projects &amp; blogs.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Deploy on GitHub Pages / Netlify / Vercel.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  <a:latin typeface="Arial"/>
                <a:ea typeface="Arial"/>
                <a:cs typeface="Arial"/>
                <a:sym typeface="Arial"/>
              </a:rPr>
              <a:t>GitHub Link</a:t>
            </a:r>
            <a:endParaRPr b="1" sz="2450">
              <a:solidFill>
                <a:schemeClr val="accent6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236" name="Google Shape;236;p29"/>
          <p:cNvSpPr txBox="1"/>
          <p:nvPr>
            <p:ph idx="1" type="body"/>
          </p:nvPr>
        </p:nvSpPr>
        <p:spPr>
          <a:xfrm>
            <a:off x="388450" y="1567550"/>
            <a:ext cx="85056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3"/>
              </a:rPr>
              <a:t>https://vmkveeramani31-oss.github.io/Veeramanikandan-TNSDC-SDP-FWD/project.html</a:t>
            </a: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Neocities Link: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   </a:t>
            </a:r>
            <a:r>
              <a:rPr b="1" lang="en" sz="2000" u="sng">
                <a:solidFill>
                  <a:schemeClr val="hlink"/>
                </a:solidFill>
                <a:latin typeface="Roboto"/>
                <a:ea typeface="Roboto"/>
                <a:cs typeface="Roboto"/>
                <a:sym typeface="Roboto"/>
                <a:hlinkClick r:id="rId4"/>
              </a:rPr>
              <a:t>https://vmkveeramani.neocities.org/Portfolio/project</a:t>
            </a: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14"/>
          <p:cNvSpPr txBox="1"/>
          <p:nvPr>
            <p:ph type="title"/>
          </p:nvPr>
        </p:nvSpPr>
        <p:spPr>
          <a:xfrm>
            <a:off x="602750" y="214325"/>
            <a:ext cx="8264400" cy="458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450">
                <a:solidFill>
                  <a:schemeClr val="accent6"/>
                </a:solidFill>
              </a:rPr>
              <a:t>                            </a:t>
            </a:r>
            <a:r>
              <a:rPr b="1" lang="en" sz="2450">
                <a:solidFill>
                  <a:schemeClr val="accent4"/>
                </a:solidFill>
              </a:rPr>
              <a:t>Digital Portfolio</a:t>
            </a:r>
            <a:endParaRPr b="1" sz="2450">
              <a:solidFill>
                <a:schemeClr val="accent4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STUDENT NAME:</a:t>
            </a:r>
            <a:r>
              <a:rPr b="1" lang="en" sz="2050">
                <a:solidFill>
                  <a:srgbClr val="FCE5CD"/>
                </a:solidFill>
              </a:rPr>
              <a:t> VEERAMANIKANDAN C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REGISTER NO AND NMID :</a:t>
            </a:r>
            <a:r>
              <a:rPr b="1" lang="en" sz="2050">
                <a:solidFill>
                  <a:srgbClr val="FCE5CD"/>
                </a:solidFill>
              </a:rPr>
              <a:t> 2422k1908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NMID </a:t>
            </a:r>
            <a:r>
              <a:rPr b="1" lang="en" sz="2050">
                <a:solidFill>
                  <a:srgbClr val="FCE5CD"/>
                </a:solidFill>
              </a:rPr>
              <a:t>: FBC227E8801B14BA73043DC3D17155D0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DEPARTMENT: </a:t>
            </a:r>
            <a:r>
              <a:rPr b="1" lang="en" sz="2050">
                <a:solidFill>
                  <a:srgbClr val="FCE5CD"/>
                </a:solidFill>
              </a:rPr>
              <a:t>BSC.COMPUTER SCIENCE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chemeClr val="accent6"/>
                </a:solidFill>
              </a:rPr>
              <a:t>COLLEGE: </a:t>
            </a:r>
            <a:r>
              <a:rPr b="1" lang="en" sz="2050">
                <a:solidFill>
                  <a:srgbClr val="FCE5CD"/>
                </a:solidFill>
              </a:rPr>
              <a:t>CHIKKANNA GOVT ARTS &amp; SCIENCE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COLLEGE BHARATHIAR UNIVERSITY </a:t>
            </a:r>
            <a:endParaRPr b="1" sz="2050">
              <a:solidFill>
                <a:srgbClr val="FCE5CD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b="1" lang="en" sz="2050">
                <a:solidFill>
                  <a:srgbClr val="FCE5CD"/>
                </a:solidFill>
              </a:rPr>
              <a:t>                     TIRUPUR                      </a:t>
            </a:r>
            <a:endParaRPr b="1" sz="205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5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PROJECT TITLE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46" name="Google Shape;146;p15"/>
          <p:cNvSpPr txBox="1"/>
          <p:nvPr>
            <p:ph idx="1" type="body"/>
          </p:nvPr>
        </p:nvSpPr>
        <p:spPr>
          <a:xfrm>
            <a:off x="1691250" y="1527375"/>
            <a:ext cx="5761500" cy="172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           </a:t>
            </a: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Portfolio Website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rPr b="1" lang="en" sz="2500">
                <a:solidFill>
                  <a:schemeClr val="accent4"/>
                </a:solidFill>
                <a:latin typeface="Roboto"/>
                <a:ea typeface="Roboto"/>
                <a:cs typeface="Roboto"/>
                <a:sym typeface="Roboto"/>
              </a:rPr>
              <a:t>  "Showcasing My Skills &amp; Projects"</a:t>
            </a:r>
            <a:endParaRPr b="1" sz="2500">
              <a:solidFill>
                <a:schemeClr val="accent4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500">
              <a:solidFill>
                <a:srgbClr val="00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6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AGENDA</a:t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52" name="Google Shape;152;p16"/>
          <p:cNvSpPr txBox="1"/>
          <p:nvPr>
            <p:ph idx="1" type="body"/>
          </p:nvPr>
        </p:nvSpPr>
        <p:spPr>
          <a:xfrm>
            <a:off x="1297500" y="1205900"/>
            <a:ext cx="7038900" cy="373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Problem Statement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Project Overview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End Users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Tools and Technologies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Portfolio design and Layout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Features and Functionality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Results and Screenshots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Conclusion</a:t>
            </a:r>
            <a:endParaRPr b="1" sz="2000">
              <a:solidFill>
                <a:srgbClr val="FFF2CC"/>
              </a:solidFill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AutoNum type="arabicPeriod"/>
            </a:pPr>
            <a:r>
              <a:rPr b="1" lang="en" sz="2000">
                <a:solidFill>
                  <a:srgbClr val="FFF2CC"/>
                </a:solidFill>
              </a:rPr>
              <a:t>Github Link</a:t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17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97572"/>
              <a:buNone/>
            </a:pPr>
            <a:r>
              <a:rPr b="1" lang="en" sz="2733">
                <a:solidFill>
                  <a:schemeClr val="accent6"/>
                </a:solidFill>
              </a:rPr>
              <a:t>PROBLEM STATEMENT</a:t>
            </a:r>
            <a:endParaRPr b="1" sz="26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 txBox="1"/>
          <p:nvPr>
            <p:ph idx="1" type="body"/>
          </p:nvPr>
        </p:nvSpPr>
        <p:spPr>
          <a:xfrm>
            <a:off x="1297500" y="15675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Many developers struggle to showcase skills effectively.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Need a personal brand presence online.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Traditional resumes don’t highlight interactive projects.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Solution: A responsive, modern portfolio website.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8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460">
                <a:solidFill>
                  <a:schemeClr val="accent6"/>
                </a:solidFill>
                <a:highlight>
                  <a:schemeClr val="dk1"/>
                </a:highlight>
              </a:rPr>
              <a:t>PROJECT OVERVIEW</a:t>
            </a:r>
            <a:endParaRPr b="1"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460">
              <a:solidFill>
                <a:schemeClr val="accent6"/>
              </a:solidFill>
              <a:highlight>
                <a:schemeClr val="dk1"/>
              </a:highlight>
            </a:endParaRPr>
          </a:p>
        </p:txBody>
      </p:sp>
      <p:sp>
        <p:nvSpPr>
          <p:cNvPr id="164" name="Google Shape;164;p18"/>
          <p:cNvSpPr txBox="1"/>
          <p:nvPr>
            <p:ph idx="1" type="body"/>
          </p:nvPr>
        </p:nvSpPr>
        <p:spPr>
          <a:xfrm>
            <a:off x="1297500" y="130785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A personal portfolio website that displays: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Introduction &amp; About Me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Skills (with animations)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Project showcase cards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Contact form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Social media links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CE5CD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CE5CD"/>
                </a:solidFill>
                <a:latin typeface="Roboto"/>
                <a:ea typeface="Roboto"/>
                <a:cs typeface="Roboto"/>
                <a:sym typeface="Roboto"/>
              </a:rPr>
              <a:t>Designed with modern UI/UX + animations for better engagement.</a:t>
            </a:r>
            <a:endParaRPr b="1" sz="2000">
              <a:solidFill>
                <a:srgbClr val="FCE5CD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CE5CD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9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WHO ARE THE END USERS?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0" name="Google Shape;170;p19"/>
          <p:cNvSpPr txBox="1"/>
          <p:nvPr>
            <p:ph idx="1" type="body"/>
          </p:nvPr>
        </p:nvSpPr>
        <p:spPr>
          <a:xfrm>
            <a:off x="1297500" y="14336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Hiring Managers / Recruiters – to check skills and experience.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Clients – for freelance opportunities.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Peers &amp; Friends – networking &amp; collaboration.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General Visitors – to follow on social platforms (YouTube, Instagram, X, etc.).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TOOLS AND TECHNIQUES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76" name="Google Shape;176;p20"/>
          <p:cNvSpPr txBox="1"/>
          <p:nvPr>
            <p:ph idx="1" type="body"/>
          </p:nvPr>
        </p:nvSpPr>
        <p:spPr>
          <a:xfrm>
            <a:off x="1297500" y="1219300"/>
            <a:ext cx="7038900" cy="291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Frontend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HTML5, CSS3, JavaScript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Typed.js (typing animation)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FontAwesome (icons)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Other Tools: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Visual Studio Code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Git &amp; GitHub (Version Control)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Canva/PowerPoint (for presentation and branding).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1"/>
          <p:cNvSpPr txBox="1"/>
          <p:nvPr>
            <p:ph type="title"/>
          </p:nvPr>
        </p:nvSpPr>
        <p:spPr>
          <a:xfrm>
            <a:off x="1297500" y="393750"/>
            <a:ext cx="7038900" cy="91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b="1" lang="en" sz="2450">
                <a:solidFill>
                  <a:schemeClr val="accent6"/>
                </a:solidFill>
              </a:rPr>
              <a:t>PORTFOLIO DESIGN AND LAYOUT</a:t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b="1" sz="2450">
              <a:solidFill>
                <a:schemeClr val="accent6"/>
              </a:solidFill>
            </a:endParaRPr>
          </a:p>
        </p:txBody>
      </p:sp>
      <p:sp>
        <p:nvSpPr>
          <p:cNvPr id="182" name="Google Shape;182;p21"/>
          <p:cNvSpPr txBox="1"/>
          <p:nvPr>
            <p:ph idx="1" type="body"/>
          </p:nvPr>
        </p:nvSpPr>
        <p:spPr>
          <a:xfrm>
            <a:off x="1203750" y="1307850"/>
            <a:ext cx="7038900" cy="3227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Char char="●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Sections of Website: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Header &amp; Navigation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Home Section (Intro, Typing Animation, Social Links)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About Section (Personal Bio + Photo)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Skills Section (with Progress Bars &amp; Animations)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Projects Section (Card-based Layout)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Contact Form (with JS Validation)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556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FFF2CC"/>
              </a:buClr>
              <a:buSzPts val="2000"/>
              <a:buFont typeface="Roboto"/>
              <a:buAutoNum type="arabicPeriod"/>
            </a:pPr>
            <a:r>
              <a:rPr b="1" lang="en" sz="2000">
                <a:solidFill>
                  <a:srgbClr val="FFF2CC"/>
                </a:solidFill>
                <a:latin typeface="Roboto"/>
                <a:ea typeface="Roboto"/>
                <a:cs typeface="Roboto"/>
                <a:sym typeface="Roboto"/>
              </a:rPr>
              <a:t>Footer</a:t>
            </a:r>
            <a:endParaRPr b="1" sz="2000">
              <a:solidFill>
                <a:srgbClr val="FFF2CC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1200"/>
              </a:spcAft>
              <a:buSzPts val="1300"/>
              <a:buNone/>
            </a:pPr>
            <a:r>
              <a:t/>
            </a:r>
            <a:endParaRPr b="1" sz="2000">
              <a:solidFill>
                <a:srgbClr val="FFF2CC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ocus">
  <a:themeElements>
    <a:clrScheme name="Focus">
      <a:dk1>
        <a:srgbClr val="1B212C"/>
      </a:dk1>
      <a:lt1>
        <a:srgbClr val="FFFFFF"/>
      </a:lt1>
      <a:dk2>
        <a:srgbClr val="D9D9D9"/>
      </a:dk2>
      <a:lt2>
        <a:srgbClr val="82C7A5"/>
      </a:lt2>
      <a:accent1>
        <a:srgbClr val="0145AC"/>
      </a:accent1>
      <a:accent2>
        <a:srgbClr val="EECE1A"/>
      </a:accent2>
      <a:accent3>
        <a:srgbClr val="4E5567"/>
      </a:accent3>
      <a:accent4>
        <a:srgbClr val="F4D6AD"/>
      </a:accent4>
      <a:accent5>
        <a:srgbClr val="7890CD"/>
      </a:accent5>
      <a:accent6>
        <a:srgbClr val="F15E22"/>
      </a:accent6>
      <a:hlink>
        <a:srgbClr val="7890CD"/>
      </a:hlink>
      <a:folHlink>
        <a:srgbClr val="7890C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