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5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4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mkveeramani31-oss.github.io/Veeramanikandan-TNSDC-FWD-DP/project.html" TargetMode="External"/><Relationship Id="rId4" Type="http://schemas.openxmlformats.org/officeDocument/2006/relationships/hyperlink" Target="https://vmkveeramani.neocities.org/Portfolio/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3214700" y="565200"/>
            <a:ext cx="56313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1"/>
          <p:cNvSpPr txBox="1"/>
          <p:nvPr>
            <p:ph idx="1" type="subTitle"/>
          </p:nvPr>
        </p:nvSpPr>
        <p:spPr>
          <a:xfrm>
            <a:off x="5465013" y="1598577"/>
            <a:ext cx="2614200" cy="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0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3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43" name="Google Shape;243;p2"/>
          <p:cNvSpPr txBox="1"/>
          <p:nvPr>
            <p:ph idx="1" type="body"/>
          </p:nvPr>
        </p:nvSpPr>
        <p:spPr>
          <a:xfrm>
            <a:off x="319200" y="1504321"/>
            <a:ext cx="8505600" cy="28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https://vmkveeramani31-oss.github.io/Veeramanikandan-TNSDC-FWD-DP/project.html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Neocities Link: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https://vmkveeramani.neocities.org/Portfolio/project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VEERAMANIKANDAN C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FBC227E8801B14BA73043DC3D17155D0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