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mkveeramani31-oss.github.io/Veeramanikandan-TNSDC-SDP-FWD/project.html" TargetMode="External"/><Relationship Id="rId4" Type="http://schemas.openxmlformats.org/officeDocument/2006/relationships/hyperlink" Target="https://vmkveeramani.neocities.org/Portfolio/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14698" y="565200"/>
            <a:ext cx="56313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Presentation 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37900" y="1400950"/>
            <a:ext cx="2614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chemeClr val="accent4"/>
                </a:solidFill>
              </a:rPr>
              <a:t>Veeramanikandan C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FEATURES AND FUNCTIONALITY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179125"/>
            <a:ext cx="70389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Responsive design with dark-theme UI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Animated skill progress bars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Hover animations on project cards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Typing effect for profession (using Typed.js)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Contact form with basic JS validation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Social media integration (YouTube, Instagram, Twitter, etc.)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Reload page button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34875" y="1205500"/>
            <a:ext cx="84786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5" name="Google Shape;195;p23" title="Screenshot (22).png"/>
          <p:cNvPicPr preferRelativeResize="0"/>
          <p:nvPr/>
        </p:nvPicPr>
        <p:blipFill rotWithShape="1">
          <a:blip r:embed="rId3">
            <a:alphaModFix/>
          </a:blip>
          <a:srcRect b="0" l="0" r="1526" t="13134"/>
          <a:stretch/>
        </p:blipFill>
        <p:spPr>
          <a:xfrm>
            <a:off x="334875" y="1205500"/>
            <a:ext cx="4380000" cy="3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 title="Screenshot (26).png"/>
          <p:cNvPicPr preferRelativeResize="0"/>
          <p:nvPr/>
        </p:nvPicPr>
        <p:blipFill rotWithShape="1">
          <a:blip r:embed="rId4">
            <a:alphaModFix/>
          </a:blip>
          <a:srcRect b="0" l="0" r="1660" t="13569"/>
          <a:stretch/>
        </p:blipFill>
        <p:spPr>
          <a:xfrm>
            <a:off x="4795125" y="1205500"/>
            <a:ext cx="4018349" cy="3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82200" y="1111750"/>
            <a:ext cx="82779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3" name="Google Shape;203;p24" title="Screenshot (22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82200" y="1111750"/>
            <a:ext cx="8277899" cy="36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42025" y="1307850"/>
            <a:ext cx="7894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0" name="Google Shape;210;p25" title="Screenshot (23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42025" y="1307850"/>
            <a:ext cx="7894500" cy="34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7" name="Google Shape;217;p26" title="Screenshot (24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696525" y="1205500"/>
            <a:ext cx="7639874" cy="33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57250" y="1366250"/>
            <a:ext cx="74790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24" name="Google Shape;224;p27" title="Screenshot (25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857400" y="1366250"/>
            <a:ext cx="7479000" cy="3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CONCLUSION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109975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Built a modern, responsive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Helps in showcasing projects &amp; technical skills.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Acts as a digital resume for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Future Enhancements: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Connect form to Email/Database.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Add more projects &amp; blogs.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Deploy on GitHub Pages / Netlify / Vercel.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 sz="24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88450" y="1567550"/>
            <a:ext cx="85056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https://vmkveeramani31-oss.github.io/Veeramanikandan-TNSDC-SDP-FWD/project.html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Neocities Link: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https://vmkveeramani.neocities.org/Portfolio/project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02750" y="214325"/>
            <a:ext cx="82644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50">
                <a:solidFill>
                  <a:schemeClr val="accent6"/>
                </a:solidFill>
              </a:rPr>
              <a:t>                            </a:t>
            </a:r>
            <a:r>
              <a:rPr b="1" lang="en" sz="2450">
                <a:solidFill>
                  <a:schemeClr val="accent4"/>
                </a:solidFill>
              </a:rPr>
              <a:t>Digital Portfolio</a:t>
            </a:r>
            <a:endParaRPr b="1" sz="245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STUDENT NAME:</a:t>
            </a:r>
            <a:r>
              <a:rPr b="1" lang="en" sz="2050">
                <a:solidFill>
                  <a:srgbClr val="FCE5CD"/>
                </a:solidFill>
              </a:rPr>
              <a:t> VEERAMANIKANDAN C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REGISTER NO AND NMID :</a:t>
            </a:r>
            <a:r>
              <a:rPr b="1" lang="en" sz="2050">
                <a:solidFill>
                  <a:srgbClr val="FCE5CD"/>
                </a:solidFill>
              </a:rPr>
              <a:t> 2422k1908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NMID </a:t>
            </a:r>
            <a:r>
              <a:rPr b="1" lang="en" sz="2050">
                <a:solidFill>
                  <a:srgbClr val="FCE5CD"/>
                </a:solidFill>
              </a:rPr>
              <a:t>: FBC227E8801B14BA73043DC3D17155D0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DEPARTMENT: </a:t>
            </a:r>
            <a:r>
              <a:rPr b="1" lang="en" sz="2050">
                <a:solidFill>
                  <a:srgbClr val="FCE5CD"/>
                </a:solidFill>
              </a:rPr>
              <a:t>BSC.COMPUTER SCIENCE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COLLEGE: </a:t>
            </a:r>
            <a:r>
              <a:rPr b="1" lang="en" sz="2050">
                <a:solidFill>
                  <a:srgbClr val="FCE5CD"/>
                </a:solidFill>
              </a:rPr>
              <a:t>CHIKKANNA GOVT ARTS &amp; SCIENCE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COLLEGE BHARATHIAR UNIVERSITY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TIRUPUR                      </a:t>
            </a:r>
            <a:endParaRPr b="1" sz="205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PROJECT TITLE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691250" y="1527375"/>
            <a:ext cx="5761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Portfolio Website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 "Showcasing My Skills &amp; Projects"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AGENDA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05900"/>
            <a:ext cx="70389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Problem Statement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Project Overview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End Users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Tools and Technologies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Portfolio design and Layout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Features and Functionality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Results and Screenshots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Conclusion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Github Link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572"/>
              <a:buNone/>
            </a:pPr>
            <a:r>
              <a:rPr b="1" lang="en" sz="2733">
                <a:solidFill>
                  <a:schemeClr val="accent6"/>
                </a:solidFill>
              </a:rPr>
              <a:t>PROBLEM STATEMENT</a:t>
            </a:r>
            <a:endParaRPr b="1" sz="26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Many developers struggle to showcase skills effectively.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Need a personal brand presence online.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Traditional resumes don’t highlight interactive projects.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Solution: A responsive, modern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60">
                <a:solidFill>
                  <a:schemeClr val="accent6"/>
                </a:solidFill>
                <a:highlight>
                  <a:schemeClr val="dk1"/>
                </a:highlight>
              </a:rPr>
              <a:t>PROJECT OVERVIEW</a:t>
            </a:r>
            <a:endParaRPr b="1"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A personal portfolio website that displays: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Introduction &amp; About Me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Skills (with animations)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Project showcase cards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Contact form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Social media links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Designed with modern UI/UX + animations for better engagement.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WHO ARE THE END USERS?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4336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Hiring Managers / Recruiters – to check skills and experience.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Clients – for freelance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Peers &amp; Friends – networking &amp; collaboration.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General Visitors – to follow on social platforms (YouTube, Instagram, X, etc.).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TOOLS AND TECHNIQUES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2193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Frontend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HTML5, CSS3, JavaScript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Typed.js (typing animation)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FontAwesome (icons)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Other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Git &amp; GitHub (Version Control)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Canva/PowerPoint (for presentation and branding).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PORTFOLIO DESIGN AND LAYOUT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03750" y="1307850"/>
            <a:ext cx="7038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Sections of Website: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Header &amp; Navigation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Home Section (Intro, Typing Animation, Social Links)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About Section (Personal Bio + Photo)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Skills Section (with Progress Bars &amp; Animations)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Projects Section (Card-based Layout)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Contact Form (with JS Validation)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Footer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