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 SemiBold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SemiBold-bold.fntdata"/><Relationship Id="rId23" Type="http://schemas.openxmlformats.org/officeDocument/2006/relationships/font" Target="fonts/Montserrat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boldItalic.fntdata"/><Relationship Id="rId25" Type="http://schemas.openxmlformats.org/officeDocument/2006/relationships/font" Target="fonts/MontserratSemiBold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vmkveeramani31-oss.github.io/Veeramanikandan-TNSDC-SDP-FWD/project.html" TargetMode="External"/><Relationship Id="rId4" Type="http://schemas.openxmlformats.org/officeDocument/2006/relationships/hyperlink" Target="https://vmkveeramani.neocities.org/Portfolio/projec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14698" y="565200"/>
            <a:ext cx="56313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Project Presentation </a:t>
            </a:r>
            <a:endParaRPr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837900" y="1400950"/>
            <a:ext cx="26142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2000">
                <a:solidFill>
                  <a:schemeClr val="accent4"/>
                </a:solidFill>
              </a:rPr>
              <a:t>Veeramanikandan C</a:t>
            </a:r>
            <a:endParaRPr b="1" sz="20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450">
                <a:solidFill>
                  <a:schemeClr val="accent6"/>
                </a:solidFill>
              </a:rPr>
              <a:t>FEATURES AND FUNCTIONALITY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1297500" y="1179125"/>
            <a:ext cx="7038900" cy="3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Responsive design with dark-theme UI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Animated skill progress bars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Hover animations on project cards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Typing effect for profession (using Typed.js)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 Contact form with basic JS validation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 Social media integration (YouTube, Instagram, Twitter, etc.)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 Reload page button</a:t>
            </a:r>
            <a:endParaRPr b="1" sz="2000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450">
                <a:solidFill>
                  <a:schemeClr val="accent6"/>
                </a:solidFill>
              </a:rPr>
              <a:t>RESULTS AND SCREENSHOTS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334875" y="1205500"/>
            <a:ext cx="8478600" cy="3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95" name="Google Shape;195;p23" title="Screenshot (22).png"/>
          <p:cNvPicPr preferRelativeResize="0"/>
          <p:nvPr/>
        </p:nvPicPr>
        <p:blipFill rotWithShape="1">
          <a:blip r:embed="rId3">
            <a:alphaModFix/>
          </a:blip>
          <a:srcRect b="0" l="0" r="1526" t="13134"/>
          <a:stretch/>
        </p:blipFill>
        <p:spPr>
          <a:xfrm>
            <a:off x="334875" y="1205500"/>
            <a:ext cx="4380000" cy="37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3" title="Screenshot (26).png"/>
          <p:cNvPicPr preferRelativeResize="0"/>
          <p:nvPr/>
        </p:nvPicPr>
        <p:blipFill rotWithShape="1">
          <a:blip r:embed="rId4">
            <a:alphaModFix/>
          </a:blip>
          <a:srcRect b="0" l="0" r="1660" t="13569"/>
          <a:stretch/>
        </p:blipFill>
        <p:spPr>
          <a:xfrm>
            <a:off x="4795125" y="1205500"/>
            <a:ext cx="4018349" cy="37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2"/>
              <a:buNone/>
            </a:pPr>
            <a:r>
              <a:rPr b="1" lang="en" sz="2450">
                <a:solidFill>
                  <a:schemeClr val="accent6"/>
                </a:solidFill>
              </a:rPr>
              <a:t>RESULTS AND SCREENSHOTS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2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2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482200" y="1111750"/>
            <a:ext cx="8277900" cy="3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03" name="Google Shape;203;p24" title="Screenshot (22).png"/>
          <p:cNvPicPr preferRelativeResize="0"/>
          <p:nvPr/>
        </p:nvPicPr>
        <p:blipFill rotWithShape="1">
          <a:blip r:embed="rId3">
            <a:alphaModFix/>
          </a:blip>
          <a:srcRect b="0" l="0" r="0" t="11182"/>
          <a:stretch/>
        </p:blipFill>
        <p:spPr>
          <a:xfrm>
            <a:off x="482200" y="1111750"/>
            <a:ext cx="8277899" cy="360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2"/>
              <a:buNone/>
            </a:pPr>
            <a:r>
              <a:rPr b="1" lang="en" sz="2450">
                <a:solidFill>
                  <a:schemeClr val="accent6"/>
                </a:solidFill>
              </a:rPr>
              <a:t>RESULTS AND SCREENSHOTS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2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2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442025" y="1307850"/>
            <a:ext cx="78945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10" name="Google Shape;210;p25" title="Screenshot (23).png"/>
          <p:cNvPicPr preferRelativeResize="0"/>
          <p:nvPr/>
        </p:nvPicPr>
        <p:blipFill rotWithShape="1">
          <a:blip r:embed="rId3">
            <a:alphaModFix/>
          </a:blip>
          <a:srcRect b="0" l="0" r="0" t="11182"/>
          <a:stretch/>
        </p:blipFill>
        <p:spPr>
          <a:xfrm>
            <a:off x="442025" y="1307850"/>
            <a:ext cx="7894500" cy="3499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2"/>
              <a:buNone/>
            </a:pPr>
            <a:r>
              <a:rPr b="1" lang="en" sz="2450">
                <a:solidFill>
                  <a:schemeClr val="accent6"/>
                </a:solidFill>
              </a:rPr>
              <a:t>RESULTS AND SCREENSHOTS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2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2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17" name="Google Shape;217;p26" title="Screenshot (24).png"/>
          <p:cNvPicPr preferRelativeResize="0"/>
          <p:nvPr/>
        </p:nvPicPr>
        <p:blipFill rotWithShape="1">
          <a:blip r:embed="rId3">
            <a:alphaModFix/>
          </a:blip>
          <a:srcRect b="0" l="0" r="0" t="11964"/>
          <a:stretch/>
        </p:blipFill>
        <p:spPr>
          <a:xfrm>
            <a:off x="696525" y="1205500"/>
            <a:ext cx="7639874" cy="334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2"/>
              <a:buNone/>
            </a:pPr>
            <a:r>
              <a:rPr b="1" lang="en" sz="2450">
                <a:solidFill>
                  <a:schemeClr val="accent6"/>
                </a:solidFill>
              </a:rPr>
              <a:t>RESULTS AND SCREENSHOTS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2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2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23" name="Google Shape;223;p27"/>
          <p:cNvSpPr txBox="1"/>
          <p:nvPr>
            <p:ph idx="1" type="body"/>
          </p:nvPr>
        </p:nvSpPr>
        <p:spPr>
          <a:xfrm>
            <a:off x="857250" y="1366250"/>
            <a:ext cx="7479000" cy="3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24" name="Google Shape;224;p27" title="Screenshot (25).png"/>
          <p:cNvPicPr preferRelativeResize="0"/>
          <p:nvPr/>
        </p:nvPicPr>
        <p:blipFill rotWithShape="1">
          <a:blip r:embed="rId3">
            <a:alphaModFix/>
          </a:blip>
          <a:srcRect b="0" l="0" r="0" t="11964"/>
          <a:stretch/>
        </p:blipFill>
        <p:spPr>
          <a:xfrm>
            <a:off x="857400" y="1366250"/>
            <a:ext cx="7479000" cy="33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450">
                <a:solidFill>
                  <a:schemeClr val="accent6"/>
                </a:solidFill>
              </a:rPr>
              <a:t>CONCLUSION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1109975" y="13078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Built a modern, responsive portfolio website.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Helps in showcasing projects &amp; technical skills.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Acts as a digital resume for opportunities.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Future Enhancements: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Connect form to Email/Database.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Add more projects &amp; blogs.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Deploy on GitHub Pages / Netlify / Vercel.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 sz="2000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b="1" lang="en" sz="245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GitHub Link</a:t>
            </a:r>
            <a:endParaRPr b="1" sz="245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388450" y="1567550"/>
            <a:ext cx="85056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Roboto"/>
              <a:buChar char="●"/>
            </a:pPr>
            <a:r>
              <a:rPr b="1" lang="en" sz="2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https://vmkveeramani31-oss.github.io/Veeramanikandan-TNSDC-SDP-FWD/project.html</a:t>
            </a: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Neocities Link:</a:t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en" sz="2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https://vmkveeramani.neocities.org/Portfolio/project</a:t>
            </a: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602750" y="214325"/>
            <a:ext cx="8264400" cy="45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50">
                <a:solidFill>
                  <a:schemeClr val="accent6"/>
                </a:solidFill>
              </a:rPr>
              <a:t>                            </a:t>
            </a:r>
            <a:r>
              <a:rPr b="1" lang="en" sz="2450">
                <a:solidFill>
                  <a:schemeClr val="accent4"/>
                </a:solidFill>
              </a:rPr>
              <a:t>Digital Portfolio</a:t>
            </a:r>
            <a:endParaRPr b="1" sz="245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050">
                <a:solidFill>
                  <a:schemeClr val="accent6"/>
                </a:solidFill>
              </a:rPr>
              <a:t>STUDENT NAME:</a:t>
            </a:r>
            <a:r>
              <a:rPr b="1" lang="en" sz="2050">
                <a:solidFill>
                  <a:srgbClr val="FCE5CD"/>
                </a:solidFill>
              </a:rPr>
              <a:t> VEERAMANIKANDAN C</a:t>
            </a:r>
            <a:endParaRPr b="1" sz="2050">
              <a:solidFill>
                <a:srgbClr val="FCE5C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050">
                <a:solidFill>
                  <a:schemeClr val="accent6"/>
                </a:solidFill>
              </a:rPr>
              <a:t>REGISTER NO AND NMID :</a:t>
            </a:r>
            <a:r>
              <a:rPr b="1" lang="en" sz="2050">
                <a:solidFill>
                  <a:srgbClr val="FCE5CD"/>
                </a:solidFill>
              </a:rPr>
              <a:t> 2422k1908 </a:t>
            </a:r>
            <a:endParaRPr b="1" sz="2050">
              <a:solidFill>
                <a:srgbClr val="FCE5C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050">
                <a:solidFill>
                  <a:schemeClr val="accent6"/>
                </a:solidFill>
              </a:rPr>
              <a:t>NMID </a:t>
            </a:r>
            <a:r>
              <a:rPr b="1" lang="en" sz="2050">
                <a:solidFill>
                  <a:srgbClr val="FCE5CD"/>
                </a:solidFill>
              </a:rPr>
              <a:t>: FBC227E8801B14BA73043DC3D17155D0 </a:t>
            </a:r>
            <a:endParaRPr b="1" sz="2050">
              <a:solidFill>
                <a:srgbClr val="FCE5C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050">
                <a:solidFill>
                  <a:schemeClr val="accent6"/>
                </a:solidFill>
              </a:rPr>
              <a:t>DEPARTMENT: </a:t>
            </a:r>
            <a:r>
              <a:rPr b="1" lang="en" sz="2050">
                <a:solidFill>
                  <a:srgbClr val="FCE5CD"/>
                </a:solidFill>
              </a:rPr>
              <a:t>BSC.COMPUTER SCIENCE</a:t>
            </a:r>
            <a:endParaRPr b="1" sz="2050">
              <a:solidFill>
                <a:srgbClr val="FCE5C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050">
                <a:solidFill>
                  <a:schemeClr val="accent6"/>
                </a:solidFill>
              </a:rPr>
              <a:t>COLLEGE: </a:t>
            </a:r>
            <a:r>
              <a:rPr b="1" lang="en" sz="2050">
                <a:solidFill>
                  <a:srgbClr val="FCE5CD"/>
                </a:solidFill>
              </a:rPr>
              <a:t>CHIKKANNA GOVT ARTS &amp; SCIENCE </a:t>
            </a:r>
            <a:endParaRPr b="1" sz="2050">
              <a:solidFill>
                <a:srgbClr val="FCE5C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050">
                <a:solidFill>
                  <a:srgbClr val="FCE5CD"/>
                </a:solidFill>
              </a:rPr>
              <a:t>                     COLLEGE BHARATHIAR UNIVERSITY </a:t>
            </a:r>
            <a:endParaRPr b="1" sz="2050">
              <a:solidFill>
                <a:srgbClr val="FCE5C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050">
                <a:solidFill>
                  <a:srgbClr val="FCE5CD"/>
                </a:solidFill>
              </a:rPr>
              <a:t>                     TIRUPUR                      </a:t>
            </a:r>
            <a:endParaRPr b="1" sz="2050">
              <a:solidFill>
                <a:srgbClr val="FCE5C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450">
                <a:solidFill>
                  <a:schemeClr val="accent6"/>
                </a:solidFill>
              </a:rPr>
              <a:t>PROJECT TITLE</a:t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691250" y="1527375"/>
            <a:ext cx="5761500" cy="17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2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</a:t>
            </a:r>
            <a:r>
              <a:rPr b="1" lang="en" sz="25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Portfolio Website</a:t>
            </a:r>
            <a:endParaRPr b="1" sz="25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25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 "Showcasing My Skills &amp; Projects"</a:t>
            </a:r>
            <a:endParaRPr b="1" sz="25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2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450">
                <a:solidFill>
                  <a:schemeClr val="accent6"/>
                </a:solidFill>
              </a:rPr>
              <a:t>AGENDA</a:t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205900"/>
            <a:ext cx="7038900" cy="3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AutoNum type="arabicPeriod"/>
            </a:pPr>
            <a:r>
              <a:rPr b="1" lang="en" sz="2000">
                <a:solidFill>
                  <a:srgbClr val="FFF2CC"/>
                </a:solidFill>
              </a:rPr>
              <a:t>Problem Statement</a:t>
            </a:r>
            <a:endParaRPr b="1" sz="2000">
              <a:solidFill>
                <a:srgbClr val="FFF2CC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AutoNum type="arabicPeriod"/>
            </a:pPr>
            <a:r>
              <a:rPr b="1" lang="en" sz="2000">
                <a:solidFill>
                  <a:srgbClr val="FFF2CC"/>
                </a:solidFill>
              </a:rPr>
              <a:t>Project Overview</a:t>
            </a:r>
            <a:endParaRPr b="1" sz="2000">
              <a:solidFill>
                <a:srgbClr val="FFF2CC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AutoNum type="arabicPeriod"/>
            </a:pPr>
            <a:r>
              <a:rPr b="1" lang="en" sz="2000">
                <a:solidFill>
                  <a:srgbClr val="FFF2CC"/>
                </a:solidFill>
              </a:rPr>
              <a:t>End Users</a:t>
            </a:r>
            <a:endParaRPr b="1" sz="2000">
              <a:solidFill>
                <a:srgbClr val="FFF2CC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AutoNum type="arabicPeriod"/>
            </a:pPr>
            <a:r>
              <a:rPr b="1" lang="en" sz="2000">
                <a:solidFill>
                  <a:srgbClr val="FFF2CC"/>
                </a:solidFill>
              </a:rPr>
              <a:t>Tools and Technologies</a:t>
            </a:r>
            <a:endParaRPr b="1" sz="2000">
              <a:solidFill>
                <a:srgbClr val="FFF2CC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AutoNum type="arabicPeriod"/>
            </a:pPr>
            <a:r>
              <a:rPr b="1" lang="en" sz="2000">
                <a:solidFill>
                  <a:srgbClr val="FFF2CC"/>
                </a:solidFill>
              </a:rPr>
              <a:t>Portfolio design and Layout</a:t>
            </a:r>
            <a:endParaRPr b="1" sz="2000">
              <a:solidFill>
                <a:srgbClr val="FFF2CC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AutoNum type="arabicPeriod"/>
            </a:pPr>
            <a:r>
              <a:rPr b="1" lang="en" sz="2000">
                <a:solidFill>
                  <a:srgbClr val="FFF2CC"/>
                </a:solidFill>
              </a:rPr>
              <a:t>Features and Functionality</a:t>
            </a:r>
            <a:endParaRPr b="1" sz="2000">
              <a:solidFill>
                <a:srgbClr val="FFF2CC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AutoNum type="arabicPeriod"/>
            </a:pPr>
            <a:r>
              <a:rPr b="1" lang="en" sz="2000">
                <a:solidFill>
                  <a:srgbClr val="FFF2CC"/>
                </a:solidFill>
              </a:rPr>
              <a:t>Results and Screenshots</a:t>
            </a:r>
            <a:endParaRPr b="1" sz="2000">
              <a:solidFill>
                <a:srgbClr val="FFF2CC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AutoNum type="arabicPeriod"/>
            </a:pPr>
            <a:r>
              <a:rPr b="1" lang="en" sz="2000">
                <a:solidFill>
                  <a:srgbClr val="FFF2CC"/>
                </a:solidFill>
              </a:rPr>
              <a:t>Conclusion</a:t>
            </a:r>
            <a:endParaRPr b="1" sz="2000">
              <a:solidFill>
                <a:srgbClr val="FFF2CC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AutoNum type="arabicPeriod"/>
            </a:pPr>
            <a:r>
              <a:rPr b="1" lang="en" sz="2000">
                <a:solidFill>
                  <a:srgbClr val="FFF2CC"/>
                </a:solidFill>
              </a:rPr>
              <a:t>Github Link</a:t>
            </a:r>
            <a:endParaRPr b="1" sz="2000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7572"/>
              <a:buNone/>
            </a:pPr>
            <a:r>
              <a:rPr b="1" lang="en" sz="2733">
                <a:solidFill>
                  <a:schemeClr val="accent6"/>
                </a:solidFill>
              </a:rPr>
              <a:t>PROBLEM STATEMENT</a:t>
            </a:r>
            <a:endParaRPr b="1" sz="26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Many developers struggle to showcase skills effectively.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Need a personal brand presence online.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Traditional resumes don’t highlight interactive projects.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Solution: A responsive, modern portfolio website.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60">
                <a:solidFill>
                  <a:schemeClr val="accent6"/>
                </a:solidFill>
                <a:highlight>
                  <a:schemeClr val="dk1"/>
                </a:highlight>
              </a:rPr>
              <a:t>PROJECT OVERVIEW</a:t>
            </a:r>
            <a:endParaRPr b="1" sz="2460">
              <a:solidFill>
                <a:schemeClr val="accent6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60">
              <a:solidFill>
                <a:schemeClr val="accent6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60">
              <a:solidFill>
                <a:schemeClr val="accent6"/>
              </a:solidFill>
              <a:highlight>
                <a:schemeClr val="dk1"/>
              </a:highlight>
            </a:endParaRPr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A personal portfolio website that displays:</a:t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Introduction &amp; About Me</a:t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Skills (with animations)</a:t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Project showcase cards</a:t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Contact form</a:t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Social media links</a:t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Designed with modern UI/UX + animations for better engagement.</a:t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 sz="2000">
              <a:solidFill>
                <a:srgbClr val="FCE5C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450">
                <a:solidFill>
                  <a:schemeClr val="accent6"/>
                </a:solidFill>
              </a:rPr>
              <a:t>WHO ARE THE END USERS?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143360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Hiring Managers / Recruiters – to check skills and experience.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Clients – for freelance opportunities.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Peers &amp; Friends – networking &amp; collaboration.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General Visitors – to follow on social platforms (YouTube, Instagram, X, etc.).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 sz="2000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450">
                <a:solidFill>
                  <a:schemeClr val="accent6"/>
                </a:solidFill>
              </a:rPr>
              <a:t>TOOLS AND TECHNIQUES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121930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Frontend Tools: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HTML5, CSS3, JavaScript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Typed.js (typing animation)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FontAwesome (icons)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Other Tools: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Visual Studio Code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Git &amp; GitHub (Version Control)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Canva/PowerPoint (for presentation and branding).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 sz="2000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450">
                <a:solidFill>
                  <a:schemeClr val="accent6"/>
                </a:solidFill>
              </a:rPr>
              <a:t>PORTFOLIO DESIGN AND LAYOUT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03750" y="1307850"/>
            <a:ext cx="7038900" cy="3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Sections of Website: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Header &amp; Navigation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Home Section (Intro, Typing Animation, Social Links)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About Section (Personal Bio + Photo)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Skills Section (with Progress Bars &amp; Animations)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Projects Section (Card-based Layout)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Contact Form (with JS Validation)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Footer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 sz="2000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