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vmkveeramani31-oss/Veeramanikandan-TNSDC-FWD-DP.git" TargetMode="External"/><Relationship Id="rId4" Type="http://schemas.openxmlformats.org/officeDocument/2006/relationships/hyperlink" Target="https://vmkveeramani.neocities.org/Portfolio/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4698" y="565200"/>
            <a:ext cx="56313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7900" y="1400950"/>
            <a:ext cx="2614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0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88450" y="1567550"/>
            <a:ext cx="8505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https://github.com/vmkveeramani31-oss/Veeramanikandan-TNSDC-FWD-DP.git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Neocities Link: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 u="sng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https://vmkveeramani.neocities.org/Portfolio/project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VEERAMANIKANDAN C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FBC227E8801B14BA73043DC3D17155D0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