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1FC3F-274C-48C9-BF7F-CDEE541FA6DE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FBD9-DB90-44F1-BA87-24A1C6093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0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1577-580B-4D32-BAE8-6C659D21DBFE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FFE-EC4B-41A3-9776-971DD1E94D85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D694-4786-485F-A880-FF708541895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A6AC-0F12-4505-B185-B2FF0B8AFCD4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A987-9310-455A-818F-FFC6E41B47E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C68E-4D57-46D6-A7C4-307D335E03C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7769-9B33-4CC7-8ABC-2951E8274311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6DCE-A532-4807-9865-E40AC9829957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03C5-3959-4E72-B091-4F049074BCB9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BD77-6693-4453-BBCD-1525067A2005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354B-5C5E-4EF1-8643-584B6E694D33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32A0-1989-4C06-A466-62B300BF9F6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5D2-A703-4239-BDC2-A559737DBD86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3BE2-93B9-43B1-A08F-A1B5FE4D44DF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A03D-89E7-4B25-851D-49182BE1EAAC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39A3-AAFE-4634-B4F3-9B810A60760B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77E-36F4-4964-B4CF-95F8DDB5DE3D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1127F9-2A1C-472B-9ED5-336638742B95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A41-F69E-49E4-A8AD-400B07A2E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Smart Sound 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9DBC5-CED6-4033-8F00-45D59EA60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WORKING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F9384-4D4F-4EE0-8B84-783A45A7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73E-1293-4BF5-BCD6-929086F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– 2</a:t>
            </a:r>
            <a:br>
              <a:rPr lang="en-IN" dirty="0"/>
            </a:br>
            <a:r>
              <a:rPr lang="en-IN" sz="2800" dirty="0"/>
              <a:t>calendar integration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3C31E-786C-4E62-A618-CE9CF4E7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895" y="2052638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ABBC-C540-4295-9521-9632F4B9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0294A-8A08-4727-934E-27C75286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96" y="2052638"/>
            <a:ext cx="2419409" cy="43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AECA-83B5-49B6-9083-0D5DB662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– </a:t>
            </a:r>
            <a:br>
              <a:rPr lang="en-IN" dirty="0"/>
            </a:br>
            <a:r>
              <a:rPr lang="en-IN" sz="2800" dirty="0"/>
              <a:t>The start page of our application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64718-7E29-414A-B934-0043D12FA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8134" y="2026133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994E6-1D9A-4F3F-9FE1-63A20A1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E15C-26AF-443D-96FC-4A00C899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– 1</a:t>
            </a:r>
            <a:br>
              <a:rPr lang="en-IN" dirty="0"/>
            </a:br>
            <a:r>
              <a:rPr lang="en-IN" sz="2800" dirty="0"/>
              <a:t>Enables user to make location selections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D3661D-34F9-4611-8E95-D40861AD4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C5BD8-6675-4A10-9989-582E768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8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004C-C733-430E-8179-54B90C4F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– 2</a:t>
            </a:r>
            <a:br>
              <a:rPr lang="en-IN" dirty="0"/>
            </a:br>
            <a:r>
              <a:rPr lang="en-IN" sz="2800" dirty="0"/>
              <a:t>User can choose preferred categories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898F02-AE67-4206-A5DA-107619DC5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EB94-94DC-435C-A279-8E385108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6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4630-621C-4FB3-83F7-7C966D1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– 3</a:t>
            </a:r>
            <a:br>
              <a:rPr lang="en-IN" dirty="0"/>
            </a:br>
            <a:r>
              <a:rPr lang="en-IN" sz="2800" dirty="0"/>
              <a:t>User can add specific POIs from the map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40277A-6437-4B04-A1F3-326D8C678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33" y="2012881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5F83-B1C1-4470-9DDF-3251CC7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E032F-7072-49E1-AC82-78BB993D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60" y="2012881"/>
            <a:ext cx="2412296" cy="42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A0F1-0D44-4B7E-BFDD-94BF9AD4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– 4</a:t>
            </a:r>
            <a:br>
              <a:rPr lang="en-IN" dirty="0"/>
            </a:br>
            <a:r>
              <a:rPr lang="en-IN" sz="2800" dirty="0"/>
              <a:t>User can make preferred settings for the current chosen location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2659D-137C-4C9E-BD86-64A2A19D1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308" y="2209520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43517-6F1A-46F7-8EDA-4C9FDDA3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3CB089-C16F-4AC4-89EF-8686F852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141" y="2209520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AEF-AD66-489B-BFD6-D751523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– 5</a:t>
            </a:r>
            <a:br>
              <a:rPr lang="en-IN" dirty="0"/>
            </a:br>
            <a:r>
              <a:rPr lang="en-IN" sz="2800" dirty="0"/>
              <a:t>User can set some specified preferences like date, time and days to be repeated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292C88-E6FC-45B5-81B2-DB9D4039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12" y="2209520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8497-EA98-40B7-B832-AB8D861C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34D53-91CF-444E-AF9E-7735CC27F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6" y="2209518"/>
            <a:ext cx="2360117" cy="4195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FF9C4-4B6F-4A45-A236-3DF6FFA92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5" y="2209518"/>
            <a:ext cx="2360117" cy="41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36E-3BAA-495A-ADF7-88194980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All the set preferences are saved into the database and shown by retrieving from there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A94672-C636-439C-B76A-36CAF8474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9203A-F774-46DD-BDE6-DE3B9DE4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0B86-5D52-4427-8072-B4432632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– 6</a:t>
            </a:r>
            <a:br>
              <a:rPr lang="en-IN" dirty="0"/>
            </a:br>
            <a:r>
              <a:rPr lang="en-IN" sz="2800" dirty="0"/>
              <a:t>The selected locations can be deleted or disabled and can be enabled again later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552DC-4CFC-4070-8690-1EE54C2F9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013" y="2209520"/>
            <a:ext cx="2360116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5865-B578-4F78-8337-BB016F8A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169E8-1D64-484D-9E79-637D955D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0" y="2209520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54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Smart Sound Switch</vt:lpstr>
      <vt:lpstr>Home Page –  The start page of our application</vt:lpstr>
      <vt:lpstr>Activity – 1 Enables user to make location selections</vt:lpstr>
      <vt:lpstr>Activity – 2 User can choose preferred categories</vt:lpstr>
      <vt:lpstr>Activity – 3 User can add specific POIs from the map</vt:lpstr>
      <vt:lpstr>Activity – 4 User can make preferred settings for the current chosen location</vt:lpstr>
      <vt:lpstr>Activity – 5 User can set some specified preferences like date, time and days to be repeated</vt:lpstr>
      <vt:lpstr>All the set preferences are saved into the database and shown by retrieving from there</vt:lpstr>
      <vt:lpstr>Activity – 6 The selected locations can be deleted or disabled and can be enabled again later </vt:lpstr>
      <vt:lpstr>Version – 2 calendar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Sound Switch</dc:title>
  <dc:creator>Manju Latha Vajhala</dc:creator>
  <cp:lastModifiedBy>Manju Latha Vajhala</cp:lastModifiedBy>
  <cp:revision>6</cp:revision>
  <dcterms:created xsi:type="dcterms:W3CDTF">2019-02-15T05:45:24Z</dcterms:created>
  <dcterms:modified xsi:type="dcterms:W3CDTF">2019-02-15T06:36:32Z</dcterms:modified>
</cp:coreProperties>
</file>