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notesMasterIdLst>
    <p:notesMasterId r:id="rId13"/>
  </p:notesMasterIdLst>
  <p:sldIdLst>
    <p:sldId id="256" r:id="rId2"/>
    <p:sldId id="257" r:id="rId3"/>
    <p:sldId id="258" r:id="rId4"/>
    <p:sldId id="264" r:id="rId5"/>
    <p:sldId id="267" r:id="rId6"/>
    <p:sldId id="259" r:id="rId7"/>
    <p:sldId id="261" r:id="rId8"/>
    <p:sldId id="262" r:id="rId9"/>
    <p:sldId id="268" r:id="rId10"/>
    <p:sldId id="269"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B1CEE-1ECE-48A0-8CF1-8CB282870F15}" type="datetimeFigureOut">
              <a:rPr lang="en-IN" smtClean="0"/>
              <a:t>11-03-2019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8867D-BB96-46B7-B390-F3518FBF0843}" type="slidenum">
              <a:rPr lang="en-IN" smtClean="0"/>
              <a:t>‹#›</a:t>
            </a:fld>
            <a:endParaRPr lang="en-IN"/>
          </a:p>
        </p:txBody>
      </p:sp>
    </p:spTree>
    <p:extLst>
      <p:ext uri="{BB962C8B-B14F-4D97-AF65-F5344CB8AC3E}">
        <p14:creationId xmlns:p14="http://schemas.microsoft.com/office/powerpoint/2010/main" val="224117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5B68D-C256-4BCB-9527-D471A297D396}" type="datetime1">
              <a:rPr lang="en-US" smtClean="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307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0F4B94-003B-4905-B09C-1AF94A219573}" type="datetime1">
              <a:rPr lang="en-US" smtClean="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675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005A93C-9EEB-4DDB-9EAF-E7FA6D312DD7}" type="datetime1">
              <a:rPr lang="en-US" smtClean="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3689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4205D5D-383F-4ED8-B823-53F381EAA2B4}" type="datetime1">
              <a:rPr lang="en-US" smtClean="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676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7FC66D-2A28-40B3-A6CD-7BC3D679F8E0}" type="datetime1">
              <a:rPr lang="en-US" smtClean="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8635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DC05C7-77C7-4B15-A66E-B760BB412036}" type="datetime1">
              <a:rPr lang="en-US" smtClean="0"/>
              <a:t>3/11/2019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7934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DC0651-7244-42BA-BDE0-815DD36F56C8}" type="datetime1">
              <a:rPr lang="en-US" smtClean="0"/>
              <a:t>3/11/2019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290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8292E-8C7D-4398-B98F-3843F272DBA6}" type="datetime1">
              <a:rPr lang="en-US" smtClean="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67950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20B0A-81EF-4E8B-9616-4D5A9B351B3A}" type="datetime1">
              <a:rPr lang="en-US" smtClean="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412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DBB519-C1B6-45FC-ADB2-385ACEFD9423}" type="datetime1">
              <a:rPr lang="en-US" smtClean="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229222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50FFC0-7EE0-46D2-9BC1-0794B49E62BA}" type="datetime1">
              <a:rPr lang="en-US" smtClean="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95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0B9BF7-4C21-4F77-BCF0-7D69340A4D64}" type="datetime1">
              <a:rPr lang="en-US" smtClean="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235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1A69BC-5001-4CFC-9DA4-81C2E8DDFA91}" type="datetime1">
              <a:rPr lang="en-US" smtClean="0"/>
              <a:t>3/11/2019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571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ABBF82-2D03-4A72-8462-DB434778C98F}" type="datetime1">
              <a:rPr lang="en-US" smtClean="0"/>
              <a:t>3/11/2019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331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959C55-9C61-4056-96A2-5CB24C1E78E5}" type="datetime1">
              <a:rPr lang="en-US" smtClean="0"/>
              <a:t>3/11/2019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530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1826AF5-05CE-47B1-9476-1FCD5AA67CD5}" type="datetime1">
              <a:rPr lang="en-US" smtClean="0"/>
              <a:t>3/11/2019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169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0A2A24-40B3-4D98-9308-2B782CF3B218}" type="datetime1">
              <a:rPr lang="en-US" smtClean="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801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445797-2FB3-49BC-8D27-47B63AFE7D21}" type="datetime1">
              <a:rPr lang="en-US" smtClean="0"/>
              <a:t>3/11/2019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512537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9170-880D-41D1-894B-748863486579}"/>
              </a:ext>
            </a:extLst>
          </p:cNvPr>
          <p:cNvSpPr>
            <a:spLocks noGrp="1"/>
          </p:cNvSpPr>
          <p:nvPr>
            <p:ph type="ctrTitle"/>
          </p:nvPr>
        </p:nvSpPr>
        <p:spPr>
          <a:xfrm>
            <a:off x="611615" y="1010479"/>
            <a:ext cx="9261254" cy="3329581"/>
          </a:xfrm>
        </p:spPr>
        <p:txBody>
          <a:bodyPr/>
          <a:lstStyle/>
          <a:p>
            <a:r>
              <a:rPr lang="en-IN" dirty="0"/>
              <a:t>Smart Sound Switch</a:t>
            </a:r>
          </a:p>
        </p:txBody>
      </p:sp>
      <p:sp>
        <p:nvSpPr>
          <p:cNvPr id="3" name="Slide Number Placeholder 2">
            <a:extLst>
              <a:ext uri="{FF2B5EF4-FFF2-40B4-BE49-F238E27FC236}">
                <a16:creationId xmlns:a16="http://schemas.microsoft.com/office/drawing/2014/main" id="{D246D2C3-2366-40D5-B4B7-CFFC3DA80018}"/>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35761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6694-30B2-475E-A938-C2A40B603994}"/>
              </a:ext>
            </a:extLst>
          </p:cNvPr>
          <p:cNvSpPr>
            <a:spLocks noGrp="1"/>
          </p:cNvSpPr>
          <p:nvPr>
            <p:ph type="title"/>
          </p:nvPr>
        </p:nvSpPr>
        <p:spPr>
          <a:xfrm>
            <a:off x="646111" y="452718"/>
            <a:ext cx="9404723" cy="1044778"/>
          </a:xfrm>
        </p:spPr>
        <p:txBody>
          <a:bodyPr/>
          <a:lstStyle/>
          <a:p>
            <a:r>
              <a:rPr lang="en-IN" dirty="0"/>
              <a:t>Architecture spec</a:t>
            </a:r>
          </a:p>
        </p:txBody>
      </p:sp>
      <p:sp>
        <p:nvSpPr>
          <p:cNvPr id="4" name="Slide Number Placeholder 3">
            <a:extLst>
              <a:ext uri="{FF2B5EF4-FFF2-40B4-BE49-F238E27FC236}">
                <a16:creationId xmlns:a16="http://schemas.microsoft.com/office/drawing/2014/main" id="{27203188-9ADE-4152-8AAB-F05FF98EC24E}"/>
              </a:ext>
            </a:extLst>
          </p:cNvPr>
          <p:cNvSpPr>
            <a:spLocks noGrp="1"/>
          </p:cNvSpPr>
          <p:nvPr>
            <p:ph type="sldNum" sz="quarter" idx="12"/>
          </p:nvPr>
        </p:nvSpPr>
        <p:spPr/>
        <p:txBody>
          <a:bodyPr/>
          <a:lstStyle/>
          <a:p>
            <a:fld id="{629637A9-119A-49DA-BD12-AAC58B377D80}" type="slidenum">
              <a:rPr lang="en-US" smtClean="0"/>
              <a:t>10</a:t>
            </a:fld>
            <a:endParaRPr lang="en-US" dirty="0"/>
          </a:p>
        </p:txBody>
      </p:sp>
      <p:pic>
        <p:nvPicPr>
          <p:cNvPr id="6" name="Picture 5">
            <a:extLst>
              <a:ext uri="{FF2B5EF4-FFF2-40B4-BE49-F238E27FC236}">
                <a16:creationId xmlns:a16="http://schemas.microsoft.com/office/drawing/2014/main" id="{46758523-C819-40DF-BE7D-DCEBAE64199D}"/>
              </a:ext>
            </a:extLst>
          </p:cNvPr>
          <p:cNvPicPr>
            <a:picLocks noChangeAspect="1"/>
          </p:cNvPicPr>
          <p:nvPr/>
        </p:nvPicPr>
        <p:blipFill>
          <a:blip r:embed="rId2"/>
          <a:stretch>
            <a:fillRect/>
          </a:stretch>
        </p:blipFill>
        <p:spPr>
          <a:xfrm>
            <a:off x="892244" y="1690531"/>
            <a:ext cx="7840940" cy="4807516"/>
          </a:xfrm>
          <a:prstGeom prst="rect">
            <a:avLst/>
          </a:prstGeom>
        </p:spPr>
      </p:pic>
    </p:spTree>
    <p:extLst>
      <p:ext uri="{BB962C8B-B14F-4D97-AF65-F5344CB8AC3E}">
        <p14:creationId xmlns:p14="http://schemas.microsoft.com/office/powerpoint/2010/main" val="394836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5B3C-E778-4C46-B3FA-8852449811B0}"/>
              </a:ext>
            </a:extLst>
          </p:cNvPr>
          <p:cNvSpPr>
            <a:spLocks noGrp="1"/>
          </p:cNvSpPr>
          <p:nvPr>
            <p:ph type="title"/>
          </p:nvPr>
        </p:nvSpPr>
        <p:spPr/>
        <p:txBody>
          <a:bodyPr/>
          <a:lstStyle/>
          <a:p>
            <a:r>
              <a:rPr lang="en-IN" dirty="0"/>
              <a:t>Competitors</a:t>
            </a:r>
          </a:p>
        </p:txBody>
      </p:sp>
      <p:sp>
        <p:nvSpPr>
          <p:cNvPr id="3" name="Content Placeholder 2">
            <a:extLst>
              <a:ext uri="{FF2B5EF4-FFF2-40B4-BE49-F238E27FC236}">
                <a16:creationId xmlns:a16="http://schemas.microsoft.com/office/drawing/2014/main" id="{DB4EF3D4-DF21-4214-AE1D-8705FAF99F2D}"/>
              </a:ext>
            </a:extLst>
          </p:cNvPr>
          <p:cNvSpPr>
            <a:spLocks noGrp="1"/>
          </p:cNvSpPr>
          <p:nvPr>
            <p:ph idx="1"/>
          </p:nvPr>
        </p:nvSpPr>
        <p:spPr>
          <a:xfrm>
            <a:off x="1104293" y="1853248"/>
            <a:ext cx="8946541" cy="4195481"/>
          </a:xfrm>
        </p:spPr>
        <p:txBody>
          <a:bodyPr>
            <a:normAutofit fontScale="92500" lnSpcReduction="20000"/>
          </a:bodyPr>
          <a:lstStyle/>
          <a:p>
            <a:pPr>
              <a:buFont typeface="Arial" panose="020B0604020202020204" pitchFamily="34" charset="0"/>
              <a:buChar char="•"/>
            </a:pPr>
            <a:r>
              <a:rPr lang="en-IN" dirty="0"/>
              <a:t>Mute by Location -</a:t>
            </a:r>
            <a:r>
              <a:rPr lang="en-US" dirty="0"/>
              <a:t>This app allows you to set the volume of your ringtone/vibration alarm based on locations you set on the map.</a:t>
            </a:r>
          </a:p>
          <a:p>
            <a:pPr>
              <a:buFont typeface="Arial" panose="020B0604020202020204" pitchFamily="34" charset="0"/>
              <a:buChar char="•"/>
            </a:pPr>
            <a:r>
              <a:rPr lang="en-IN" dirty="0"/>
              <a:t>Location Silence -</a:t>
            </a:r>
            <a:r>
              <a:rPr lang="en-US" dirty="0"/>
              <a:t>Location Silence is a lightweight app which provides the functionality to set the volume of your device at specific locations. Draw shapes where you would like to set the device volume to Mute/Vibrate/Quiet/Loud. </a:t>
            </a:r>
          </a:p>
          <a:p>
            <a:pPr>
              <a:buFont typeface="Arial" panose="020B0604020202020204" pitchFamily="34" charset="0"/>
              <a:buChar char="•"/>
            </a:pPr>
            <a:r>
              <a:rPr lang="en-IN" dirty="0"/>
              <a:t>Silent on Location-</a:t>
            </a:r>
            <a:r>
              <a:rPr lang="en-US" dirty="0"/>
              <a:t>Choose locations where you want to silent your phone. This app will automatically detect when you enter that place and change your ringer settings to silent mode. It also detects as soon as you leave that place and again changes your ringer settings to normal.</a:t>
            </a:r>
          </a:p>
          <a:p>
            <a:pPr>
              <a:buFont typeface="Arial" panose="020B0604020202020204" pitchFamily="34" charset="0"/>
              <a:buChar char="•"/>
            </a:pPr>
            <a:r>
              <a:rPr lang="en-IN" dirty="0"/>
              <a:t>Mute me-</a:t>
            </a:r>
            <a:r>
              <a:rPr lang="en-US" dirty="0"/>
              <a:t>Mute Me allows you to set your phone to automatically mute and un-mute when you need some quiet time. You can create multiple profiles that can start on one day and finish the next, set the days to repeat and let Mute Me do the rest.</a:t>
            </a:r>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230428D4-3DFE-470B-AADD-B59AB846F913}"/>
              </a:ext>
            </a:extLst>
          </p:cNvPr>
          <p:cNvSpPr>
            <a:spLocks noGrp="1"/>
          </p:cNvSpPr>
          <p:nvPr>
            <p:ph type="sldNum" sz="quarter" idx="12"/>
          </p:nvPr>
        </p:nvSpPr>
        <p:spPr/>
        <p:txBody>
          <a:bodyPr/>
          <a:lstStyle/>
          <a:p>
            <a:fld id="{629637A9-119A-49DA-BD12-AAC58B377D80}" type="slidenum">
              <a:rPr lang="en-US" smtClean="0"/>
              <a:t>11</a:t>
            </a:fld>
            <a:endParaRPr lang="en-US" dirty="0"/>
          </a:p>
        </p:txBody>
      </p:sp>
    </p:spTree>
    <p:extLst>
      <p:ext uri="{BB962C8B-B14F-4D97-AF65-F5344CB8AC3E}">
        <p14:creationId xmlns:p14="http://schemas.microsoft.com/office/powerpoint/2010/main" val="295247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4649-F4AB-47BF-923B-F497F2DFCBD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543DA34-3034-42B4-918D-1B7B25A9A02A}"/>
              </a:ext>
            </a:extLst>
          </p:cNvPr>
          <p:cNvSpPr>
            <a:spLocks noGrp="1"/>
          </p:cNvSpPr>
          <p:nvPr>
            <p:ph idx="1"/>
          </p:nvPr>
        </p:nvSpPr>
        <p:spPr>
          <a:xfrm>
            <a:off x="1104293" y="1853248"/>
            <a:ext cx="8946541" cy="4195481"/>
          </a:xfrm>
        </p:spPr>
        <p:txBody>
          <a:bodyPr/>
          <a:lstStyle/>
          <a:p>
            <a:pPr marL="0" indent="0">
              <a:buNone/>
            </a:pPr>
            <a:endParaRPr lang="en-IN" dirty="0"/>
          </a:p>
          <a:p>
            <a:pPr>
              <a:buFont typeface="Arial" panose="020B0604020202020204" pitchFamily="34" charset="0"/>
              <a:buChar char="•"/>
            </a:pPr>
            <a:r>
              <a:rPr lang="en-IN" sz="2800" dirty="0"/>
              <a:t>We tend to ignore or forget a basic mobile etiquette to keep the mobile phones in silent mode at places like temples, churches, mosques, public meetings (assembly, parliament), hospitals, funeral grounds, theatres, your workplace, schools, colleges.., which sometimes put us in awkward situations.</a:t>
            </a:r>
          </a:p>
        </p:txBody>
      </p:sp>
      <p:sp>
        <p:nvSpPr>
          <p:cNvPr id="4" name="Slide Number Placeholder 3">
            <a:extLst>
              <a:ext uri="{FF2B5EF4-FFF2-40B4-BE49-F238E27FC236}">
                <a16:creationId xmlns:a16="http://schemas.microsoft.com/office/drawing/2014/main" id="{54C3828D-8A9B-4B4F-8E2C-FC8386EB14B9}"/>
              </a:ext>
            </a:extLst>
          </p:cNvPr>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163486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3518-89F2-44C1-A785-DCF1982B7055}"/>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B4825C80-1A7B-4EF1-A32B-EF85AC610A10}"/>
              </a:ext>
            </a:extLst>
          </p:cNvPr>
          <p:cNvSpPr>
            <a:spLocks noGrp="1"/>
          </p:cNvSpPr>
          <p:nvPr>
            <p:ph idx="1"/>
          </p:nvPr>
        </p:nvSpPr>
        <p:spPr>
          <a:xfrm>
            <a:off x="1104293" y="1853248"/>
            <a:ext cx="8946541" cy="4195481"/>
          </a:xfrm>
        </p:spPr>
        <p:txBody>
          <a:bodyPr>
            <a:normAutofit/>
          </a:bodyPr>
          <a:lstStyle/>
          <a:p>
            <a:pPr>
              <a:buFont typeface="Arial" panose="020B0604020202020204" pitchFamily="34" charset="0"/>
              <a:buChar char="•"/>
            </a:pPr>
            <a:r>
              <a:rPr lang="en-IN" sz="2800" dirty="0"/>
              <a:t> Automated sound mode switching based on locations (POIs)</a:t>
            </a:r>
          </a:p>
          <a:p>
            <a:pPr>
              <a:buFont typeface="Arial" panose="020B0604020202020204" pitchFamily="34" charset="0"/>
              <a:buChar char="•"/>
            </a:pPr>
            <a:r>
              <a:rPr lang="en-IN" sz="2800" dirty="0"/>
              <a:t> Location selection</a:t>
            </a:r>
          </a:p>
          <a:p>
            <a:pPr lvl="1">
              <a:buFont typeface="Wingdings" panose="05000000000000000000" pitchFamily="2" charset="2"/>
              <a:buChar char="ü"/>
            </a:pPr>
            <a:r>
              <a:rPr lang="en-IN" sz="2600" dirty="0"/>
              <a:t>Specific POIs</a:t>
            </a:r>
          </a:p>
          <a:p>
            <a:pPr lvl="2">
              <a:buFont typeface="Wingdings" panose="05000000000000000000" pitchFamily="2" charset="2"/>
              <a:buChar char="ü"/>
            </a:pPr>
            <a:r>
              <a:rPr lang="en-IN" sz="2400" dirty="0"/>
              <a:t> work – Calendar integration</a:t>
            </a:r>
          </a:p>
          <a:p>
            <a:pPr lvl="1">
              <a:buFont typeface="Wingdings" panose="05000000000000000000" pitchFamily="2" charset="2"/>
              <a:buChar char="ü"/>
            </a:pPr>
            <a:r>
              <a:rPr lang="en-IN" sz="2600" dirty="0"/>
              <a:t>Favourite POIs</a:t>
            </a:r>
          </a:p>
          <a:p>
            <a:pPr lvl="1">
              <a:buFont typeface="Wingdings" panose="05000000000000000000" pitchFamily="2" charset="2"/>
              <a:buChar char="ü"/>
            </a:pPr>
            <a:r>
              <a:rPr lang="en-IN" sz="2400" dirty="0"/>
              <a:t>All POIs (temples, hospitals, educational institutions etc)</a:t>
            </a:r>
            <a:endParaRPr lang="en-IN" sz="2800" dirty="0"/>
          </a:p>
          <a:p>
            <a:pPr marL="0" indent="0">
              <a:buNone/>
            </a:pPr>
            <a:endParaRPr lang="en-IN" sz="3000" dirty="0"/>
          </a:p>
          <a:p>
            <a:pPr lvl="1">
              <a:buFont typeface="Wingdings" panose="05000000000000000000" pitchFamily="2" charset="2"/>
              <a:buChar char="ü"/>
            </a:pPr>
            <a:endParaRPr lang="en-IN" sz="2400" dirty="0"/>
          </a:p>
          <a:p>
            <a:pPr lvl="1">
              <a:buFont typeface="Wingdings" panose="05000000000000000000" pitchFamily="2" charset="2"/>
              <a:buChar char="ü"/>
            </a:pPr>
            <a:endParaRPr lang="en-IN" sz="2400" dirty="0"/>
          </a:p>
        </p:txBody>
      </p:sp>
      <p:sp>
        <p:nvSpPr>
          <p:cNvPr id="4" name="Slide Number Placeholder 3">
            <a:extLst>
              <a:ext uri="{FF2B5EF4-FFF2-40B4-BE49-F238E27FC236}">
                <a16:creationId xmlns:a16="http://schemas.microsoft.com/office/drawing/2014/main" id="{117CC646-FF50-4446-BA24-E4E22B6D9E6B}"/>
              </a:ext>
            </a:extLst>
          </p:cNvPr>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245407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97DD-CC1F-49CE-BE70-07E50CFAD9FB}"/>
              </a:ext>
            </a:extLst>
          </p:cNvPr>
          <p:cNvSpPr>
            <a:spLocks noGrp="1"/>
          </p:cNvSpPr>
          <p:nvPr>
            <p:ph type="title"/>
          </p:nvPr>
        </p:nvSpPr>
        <p:spPr/>
        <p:txBody>
          <a:bodyPr/>
          <a:lstStyle/>
          <a:p>
            <a:r>
              <a:rPr lang="en-IN" dirty="0"/>
              <a:t>Special points taken care</a:t>
            </a:r>
          </a:p>
        </p:txBody>
      </p:sp>
      <p:sp>
        <p:nvSpPr>
          <p:cNvPr id="3" name="Content Placeholder 2">
            <a:extLst>
              <a:ext uri="{FF2B5EF4-FFF2-40B4-BE49-F238E27FC236}">
                <a16:creationId xmlns:a16="http://schemas.microsoft.com/office/drawing/2014/main" id="{4C11BEC2-DB59-454A-962D-B43F13844BDE}"/>
              </a:ext>
            </a:extLst>
          </p:cNvPr>
          <p:cNvSpPr>
            <a:spLocks noGrp="1"/>
          </p:cNvSpPr>
          <p:nvPr>
            <p:ph idx="1"/>
          </p:nvPr>
        </p:nvSpPr>
        <p:spPr>
          <a:xfrm>
            <a:off x="1104293" y="1853248"/>
            <a:ext cx="8946541" cy="4195481"/>
          </a:xfrm>
        </p:spPr>
        <p:txBody>
          <a:bodyPr>
            <a:normAutofit/>
          </a:bodyPr>
          <a:lstStyle/>
          <a:p>
            <a:pPr>
              <a:buFont typeface="Arial" panose="020B0604020202020204" pitchFamily="34" charset="0"/>
              <a:buChar char="•"/>
            </a:pPr>
            <a:r>
              <a:rPr lang="en-IN" sz="2800" dirty="0"/>
              <a:t>Selective inclusion/exclusions</a:t>
            </a:r>
          </a:p>
          <a:p>
            <a:pPr>
              <a:buFont typeface="Arial" panose="020B0604020202020204" pitchFamily="34" charset="0"/>
              <a:buChar char="•"/>
            </a:pPr>
            <a:r>
              <a:rPr lang="en-IN" sz="2800" dirty="0"/>
              <a:t> Forced sound mode resetting when multiple calls from favourites</a:t>
            </a:r>
          </a:p>
          <a:p>
            <a:pPr marL="0" indent="0">
              <a:buNone/>
            </a:pPr>
            <a:r>
              <a:rPr lang="en-IN" sz="2800" dirty="0"/>
              <a:t> </a:t>
            </a:r>
          </a:p>
        </p:txBody>
      </p:sp>
      <p:sp>
        <p:nvSpPr>
          <p:cNvPr id="4" name="Slide Number Placeholder 3">
            <a:extLst>
              <a:ext uri="{FF2B5EF4-FFF2-40B4-BE49-F238E27FC236}">
                <a16:creationId xmlns:a16="http://schemas.microsoft.com/office/drawing/2014/main" id="{D0948BB5-C21C-4149-9688-437B98DD1EF0}"/>
              </a:ext>
            </a:extLst>
          </p:cNvPr>
          <p:cNvSpPr>
            <a:spLocks noGrp="1"/>
          </p:cNvSpPr>
          <p:nvPr>
            <p:ph type="sldNum" sz="quarter" idx="12"/>
          </p:nvPr>
        </p:nvSpPr>
        <p:spPr/>
        <p:txBody>
          <a:bodyPr/>
          <a:lstStyle/>
          <a:p>
            <a:fld id="{629637A9-119A-49DA-BD12-AAC58B377D80}" type="slidenum">
              <a:rPr lang="en-US" smtClean="0"/>
              <a:t>4</a:t>
            </a:fld>
            <a:endParaRPr lang="en-US" dirty="0"/>
          </a:p>
        </p:txBody>
      </p:sp>
    </p:spTree>
    <p:extLst>
      <p:ext uri="{BB962C8B-B14F-4D97-AF65-F5344CB8AC3E}">
        <p14:creationId xmlns:p14="http://schemas.microsoft.com/office/powerpoint/2010/main" val="76392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47D6-862E-478C-BDF9-8BD19B544649}"/>
              </a:ext>
            </a:extLst>
          </p:cNvPr>
          <p:cNvSpPr>
            <a:spLocks noGrp="1"/>
          </p:cNvSpPr>
          <p:nvPr>
            <p:ph type="title"/>
          </p:nvPr>
        </p:nvSpPr>
        <p:spPr/>
        <p:txBody>
          <a:bodyPr/>
          <a:lstStyle/>
          <a:p>
            <a:r>
              <a:rPr lang="en-IN" dirty="0"/>
              <a:t>Intelligence</a:t>
            </a:r>
          </a:p>
        </p:txBody>
      </p:sp>
      <p:sp>
        <p:nvSpPr>
          <p:cNvPr id="3" name="Content Placeholder 2">
            <a:extLst>
              <a:ext uri="{FF2B5EF4-FFF2-40B4-BE49-F238E27FC236}">
                <a16:creationId xmlns:a16="http://schemas.microsoft.com/office/drawing/2014/main" id="{394421FD-E13F-46F1-A1E8-17025FB91C44}"/>
              </a:ext>
            </a:extLst>
          </p:cNvPr>
          <p:cNvSpPr>
            <a:spLocks noGrp="1"/>
          </p:cNvSpPr>
          <p:nvPr>
            <p:ph idx="1"/>
          </p:nvPr>
        </p:nvSpPr>
        <p:spPr/>
        <p:txBody>
          <a:bodyPr>
            <a:normAutofit/>
          </a:bodyPr>
          <a:lstStyle/>
          <a:p>
            <a:pPr>
              <a:buFont typeface="Arial" panose="020B0604020202020204" pitchFamily="34" charset="0"/>
              <a:buChar char="•"/>
            </a:pPr>
            <a:r>
              <a:rPr lang="en-IN" sz="2800" dirty="0"/>
              <a:t>When GPS signal is stable for a specific time at the defined POI categories, the sound switches to the set mode </a:t>
            </a:r>
          </a:p>
          <a:p>
            <a:pPr>
              <a:buFont typeface="Arial" panose="020B0604020202020204" pitchFamily="34" charset="0"/>
              <a:buChar char="•"/>
            </a:pPr>
            <a:r>
              <a:rPr lang="en-IN" sz="2800" dirty="0"/>
              <a:t>Interactive calendar</a:t>
            </a:r>
          </a:p>
          <a:p>
            <a:pPr lvl="1">
              <a:buFont typeface="Arial" panose="020B0604020202020204" pitchFamily="34" charset="0"/>
              <a:buChar char="•"/>
            </a:pPr>
            <a:r>
              <a:rPr lang="en-IN" sz="2600" dirty="0"/>
              <a:t>Alerting the event details along with the estimated time to attend the event based on user’s location.</a:t>
            </a:r>
          </a:p>
          <a:p>
            <a:pPr>
              <a:buFont typeface="Arial" panose="020B0604020202020204" pitchFamily="34" charset="0"/>
              <a:buChar char="•"/>
            </a:pPr>
            <a:r>
              <a:rPr lang="en-IN" sz="2600" dirty="0"/>
              <a:t>Any event scheduled with conference calls will be dialled and connected upon approval</a:t>
            </a:r>
          </a:p>
        </p:txBody>
      </p:sp>
      <p:sp>
        <p:nvSpPr>
          <p:cNvPr id="4" name="Slide Number Placeholder 3">
            <a:extLst>
              <a:ext uri="{FF2B5EF4-FFF2-40B4-BE49-F238E27FC236}">
                <a16:creationId xmlns:a16="http://schemas.microsoft.com/office/drawing/2014/main" id="{476B944E-CDEB-48F1-9A1B-A9E7EBD9B086}"/>
              </a:ext>
            </a:extLst>
          </p:cNvPr>
          <p:cNvSpPr>
            <a:spLocks noGrp="1"/>
          </p:cNvSpPr>
          <p:nvPr>
            <p:ph type="sldNum" sz="quarter" idx="12"/>
          </p:nvPr>
        </p:nvSpPr>
        <p:spPr/>
        <p:txBody>
          <a:bodyPr/>
          <a:lstStyle/>
          <a:p>
            <a:fld id="{629637A9-119A-49DA-BD12-AAC58B377D80}" type="slidenum">
              <a:rPr lang="en-US" smtClean="0"/>
              <a:t>5</a:t>
            </a:fld>
            <a:endParaRPr lang="en-US" dirty="0"/>
          </a:p>
        </p:txBody>
      </p:sp>
    </p:spTree>
    <p:extLst>
      <p:ext uri="{BB962C8B-B14F-4D97-AF65-F5344CB8AC3E}">
        <p14:creationId xmlns:p14="http://schemas.microsoft.com/office/powerpoint/2010/main" val="118873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97DD-CC1F-49CE-BE70-07E50CFAD9FB}"/>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4C11BEC2-DB59-454A-962D-B43F13844BDE}"/>
              </a:ext>
            </a:extLst>
          </p:cNvPr>
          <p:cNvSpPr>
            <a:spLocks noGrp="1"/>
          </p:cNvSpPr>
          <p:nvPr>
            <p:ph idx="1"/>
          </p:nvPr>
        </p:nvSpPr>
        <p:spPr>
          <a:xfrm>
            <a:off x="1104293" y="1853248"/>
            <a:ext cx="8946541" cy="4195481"/>
          </a:xfrm>
        </p:spPr>
        <p:txBody>
          <a:bodyPr>
            <a:normAutofit lnSpcReduction="10000"/>
          </a:bodyPr>
          <a:lstStyle/>
          <a:p>
            <a:pPr>
              <a:buFont typeface="Arial" panose="020B0604020202020204" pitchFamily="34" charset="0"/>
              <a:buChar char="•"/>
            </a:pPr>
            <a:r>
              <a:rPr lang="en-IN" sz="2800" dirty="0"/>
              <a:t> White collar employees </a:t>
            </a:r>
          </a:p>
          <a:p>
            <a:pPr>
              <a:buFont typeface="Arial" panose="020B0604020202020204" pitchFamily="34" charset="0"/>
              <a:buChar char="•"/>
            </a:pPr>
            <a:r>
              <a:rPr lang="en-IN" sz="2800" dirty="0"/>
              <a:t> Medical practitioners</a:t>
            </a:r>
          </a:p>
          <a:p>
            <a:pPr>
              <a:buFont typeface="Arial" panose="020B0604020202020204" pitchFamily="34" charset="0"/>
              <a:buChar char="•"/>
            </a:pPr>
            <a:r>
              <a:rPr lang="en-IN" sz="2800" dirty="0"/>
              <a:t> Lawyers</a:t>
            </a:r>
          </a:p>
          <a:p>
            <a:pPr>
              <a:buFont typeface="Arial" panose="020B0604020202020204" pitchFamily="34" charset="0"/>
              <a:buChar char="•"/>
            </a:pPr>
            <a:r>
              <a:rPr lang="en-IN" sz="2800" dirty="0"/>
              <a:t> MLA’s/MP’s (at least during assembly or parliament sessions)</a:t>
            </a:r>
          </a:p>
          <a:p>
            <a:pPr>
              <a:buFont typeface="Arial" panose="020B0604020202020204" pitchFamily="34" charset="0"/>
              <a:buChar char="•"/>
            </a:pPr>
            <a:r>
              <a:rPr lang="en-IN" sz="2800" dirty="0"/>
              <a:t> Students</a:t>
            </a:r>
          </a:p>
          <a:p>
            <a:pPr>
              <a:buFont typeface="Arial" panose="020B0604020202020204" pitchFamily="34" charset="0"/>
              <a:buChar char="•"/>
            </a:pPr>
            <a:r>
              <a:rPr lang="en-IN" sz="2800" dirty="0"/>
              <a:t> Anyone who doesn’t want to embarrass themselves and cause disturbance with their loud ringtones</a:t>
            </a:r>
          </a:p>
        </p:txBody>
      </p:sp>
      <p:sp>
        <p:nvSpPr>
          <p:cNvPr id="4" name="Slide Number Placeholder 3">
            <a:extLst>
              <a:ext uri="{FF2B5EF4-FFF2-40B4-BE49-F238E27FC236}">
                <a16:creationId xmlns:a16="http://schemas.microsoft.com/office/drawing/2014/main" id="{CC0CB8A1-E712-4026-93C1-7646281980B1}"/>
              </a:ext>
            </a:extLst>
          </p:cNvPr>
          <p:cNvSpPr>
            <a:spLocks noGrp="1"/>
          </p:cNvSpPr>
          <p:nvPr>
            <p:ph type="sldNum" sz="quarter" idx="12"/>
          </p:nvPr>
        </p:nvSpPr>
        <p:spPr/>
        <p:txBody>
          <a:bodyPr/>
          <a:lstStyle/>
          <a:p>
            <a:fld id="{629637A9-119A-49DA-BD12-AAC58B377D80}" type="slidenum">
              <a:rPr lang="en-US" smtClean="0"/>
              <a:t>6</a:t>
            </a:fld>
            <a:endParaRPr lang="en-US" dirty="0"/>
          </a:p>
        </p:txBody>
      </p:sp>
    </p:spTree>
    <p:extLst>
      <p:ext uri="{BB962C8B-B14F-4D97-AF65-F5344CB8AC3E}">
        <p14:creationId xmlns:p14="http://schemas.microsoft.com/office/powerpoint/2010/main" val="221775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6B71F-F048-40B2-90BF-D602F08A577D}"/>
              </a:ext>
            </a:extLst>
          </p:cNvPr>
          <p:cNvSpPr>
            <a:spLocks noGrp="1"/>
          </p:cNvSpPr>
          <p:nvPr>
            <p:ph type="title"/>
          </p:nvPr>
        </p:nvSpPr>
        <p:spPr/>
        <p:txBody>
          <a:bodyPr/>
          <a:lstStyle/>
          <a:p>
            <a:r>
              <a:rPr lang="en-IN" dirty="0"/>
              <a:t>V1 vs V2</a:t>
            </a:r>
          </a:p>
        </p:txBody>
      </p:sp>
      <p:sp>
        <p:nvSpPr>
          <p:cNvPr id="8" name="Content Placeholder 7">
            <a:extLst>
              <a:ext uri="{FF2B5EF4-FFF2-40B4-BE49-F238E27FC236}">
                <a16:creationId xmlns:a16="http://schemas.microsoft.com/office/drawing/2014/main" id="{AC4D1F95-C483-4A27-9DB4-F86F0F3A0E3D}"/>
              </a:ext>
            </a:extLst>
          </p:cNvPr>
          <p:cNvSpPr>
            <a:spLocks noGrp="1"/>
          </p:cNvSpPr>
          <p:nvPr>
            <p:ph sz="half" idx="1"/>
          </p:nvPr>
        </p:nvSpPr>
        <p:spPr/>
        <p:txBody>
          <a:bodyPr>
            <a:normAutofit/>
          </a:bodyPr>
          <a:lstStyle/>
          <a:p>
            <a:pPr>
              <a:buFont typeface="Arial" panose="020B0604020202020204" pitchFamily="34" charset="0"/>
              <a:buChar char="•"/>
            </a:pPr>
            <a:r>
              <a:rPr lang="en-IN" sz="2800" dirty="0"/>
              <a:t> Automated sound mode switching based location</a:t>
            </a:r>
          </a:p>
          <a:p>
            <a:pPr marL="0" indent="0">
              <a:buNone/>
            </a:pPr>
            <a:endParaRPr lang="en-IN" sz="2800" dirty="0"/>
          </a:p>
          <a:p>
            <a:pPr marL="0" indent="0">
              <a:buNone/>
            </a:pPr>
            <a:endParaRPr lang="en-IN" sz="2800" dirty="0"/>
          </a:p>
        </p:txBody>
      </p:sp>
      <p:sp>
        <p:nvSpPr>
          <p:cNvPr id="9" name="Content Placeholder 8">
            <a:extLst>
              <a:ext uri="{FF2B5EF4-FFF2-40B4-BE49-F238E27FC236}">
                <a16:creationId xmlns:a16="http://schemas.microsoft.com/office/drawing/2014/main" id="{7670E170-954B-4DF3-887B-B1263E893E7F}"/>
              </a:ext>
            </a:extLst>
          </p:cNvPr>
          <p:cNvSpPr>
            <a:spLocks noGrp="1"/>
          </p:cNvSpPr>
          <p:nvPr>
            <p:ph sz="half" idx="2"/>
          </p:nvPr>
        </p:nvSpPr>
        <p:spPr/>
        <p:txBody>
          <a:bodyPr>
            <a:normAutofit/>
          </a:bodyPr>
          <a:lstStyle/>
          <a:p>
            <a:pPr>
              <a:buFont typeface="Arial" panose="020B0604020202020204" pitchFamily="34" charset="0"/>
              <a:buChar char="•"/>
            </a:pPr>
            <a:r>
              <a:rPr lang="en-IN" sz="2800" dirty="0"/>
              <a:t> Interactive calendar </a:t>
            </a:r>
          </a:p>
          <a:p>
            <a:pPr>
              <a:buFont typeface="Arial" panose="020B0604020202020204" pitchFamily="34" charset="0"/>
              <a:buChar char="•"/>
            </a:pPr>
            <a:r>
              <a:rPr lang="en-IN" sz="2800" dirty="0"/>
              <a:t>event based conference call connectivity</a:t>
            </a:r>
          </a:p>
        </p:txBody>
      </p:sp>
      <p:sp>
        <p:nvSpPr>
          <p:cNvPr id="2" name="Slide Number Placeholder 1">
            <a:extLst>
              <a:ext uri="{FF2B5EF4-FFF2-40B4-BE49-F238E27FC236}">
                <a16:creationId xmlns:a16="http://schemas.microsoft.com/office/drawing/2014/main" id="{DD1470D1-3EB8-4268-BA06-EC0B3FA3ADC3}"/>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82988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D426CC-2366-499A-A989-AAD30578A4E1}"/>
              </a:ext>
            </a:extLst>
          </p:cNvPr>
          <p:cNvSpPr>
            <a:spLocks noGrp="1"/>
          </p:cNvSpPr>
          <p:nvPr>
            <p:ph type="title"/>
          </p:nvPr>
        </p:nvSpPr>
        <p:spPr/>
        <p:txBody>
          <a:bodyPr/>
          <a:lstStyle/>
          <a:p>
            <a:r>
              <a:rPr lang="en-IN" dirty="0"/>
              <a:t>Technology stack</a:t>
            </a:r>
          </a:p>
        </p:txBody>
      </p:sp>
      <p:sp>
        <p:nvSpPr>
          <p:cNvPr id="6" name="Content Placeholder 5">
            <a:extLst>
              <a:ext uri="{FF2B5EF4-FFF2-40B4-BE49-F238E27FC236}">
                <a16:creationId xmlns:a16="http://schemas.microsoft.com/office/drawing/2014/main" id="{5D069EEE-55EA-4A6A-8F63-EC2B65823895}"/>
              </a:ext>
            </a:extLst>
          </p:cNvPr>
          <p:cNvSpPr>
            <a:spLocks noGrp="1"/>
          </p:cNvSpPr>
          <p:nvPr>
            <p:ph idx="1"/>
          </p:nvPr>
        </p:nvSpPr>
        <p:spPr/>
        <p:txBody>
          <a:bodyPr>
            <a:normAutofit/>
          </a:bodyPr>
          <a:lstStyle/>
          <a:p>
            <a:pPr>
              <a:buFont typeface="Arial" panose="020B0604020202020204" pitchFamily="34" charset="0"/>
              <a:buChar char="•"/>
            </a:pPr>
            <a:r>
              <a:rPr lang="en-IN" sz="2800" dirty="0"/>
              <a:t>Platform – Android</a:t>
            </a:r>
          </a:p>
          <a:p>
            <a:pPr>
              <a:buFont typeface="Arial" panose="020B0604020202020204" pitchFamily="34" charset="0"/>
              <a:buChar char="•"/>
            </a:pPr>
            <a:r>
              <a:rPr lang="en-IN" sz="2800" dirty="0"/>
              <a:t>IDE – Android studio</a:t>
            </a:r>
          </a:p>
          <a:p>
            <a:pPr>
              <a:buFont typeface="Arial" panose="020B0604020202020204" pitchFamily="34" charset="0"/>
              <a:buChar char="•"/>
            </a:pPr>
            <a:r>
              <a:rPr lang="en-IN" sz="2800" dirty="0"/>
              <a:t>APIs – Google places</a:t>
            </a:r>
          </a:p>
          <a:p>
            <a:pPr>
              <a:buFont typeface="Arial" panose="020B0604020202020204" pitchFamily="34" charset="0"/>
              <a:buChar char="•"/>
            </a:pPr>
            <a:r>
              <a:rPr lang="en-IN" sz="2800" dirty="0"/>
              <a:t>Database -  SQLite</a:t>
            </a:r>
          </a:p>
        </p:txBody>
      </p:sp>
      <p:sp>
        <p:nvSpPr>
          <p:cNvPr id="2" name="Slide Number Placeholder 1">
            <a:extLst>
              <a:ext uri="{FF2B5EF4-FFF2-40B4-BE49-F238E27FC236}">
                <a16:creationId xmlns:a16="http://schemas.microsoft.com/office/drawing/2014/main" id="{83789D10-FE46-4B73-BCAE-24CBF1B3EBB3}"/>
              </a:ext>
            </a:extLst>
          </p:cNvPr>
          <p:cNvSpPr>
            <a:spLocks noGrp="1"/>
          </p:cNvSpPr>
          <p:nvPr>
            <p:ph type="sldNum" sz="quarter" idx="12"/>
          </p:nvPr>
        </p:nvSpPr>
        <p:spPr/>
        <p:txBody>
          <a:bodyPr/>
          <a:lstStyle/>
          <a:p>
            <a:fld id="{629637A9-119A-49DA-BD12-AAC58B377D80}" type="slidenum">
              <a:rPr lang="en-US" smtClean="0"/>
              <a:t>8</a:t>
            </a:fld>
            <a:endParaRPr lang="en-US" dirty="0"/>
          </a:p>
        </p:txBody>
      </p:sp>
    </p:spTree>
    <p:extLst>
      <p:ext uri="{BB962C8B-B14F-4D97-AF65-F5344CB8AC3E}">
        <p14:creationId xmlns:p14="http://schemas.microsoft.com/office/powerpoint/2010/main" val="302703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6694-30B2-475E-A938-C2A40B603994}"/>
              </a:ext>
            </a:extLst>
          </p:cNvPr>
          <p:cNvSpPr>
            <a:spLocks noGrp="1"/>
          </p:cNvSpPr>
          <p:nvPr>
            <p:ph type="title"/>
          </p:nvPr>
        </p:nvSpPr>
        <p:spPr>
          <a:xfrm>
            <a:off x="646111" y="452718"/>
            <a:ext cx="9404723" cy="1044778"/>
          </a:xfrm>
        </p:spPr>
        <p:txBody>
          <a:bodyPr/>
          <a:lstStyle/>
          <a:p>
            <a:r>
              <a:rPr lang="en-IN" dirty="0"/>
              <a:t>Database schema</a:t>
            </a:r>
          </a:p>
        </p:txBody>
      </p:sp>
      <p:sp>
        <p:nvSpPr>
          <p:cNvPr id="4" name="Slide Number Placeholder 3">
            <a:extLst>
              <a:ext uri="{FF2B5EF4-FFF2-40B4-BE49-F238E27FC236}">
                <a16:creationId xmlns:a16="http://schemas.microsoft.com/office/drawing/2014/main" id="{27203188-9ADE-4152-8AAB-F05FF98EC24E}"/>
              </a:ext>
            </a:extLst>
          </p:cNvPr>
          <p:cNvSpPr>
            <a:spLocks noGrp="1"/>
          </p:cNvSpPr>
          <p:nvPr>
            <p:ph type="sldNum" sz="quarter" idx="12"/>
          </p:nvPr>
        </p:nvSpPr>
        <p:spPr/>
        <p:txBody>
          <a:bodyPr/>
          <a:lstStyle/>
          <a:p>
            <a:fld id="{629637A9-119A-49DA-BD12-AAC58B377D80}" type="slidenum">
              <a:rPr lang="en-US" smtClean="0"/>
              <a:t>9</a:t>
            </a:fld>
            <a:endParaRPr lang="en-US" dirty="0"/>
          </a:p>
        </p:txBody>
      </p:sp>
      <p:pic>
        <p:nvPicPr>
          <p:cNvPr id="3" name="Picture 2">
            <a:extLst>
              <a:ext uri="{FF2B5EF4-FFF2-40B4-BE49-F238E27FC236}">
                <a16:creationId xmlns:a16="http://schemas.microsoft.com/office/drawing/2014/main" id="{0AC2FA77-E7A6-4101-ADCC-A67C1CC26D65}"/>
              </a:ext>
            </a:extLst>
          </p:cNvPr>
          <p:cNvPicPr>
            <a:picLocks noChangeAspect="1"/>
          </p:cNvPicPr>
          <p:nvPr/>
        </p:nvPicPr>
        <p:blipFill>
          <a:blip r:embed="rId2"/>
          <a:stretch>
            <a:fillRect/>
          </a:stretch>
        </p:blipFill>
        <p:spPr>
          <a:xfrm>
            <a:off x="1051269" y="1646203"/>
            <a:ext cx="7884913" cy="4759079"/>
          </a:xfrm>
          <a:prstGeom prst="rect">
            <a:avLst/>
          </a:prstGeom>
        </p:spPr>
      </p:pic>
    </p:spTree>
    <p:extLst>
      <p:ext uri="{BB962C8B-B14F-4D97-AF65-F5344CB8AC3E}">
        <p14:creationId xmlns:p14="http://schemas.microsoft.com/office/powerpoint/2010/main" val="780100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4884</TotalTime>
  <Words>333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vt:lpstr>
      <vt:lpstr>Smart Sound Switch</vt:lpstr>
      <vt:lpstr>Problem Statement</vt:lpstr>
      <vt:lpstr>Solution</vt:lpstr>
      <vt:lpstr>Special points taken care</vt:lpstr>
      <vt:lpstr>Intelligence</vt:lpstr>
      <vt:lpstr>Target Audience</vt:lpstr>
      <vt:lpstr>V1 vs V2</vt:lpstr>
      <vt:lpstr>Technology stack</vt:lpstr>
      <vt:lpstr>Database schema</vt:lpstr>
      <vt:lpstr>Architecture spec</vt:lpstr>
      <vt:lpstr>Competitors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 Latha Vajhala</dc:creator>
  <cp:lastModifiedBy>Manju Latha Vajhala</cp:lastModifiedBy>
  <cp:revision>39</cp:revision>
  <dcterms:created xsi:type="dcterms:W3CDTF">2018-12-06T04:34:34Z</dcterms:created>
  <dcterms:modified xsi:type="dcterms:W3CDTF">2019-03-11T15:06:48Z</dcterms:modified>
</cp:coreProperties>
</file>