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9C7-1754-40D8-91B9-44A268776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7B674-B39C-4453-B968-629E0FCF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0E00-609F-4E01-8566-E7B1E80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6F36-4B00-4E3B-BCA5-14B6C39B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F92E-DD5A-476A-BD0A-66794F8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10C-EF64-4663-8E02-2C4D13AD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97B7-FCD1-47C8-9A47-F18E3D1A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F4552-2967-44BE-9503-F37FA83B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7060-DB30-497E-9045-9DD91B60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0521-51BF-442E-ABE6-59401605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6F131-BCF4-4160-8F8D-15B96351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6F80C-EE39-4CAE-A543-BCC309459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5EE0-91B3-45BA-884F-D69AF2D1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B48E-D632-418A-BCBE-DA19DACC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13DB-0AD7-4AAF-A8D6-79DC704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F466-A2D3-4FA8-B7BA-9F946196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04E9-8321-4EDA-8A9E-8D68543A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2FAD-3181-450F-AF5F-EFF664A7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AFE0-8F5B-4BAF-80E2-EFD56AAC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C927-6B8C-4766-97C0-82A5715D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DDA2-0E4F-49AB-83A8-84309146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1170-F9E7-4725-9FB6-1637DB2A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1E9A-2F28-4CE6-9AFE-5F9C5428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1D4A-3EFB-403E-BE93-C452FF8A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DD0D-0684-4AB7-8E8A-DF5A71DF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FD91-8D23-4740-BF48-748A1A6C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D87B-44C6-4342-91DA-43FEF0649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30887-DA1E-46A8-BFEE-AE3D84FA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F228-7A0B-45CB-8B7F-3C5059EE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7E93-288D-454A-BBD0-606F6505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1E50E-FCBC-4D44-8B2D-524079A3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BDFC-C0E4-43F3-9CBB-A5B680CA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2450-A8E3-4067-B082-8CD4EFE2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0C118-5D0D-4379-B561-D81B6509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A2CB7-97AB-465F-B3D8-24CEAC7F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7DDB-AA6A-43D1-AF01-0B698E72F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25851-1770-4C5D-8178-CBC7B7A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E6C1-90F3-43D3-83EF-E13FB051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9DEC9-E716-458C-8AD1-E5CFAEDF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B54-2EB8-4AC0-8D77-1C95B1C2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61DC6-1AD0-4F3D-A8D3-47E3A55F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A5ACF-F2E9-4378-8442-024DB928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1385-5DE2-4DBF-8E49-90667614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BCACC-BE07-48CF-B6F0-2C8A277A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844CC-50C6-4FD3-8CD4-08A3A85B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F289-61ED-4777-9377-4ED40FCC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317B-A4EC-43D9-B09B-A461F05E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83EB-4C61-41FE-BF72-FEE09E64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360D-B2B1-4E20-8CF1-5994C77D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899-1B1D-4279-9A3A-1665C3BA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E242-7F26-41AB-A3BD-29A5DB81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7D0D-6523-4064-A475-05ADA1BE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B3EB-A492-4866-92D4-48A1EE79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3C359-B1F7-4452-B599-F0DD8A4D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0BC6A-88E0-4D08-9BEC-76DB4B32C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090BE-D625-47AB-A0FA-F7EDC48E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3598D-D5CF-4032-9B6F-D5B278E6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293D-1775-4EDB-AE55-FF562A3B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FED3-C961-499E-8DE8-0CA91440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D6B2-4F37-429E-8B95-6E5B95B8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EB40-06F2-4D27-A83F-AA046FDBD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DC5F-2866-4983-8B48-26434E88535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E614-B133-4BA3-85CD-38F5A5923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2869-3A3D-4117-9494-7DF0490F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4D465-BE4E-43B7-89B5-544606FF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6701D-CA67-44D9-BC3C-AE54365895E6}"/>
              </a:ext>
            </a:extLst>
          </p:cNvPr>
          <p:cNvSpPr/>
          <p:nvPr/>
        </p:nvSpPr>
        <p:spPr>
          <a:xfrm>
            <a:off x="1891658" y="2784287"/>
            <a:ext cx="1744825" cy="112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UI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21F8E-1E74-4B9C-BDD2-484FC12CBC45}"/>
              </a:ext>
            </a:extLst>
          </p:cNvPr>
          <p:cNvSpPr/>
          <p:nvPr/>
        </p:nvSpPr>
        <p:spPr>
          <a:xfrm>
            <a:off x="3360822" y="625150"/>
            <a:ext cx="1892968" cy="1058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API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A461D13-852B-4616-AA3E-5A9EB6D1659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2247573" y="1671039"/>
            <a:ext cx="1629747" cy="596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30FF9-A43F-437C-A625-D18C24441AE9}"/>
              </a:ext>
            </a:extLst>
          </p:cNvPr>
          <p:cNvSpPr/>
          <p:nvPr/>
        </p:nvSpPr>
        <p:spPr>
          <a:xfrm>
            <a:off x="5121196" y="2223304"/>
            <a:ext cx="1744825" cy="112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4CC902-A531-4AA9-A535-BAE0CE4E7431}"/>
              </a:ext>
            </a:extLst>
          </p:cNvPr>
          <p:cNvCxnSpPr>
            <a:stCxn id="5" idx="6"/>
            <a:endCxn id="11" idx="0"/>
          </p:cNvCxnSpPr>
          <p:nvPr/>
        </p:nvCxnSpPr>
        <p:spPr>
          <a:xfrm>
            <a:off x="5253790" y="1154540"/>
            <a:ext cx="739819" cy="1068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BDEDE-06FC-4436-BEE9-F13FF866617D}"/>
              </a:ext>
            </a:extLst>
          </p:cNvPr>
          <p:cNvSpPr/>
          <p:nvPr/>
        </p:nvSpPr>
        <p:spPr>
          <a:xfrm>
            <a:off x="5121196" y="3586883"/>
            <a:ext cx="1744825" cy="112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EB6B7-4873-4594-9814-61AAE2BC6316}"/>
              </a:ext>
            </a:extLst>
          </p:cNvPr>
          <p:cNvSpPr/>
          <p:nvPr/>
        </p:nvSpPr>
        <p:spPr>
          <a:xfrm>
            <a:off x="5121196" y="4950462"/>
            <a:ext cx="1744825" cy="112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Playlist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8C0E2E-31E5-4D80-8C53-027C370D027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5993609" y="3345269"/>
            <a:ext cx="0" cy="24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2C451C-913C-4C1B-BBBC-078023651B4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93609" y="4708848"/>
            <a:ext cx="0" cy="24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2F2EF1D7-DFB4-4949-99CD-F039C11AE8AB}"/>
              </a:ext>
            </a:extLst>
          </p:cNvPr>
          <p:cNvSpPr/>
          <p:nvPr/>
        </p:nvSpPr>
        <p:spPr>
          <a:xfrm>
            <a:off x="8855242" y="2267174"/>
            <a:ext cx="1599382" cy="1034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Store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D466B7-CC44-4AE1-9C81-5A93FAD97358}"/>
              </a:ext>
            </a:extLst>
          </p:cNvPr>
          <p:cNvCxnSpPr>
            <a:stCxn id="11" idx="3"/>
            <a:endCxn id="22" idx="2"/>
          </p:cNvCxnSpPr>
          <p:nvPr/>
        </p:nvCxnSpPr>
        <p:spPr>
          <a:xfrm flipV="1">
            <a:off x="6866021" y="2784286"/>
            <a:ext cx="1989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076EE0-F193-4C58-B683-4E0E71727B7A}"/>
              </a:ext>
            </a:extLst>
          </p:cNvPr>
          <p:cNvCxnSpPr>
            <a:stCxn id="5" idx="4"/>
            <a:endCxn id="16" idx="1"/>
          </p:cNvCxnSpPr>
          <p:nvPr/>
        </p:nvCxnSpPr>
        <p:spPr>
          <a:xfrm rot="16200000" flipH="1">
            <a:off x="3482283" y="2508952"/>
            <a:ext cx="2463937" cy="813890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52A6D8-7B85-4F0F-8BF2-DA81480056D3}"/>
              </a:ext>
            </a:extLst>
          </p:cNvPr>
          <p:cNvCxnSpPr>
            <a:stCxn id="22" idx="3"/>
            <a:endCxn id="16" idx="3"/>
          </p:cNvCxnSpPr>
          <p:nvPr/>
        </p:nvCxnSpPr>
        <p:spPr>
          <a:xfrm rot="5400000">
            <a:off x="7837243" y="2330176"/>
            <a:ext cx="846468" cy="278891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C576D9-CE91-4503-B769-272A8AC9833F}"/>
              </a:ext>
            </a:extLst>
          </p:cNvPr>
          <p:cNvCxnSpPr>
            <a:stCxn id="17" idx="1"/>
            <a:endCxn id="4" idx="2"/>
          </p:cNvCxnSpPr>
          <p:nvPr/>
        </p:nvCxnSpPr>
        <p:spPr>
          <a:xfrm rot="10800000">
            <a:off x="2764072" y="3913291"/>
            <a:ext cx="2357125" cy="1598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0C6742F-35CA-4E6C-8B5E-66F9A8C6137C}"/>
              </a:ext>
            </a:extLst>
          </p:cNvPr>
          <p:cNvCxnSpPr>
            <a:stCxn id="17" idx="1"/>
          </p:cNvCxnSpPr>
          <p:nvPr/>
        </p:nvCxnSpPr>
        <p:spPr>
          <a:xfrm rot="10800000">
            <a:off x="3942634" y="1628275"/>
            <a:ext cx="1178562" cy="388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2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Visakh Madathil</dc:creator>
  <cp:lastModifiedBy>Visakh Madathil</cp:lastModifiedBy>
  <cp:revision>2</cp:revision>
  <dcterms:created xsi:type="dcterms:W3CDTF">2021-05-21T17:59:39Z</dcterms:created>
  <dcterms:modified xsi:type="dcterms:W3CDTF">2021-05-21T18:08:43Z</dcterms:modified>
</cp:coreProperties>
</file>