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D8E0-7C6B-A541-A370-5201DBB173E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89DA-1893-0444-8CBE-730B25CA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93" y="0"/>
            <a:ext cx="7772400" cy="1604671"/>
          </a:xfrm>
        </p:spPr>
        <p:txBody>
          <a:bodyPr>
            <a:normAutofit/>
          </a:bodyPr>
          <a:lstStyle/>
          <a:p>
            <a:r>
              <a:rPr lang="en-US" dirty="0" smtClean="0"/>
              <a:t>Level 0 DFD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1572" y="1712963"/>
            <a:ext cx="1535896" cy="570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2815" y="1712963"/>
            <a:ext cx="1535896" cy="570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7468" y="3022295"/>
            <a:ext cx="2796119" cy="18015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Jewelry shopping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92239" y="2283950"/>
            <a:ext cx="1083004" cy="945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46677" y="2283950"/>
            <a:ext cx="1230686" cy="116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07510" y="2283950"/>
            <a:ext cx="886094" cy="116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54616" y="2274106"/>
            <a:ext cx="1132232" cy="146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46497" y="5399767"/>
            <a:ext cx="1782034" cy="29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46497" y="5778593"/>
            <a:ext cx="1782034" cy="29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1398" y="5438794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45528" y="4823858"/>
            <a:ext cx="1" cy="614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37801" y="4745101"/>
            <a:ext cx="0" cy="65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778970">
            <a:off x="5129501" y="2195348"/>
            <a:ext cx="1177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 Product</a:t>
            </a:r>
          </a:p>
          <a:p>
            <a:r>
              <a:rPr lang="en-US" sz="1200" dirty="0" smtClean="0"/>
              <a:t>Create order</a:t>
            </a:r>
          </a:p>
          <a:p>
            <a:r>
              <a:rPr lang="en-US" sz="1200" dirty="0" smtClean="0"/>
              <a:t>Make Payment </a:t>
            </a:r>
          </a:p>
        </p:txBody>
      </p:sp>
      <p:sp>
        <p:nvSpPr>
          <p:cNvPr id="28" name="TextBox 27"/>
          <p:cNvSpPr txBox="1"/>
          <p:nvPr/>
        </p:nvSpPr>
        <p:spPr>
          <a:xfrm rot="19038796">
            <a:off x="6187043" y="2730727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View Order Status</a:t>
            </a:r>
          </a:p>
          <a:p>
            <a:r>
              <a:rPr lang="en-US" sz="1200" dirty="0" smtClean="0"/>
              <a:t>Cancel order</a:t>
            </a:r>
          </a:p>
          <a:p>
            <a:r>
              <a:rPr lang="en-US" sz="1200" dirty="0" smtClean="0"/>
              <a:t>Return product</a:t>
            </a:r>
          </a:p>
        </p:txBody>
      </p:sp>
      <p:sp>
        <p:nvSpPr>
          <p:cNvPr id="29" name="TextBox 28"/>
          <p:cNvSpPr txBox="1"/>
          <p:nvPr/>
        </p:nvSpPr>
        <p:spPr>
          <a:xfrm rot="3483545">
            <a:off x="3157203" y="2348030"/>
            <a:ext cx="11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 Categories</a:t>
            </a:r>
          </a:p>
          <a:p>
            <a:r>
              <a:rPr lang="en-US" sz="1000" dirty="0" smtClean="0"/>
              <a:t>Manage Products</a:t>
            </a:r>
          </a:p>
          <a:p>
            <a:r>
              <a:rPr lang="en-US" sz="1000" dirty="0" smtClean="0"/>
              <a:t>Manage Customers</a:t>
            </a:r>
          </a:p>
          <a:p>
            <a:r>
              <a:rPr lang="en-US" sz="1000" dirty="0" smtClean="0"/>
              <a:t>Manage Returns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 rot="3096999">
            <a:off x="2032998" y="2957983"/>
            <a:ext cx="117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Orders</a:t>
            </a:r>
          </a:p>
          <a:p>
            <a:r>
              <a:rPr lang="en-US" sz="1000" dirty="0" smtClean="0"/>
              <a:t>View Sales Reports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stCxn id="6" idx="6"/>
          </p:cNvCxnSpPr>
          <p:nvPr/>
        </p:nvCxnSpPr>
        <p:spPr>
          <a:xfrm flipV="1">
            <a:off x="6143587" y="3916089"/>
            <a:ext cx="1171613" cy="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15200" y="3573593"/>
            <a:ext cx="1487593" cy="659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SMS Server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2815" y="3995561"/>
            <a:ext cx="101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Confirmation</a:t>
            </a:r>
          </a:p>
          <a:p>
            <a:r>
              <a:rPr lang="en-US" sz="1200" dirty="0" smtClean="0"/>
              <a:t>Message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66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Level 0 DFD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0 DFD  </dc:title>
  <dc:creator>a a</dc:creator>
  <cp:lastModifiedBy>a a</cp:lastModifiedBy>
  <cp:revision>1</cp:revision>
  <dcterms:created xsi:type="dcterms:W3CDTF">2020-02-19T10:40:15Z</dcterms:created>
  <dcterms:modified xsi:type="dcterms:W3CDTF">2020-02-19T10:48:28Z</dcterms:modified>
</cp:coreProperties>
</file>