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24/03/20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7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24/03/20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24/03/20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24/03/20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24/03/20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24/03/20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24/03/20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24/03/20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24/03/20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24/03/20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24/03/20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CD92-8929-AF48-8A8A-8B2C107F564E}" type="datetimeFigureOut">
              <a:rPr lang="en-US" smtClean="0"/>
              <a:t>24/03/20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8103" y="1683460"/>
            <a:ext cx="1594969" cy="58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2"/>
          </p:cNvCxnSpPr>
          <p:nvPr/>
        </p:nvCxnSpPr>
        <p:spPr>
          <a:xfrm>
            <a:off x="2353072" y="1973876"/>
            <a:ext cx="6498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02875" y="1649003"/>
            <a:ext cx="1358678" cy="6497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Select Category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endCxn id="7" idx="4"/>
          </p:cNvCxnSpPr>
          <p:nvPr/>
        </p:nvCxnSpPr>
        <p:spPr>
          <a:xfrm flipV="1">
            <a:off x="3682214" y="2298748"/>
            <a:ext cx="0" cy="477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7313" y="2776212"/>
            <a:ext cx="728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57313" y="3046853"/>
            <a:ext cx="728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7313" y="2776212"/>
            <a:ext cx="862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Categories</a:t>
            </a:r>
            <a:endParaRPr lang="en-US" sz="1000" dirty="0"/>
          </a:p>
        </p:txBody>
      </p:sp>
      <p:cxnSp>
        <p:nvCxnSpPr>
          <p:cNvPr id="20" name="Straight Arrow Connector 19"/>
          <p:cNvCxnSpPr>
            <a:stCxn id="7" idx="6"/>
          </p:cNvCxnSpPr>
          <p:nvPr/>
        </p:nvCxnSpPr>
        <p:spPr>
          <a:xfrm>
            <a:off x="4361553" y="1973876"/>
            <a:ext cx="8270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88574" y="1649003"/>
            <a:ext cx="1555588" cy="8072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 Jewelry Article</a:t>
            </a:r>
            <a:endParaRPr lang="en-US" sz="1000" dirty="0"/>
          </a:p>
        </p:txBody>
      </p:sp>
      <p:cxnSp>
        <p:nvCxnSpPr>
          <p:cNvPr id="23" name="Elbow Connector 22"/>
          <p:cNvCxnSpPr>
            <a:stCxn id="4" idx="0"/>
            <a:endCxn id="21" idx="0"/>
          </p:cNvCxnSpPr>
          <p:nvPr/>
        </p:nvCxnSpPr>
        <p:spPr>
          <a:xfrm rot="5400000" flipH="1" flipV="1">
            <a:off x="3743750" y="-539158"/>
            <a:ext cx="34457" cy="4410780"/>
          </a:xfrm>
          <a:prstGeom prst="bentConnector3">
            <a:avLst>
              <a:gd name="adj1" fmla="val 7634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35501" y="1112474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</a:t>
            </a:r>
            <a:r>
              <a:rPr lang="en-US" sz="1200" dirty="0" smtClean="0"/>
              <a:t>Jewelry Details and photos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1" idx="4"/>
          </p:cNvCxnSpPr>
          <p:nvPr/>
        </p:nvCxnSpPr>
        <p:spPr>
          <a:xfrm>
            <a:off x="5966368" y="2456261"/>
            <a:ext cx="1" cy="713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8575" y="3169996"/>
            <a:ext cx="1555588" cy="7335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New </a:t>
            </a:r>
            <a:r>
              <a:rPr lang="en-US" sz="1200" dirty="0" smtClean="0"/>
              <a:t>Jewelry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7" idx="4"/>
          </p:cNvCxnSpPr>
          <p:nvPr/>
        </p:nvCxnSpPr>
        <p:spPr>
          <a:xfrm flipH="1">
            <a:off x="5966368" y="3903505"/>
            <a:ext cx="1" cy="762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6256" y="4666377"/>
            <a:ext cx="1407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336256" y="4973941"/>
            <a:ext cx="1407906" cy="7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3955" y="4727720"/>
            <a:ext cx="645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Products</a:t>
            </a:r>
            <a:endParaRPr lang="en-US" sz="1000" dirty="0"/>
          </a:p>
        </p:txBody>
      </p:sp>
      <p:cxnSp>
        <p:nvCxnSpPr>
          <p:cNvPr id="37" name="Elbow Connector 36"/>
          <p:cNvCxnSpPr>
            <a:stCxn id="27" idx="2"/>
            <a:endCxn id="4" idx="2"/>
          </p:cNvCxnSpPr>
          <p:nvPr/>
        </p:nvCxnSpPr>
        <p:spPr>
          <a:xfrm rot="10800000">
            <a:off x="1555589" y="2264293"/>
            <a:ext cx="3632987" cy="12724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02875" y="3566286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Jewelry</a:t>
            </a:r>
            <a:r>
              <a:rPr lang="en-US" sz="1000" dirty="0" smtClean="0"/>
              <a:t> </a:t>
            </a:r>
            <a:r>
              <a:rPr lang="en-US" sz="1000" dirty="0" smtClean="0"/>
              <a:t>Added Successfully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58103" y="403629"/>
            <a:ext cx="304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Level -1 Manage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7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dirty="0" smtClean="0"/>
              <a:t>DFD Level 1 Return Jewelry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46712" y="1929543"/>
            <a:ext cx="1545742" cy="521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Shopper</a:t>
            </a:r>
            <a:endParaRPr lang="en-US" sz="1000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2392454" y="2175658"/>
            <a:ext cx="915631" cy="1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08085" y="1875397"/>
            <a:ext cx="1142077" cy="6300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Login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92454" y="1806432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Username/</a:t>
            </a:r>
          </a:p>
          <a:p>
            <a:r>
              <a:rPr lang="en-US" sz="1000" dirty="0" smtClean="0"/>
              <a:t>Password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5163960" y="1909852"/>
            <a:ext cx="1368523" cy="575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 Orders</a:t>
            </a:r>
            <a:endParaRPr lang="en-US" sz="1000" dirty="0"/>
          </a:p>
        </p:txBody>
      </p:sp>
      <p:cxnSp>
        <p:nvCxnSpPr>
          <p:cNvPr id="13" name="Elbow Connector 12"/>
          <p:cNvCxnSpPr>
            <a:stCxn id="7" idx="0"/>
            <a:endCxn id="4" idx="0"/>
          </p:cNvCxnSpPr>
          <p:nvPr/>
        </p:nvCxnSpPr>
        <p:spPr>
          <a:xfrm rot="16200000" flipH="1" flipV="1">
            <a:off x="2722281" y="772699"/>
            <a:ext cx="54146" cy="2259541"/>
          </a:xfrm>
          <a:prstGeom prst="bentConnector3">
            <a:avLst>
              <a:gd name="adj1" fmla="val -42219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92454" y="1417638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Invalid Login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11" idx="4"/>
          </p:cNvCxnSpPr>
          <p:nvPr/>
        </p:nvCxnSpPr>
        <p:spPr>
          <a:xfrm>
            <a:off x="5848222" y="2485762"/>
            <a:ext cx="14768" cy="531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05175" y="2982916"/>
            <a:ext cx="10436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05175" y="3258565"/>
            <a:ext cx="10436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86697" y="3012344"/>
            <a:ext cx="52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stCxn id="7" idx="6"/>
            <a:endCxn id="11" idx="2"/>
          </p:cNvCxnSpPr>
          <p:nvPr/>
        </p:nvCxnSpPr>
        <p:spPr>
          <a:xfrm>
            <a:off x="4450162" y="2190425"/>
            <a:ext cx="713798" cy="7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980453" y="1945658"/>
            <a:ext cx="1496515" cy="5217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 Order Details</a:t>
            </a:r>
            <a:endParaRPr lang="en-US" sz="1000" dirty="0"/>
          </a:p>
        </p:txBody>
      </p:sp>
      <p:cxnSp>
        <p:nvCxnSpPr>
          <p:cNvPr id="28" name="Straight Arrow Connector 27"/>
          <p:cNvCxnSpPr>
            <a:stCxn id="11" idx="6"/>
            <a:endCxn id="26" idx="2"/>
          </p:cNvCxnSpPr>
          <p:nvPr/>
        </p:nvCxnSpPr>
        <p:spPr>
          <a:xfrm>
            <a:off x="6532483" y="2197807"/>
            <a:ext cx="447970" cy="8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0"/>
            <a:endCxn id="4" idx="0"/>
          </p:cNvCxnSpPr>
          <p:nvPr/>
        </p:nvCxnSpPr>
        <p:spPr>
          <a:xfrm rot="16200000" flipV="1">
            <a:off x="4666090" y="-1116963"/>
            <a:ext cx="16115" cy="6109128"/>
          </a:xfrm>
          <a:prstGeom prst="bentConnector3">
            <a:avLst>
              <a:gd name="adj1" fmla="val 39621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79125" y="1063218"/>
            <a:ext cx="1462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 product to Return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26" idx="4"/>
          </p:cNvCxnSpPr>
          <p:nvPr/>
        </p:nvCxnSpPr>
        <p:spPr>
          <a:xfrm>
            <a:off x="7728711" y="2467422"/>
            <a:ext cx="1" cy="92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070970" y="3390247"/>
            <a:ext cx="1356773" cy="510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Check if Return is possible</a:t>
            </a:r>
            <a:endParaRPr lang="en-US" sz="9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620410" y="3900284"/>
            <a:ext cx="0" cy="460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846862" y="3880594"/>
            <a:ext cx="0" cy="460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226591" y="4341471"/>
            <a:ext cx="1112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26591" y="4612006"/>
            <a:ext cx="1112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24567" y="4361160"/>
            <a:ext cx="1444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 Details / products</a:t>
            </a:r>
            <a:endParaRPr lang="en-US" sz="1000" dirty="0"/>
          </a:p>
        </p:txBody>
      </p:sp>
      <p:cxnSp>
        <p:nvCxnSpPr>
          <p:cNvPr id="52" name="Elbow Connector 51"/>
          <p:cNvCxnSpPr>
            <a:stCxn id="35" idx="2"/>
            <a:endCxn id="4" idx="2"/>
          </p:cNvCxnSpPr>
          <p:nvPr/>
        </p:nvCxnSpPr>
        <p:spPr>
          <a:xfrm rot="10800000">
            <a:off x="1619584" y="2451308"/>
            <a:ext cx="5451387" cy="11939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879125" y="3880594"/>
            <a:ext cx="1650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 Cannot be returned</a:t>
            </a:r>
            <a:endParaRPr lang="en-US" sz="1000" dirty="0"/>
          </a:p>
        </p:txBody>
      </p:sp>
      <p:sp>
        <p:nvSpPr>
          <p:cNvPr id="56" name="Oval 55"/>
          <p:cNvSpPr/>
          <p:nvPr/>
        </p:nvSpPr>
        <p:spPr>
          <a:xfrm>
            <a:off x="7070971" y="5099507"/>
            <a:ext cx="992486" cy="8072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Return Request Accepted</a:t>
            </a:r>
            <a:endParaRPr lang="en-US" sz="1000" dirty="0"/>
          </a:p>
        </p:txBody>
      </p:sp>
      <p:cxnSp>
        <p:nvCxnSpPr>
          <p:cNvPr id="58" name="Elbow Connector 57"/>
          <p:cNvCxnSpPr>
            <a:stCxn id="26" idx="6"/>
            <a:endCxn id="56" idx="6"/>
          </p:cNvCxnSpPr>
          <p:nvPr/>
        </p:nvCxnSpPr>
        <p:spPr>
          <a:xfrm flipH="1">
            <a:off x="8063457" y="2206540"/>
            <a:ext cx="413511" cy="3296596"/>
          </a:xfrm>
          <a:prstGeom prst="bentConnector3">
            <a:avLst>
              <a:gd name="adj1" fmla="val -552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285669" y="6192257"/>
            <a:ext cx="876249" cy="9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290586" y="6374193"/>
            <a:ext cx="876249" cy="9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4"/>
          </p:cNvCxnSpPr>
          <p:nvPr/>
        </p:nvCxnSpPr>
        <p:spPr>
          <a:xfrm>
            <a:off x="7567214" y="5906765"/>
            <a:ext cx="0" cy="295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34101" y="6147660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Item Return</a:t>
            </a:r>
            <a:endParaRPr lang="en-US" sz="1000" dirty="0"/>
          </a:p>
        </p:txBody>
      </p:sp>
      <p:cxnSp>
        <p:nvCxnSpPr>
          <p:cNvPr id="69" name="Elbow Connector 68"/>
          <p:cNvCxnSpPr>
            <a:stCxn id="56" idx="2"/>
            <a:endCxn id="4" idx="2"/>
          </p:cNvCxnSpPr>
          <p:nvPr/>
        </p:nvCxnSpPr>
        <p:spPr>
          <a:xfrm rot="10800000">
            <a:off x="1619583" y="2451308"/>
            <a:ext cx="5451388" cy="30518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8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193" y="1742521"/>
            <a:ext cx="2156163" cy="511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2717356" y="1988636"/>
            <a:ext cx="1102695" cy="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20051" y="1614541"/>
            <a:ext cx="1338986" cy="7678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Select Jewelry</a:t>
            </a:r>
            <a:endParaRPr lang="en-US" sz="1000" dirty="0"/>
          </a:p>
        </p:txBody>
      </p:sp>
      <p:cxnSp>
        <p:nvCxnSpPr>
          <p:cNvPr id="9" name="Straight Arrow Connector 8"/>
          <p:cNvCxnSpPr>
            <a:endCxn id="7" idx="4"/>
          </p:cNvCxnSpPr>
          <p:nvPr/>
        </p:nvCxnSpPr>
        <p:spPr>
          <a:xfrm flipV="1">
            <a:off x="4489544" y="2382420"/>
            <a:ext cx="0" cy="561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21883" y="2943565"/>
            <a:ext cx="9353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1883" y="3199144"/>
            <a:ext cx="9353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88476" y="2928743"/>
            <a:ext cx="645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Products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7" idx="6"/>
          </p:cNvCxnSpPr>
          <p:nvPr/>
        </p:nvCxnSpPr>
        <p:spPr>
          <a:xfrm flipV="1">
            <a:off x="5159037" y="1988636"/>
            <a:ext cx="580884" cy="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39921" y="1614541"/>
            <a:ext cx="1338987" cy="8195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to Cart</a:t>
            </a:r>
            <a:endParaRPr lang="en-US" sz="1000" dirty="0"/>
          </a:p>
        </p:txBody>
      </p:sp>
      <p:cxnSp>
        <p:nvCxnSpPr>
          <p:cNvPr id="19" name="Elbow Connector 18"/>
          <p:cNvCxnSpPr>
            <a:stCxn id="17" idx="0"/>
            <a:endCxn id="7" idx="0"/>
          </p:cNvCxnSpPr>
          <p:nvPr/>
        </p:nvCxnSpPr>
        <p:spPr>
          <a:xfrm rot="16200000" flipV="1">
            <a:off x="5449480" y="654605"/>
            <a:ext cx="12700" cy="191987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40892" y="1151845"/>
            <a:ext cx="1173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Continue Shopping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7" idx="5"/>
          </p:cNvCxnSpPr>
          <p:nvPr/>
        </p:nvCxnSpPr>
        <p:spPr>
          <a:xfrm>
            <a:off x="4962947" y="2269967"/>
            <a:ext cx="1251776" cy="101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rot="19889238">
            <a:off x="5938260" y="3167706"/>
            <a:ext cx="1191305" cy="7481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 Out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 rot="2361719">
            <a:off x="5097439" y="2553591"/>
            <a:ext cx="1271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Proceed to Checkout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23" idx="4"/>
          </p:cNvCxnSpPr>
          <p:nvPr/>
        </p:nvCxnSpPr>
        <p:spPr>
          <a:xfrm>
            <a:off x="6712489" y="3870523"/>
            <a:ext cx="51363" cy="707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125003" y="4577768"/>
            <a:ext cx="1415533" cy="7285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Payment Page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8024075" y="4676214"/>
            <a:ext cx="974704" cy="521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Gateway</a:t>
            </a:r>
            <a:endParaRPr lang="en-US" sz="1000" dirty="0"/>
          </a:p>
        </p:txBody>
      </p:sp>
      <p:cxnSp>
        <p:nvCxnSpPr>
          <p:cNvPr id="30" name="Straight Arrow Connector 29"/>
          <p:cNvCxnSpPr>
            <a:stCxn id="27" idx="6"/>
            <a:endCxn id="28" idx="1"/>
          </p:cNvCxnSpPr>
          <p:nvPr/>
        </p:nvCxnSpPr>
        <p:spPr>
          <a:xfrm flipV="1">
            <a:off x="7540536" y="4937096"/>
            <a:ext cx="483539" cy="4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2"/>
            <a:endCxn id="4" idx="2"/>
          </p:cNvCxnSpPr>
          <p:nvPr/>
        </p:nvCxnSpPr>
        <p:spPr>
          <a:xfrm rot="5400000" flipH="1">
            <a:off x="3603582" y="290134"/>
            <a:ext cx="2943537" cy="6872152"/>
          </a:xfrm>
          <a:prstGeom prst="bentConnector3">
            <a:avLst>
              <a:gd name="adj1" fmla="val -321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0611" y="6226687"/>
            <a:ext cx="10748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Payment Success</a:t>
            </a:r>
            <a:endParaRPr lang="en-US" sz="1000" dirty="0"/>
          </a:p>
        </p:txBody>
      </p:sp>
      <p:cxnSp>
        <p:nvCxnSpPr>
          <p:cNvPr id="38" name="Elbow Connector 37"/>
          <p:cNvCxnSpPr>
            <a:stCxn id="28" idx="0"/>
            <a:endCxn id="4" idx="0"/>
          </p:cNvCxnSpPr>
          <p:nvPr/>
        </p:nvCxnSpPr>
        <p:spPr>
          <a:xfrm rot="16200000" flipV="1">
            <a:off x="3608505" y="-226708"/>
            <a:ext cx="2933693" cy="6872152"/>
          </a:xfrm>
          <a:prstGeom prst="bentConnector3">
            <a:avLst>
              <a:gd name="adj1" fmla="val 1252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05929" y="3199144"/>
            <a:ext cx="64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Payment</a:t>
            </a:r>
          </a:p>
          <a:p>
            <a:r>
              <a:rPr lang="en-US" sz="1000" dirty="0" smtClean="0"/>
              <a:t> Failed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17176" y="521764"/>
            <a:ext cx="220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Level 1 Shopping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2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91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DFD Level 1 Return Jewelry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a</dc:creator>
  <cp:lastModifiedBy>a a</cp:lastModifiedBy>
  <cp:revision>6</cp:revision>
  <dcterms:created xsi:type="dcterms:W3CDTF">2020-03-11T10:34:57Z</dcterms:created>
  <dcterms:modified xsi:type="dcterms:W3CDTF">2020-03-24T09:08:23Z</dcterms:modified>
</cp:coreProperties>
</file>