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5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A645-7BFE-2F47-852A-430ACD68F17B}" type="datetimeFigureOut">
              <a:rPr lang="en-US" smtClean="0"/>
              <a:t>21/03/20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CE07-EAD1-3349-82DA-F7F2AF29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0686" y="1102596"/>
            <a:ext cx="1870644" cy="856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Admin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947154" y="1102596"/>
            <a:ext cx="1870644" cy="856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</a:t>
            </a:r>
            <a:endParaRPr lang="en-US" sz="1000" dirty="0"/>
          </a:p>
        </p:txBody>
      </p:sp>
      <p:sp>
        <p:nvSpPr>
          <p:cNvPr id="6" name="Oval 5"/>
          <p:cNvSpPr/>
          <p:nvPr/>
        </p:nvSpPr>
        <p:spPr>
          <a:xfrm>
            <a:off x="3046095" y="2726956"/>
            <a:ext cx="2244772" cy="16932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Shows and events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01330" y="4951838"/>
            <a:ext cx="2244772" cy="9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30865" y="5261857"/>
            <a:ext cx="2244772" cy="9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2327374" y="1959077"/>
            <a:ext cx="1047460" cy="1015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10024" y="1959077"/>
            <a:ext cx="1220841" cy="1338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7"/>
          </p:cNvCxnSpPr>
          <p:nvPr/>
        </p:nvCxnSpPr>
        <p:spPr>
          <a:xfrm flipH="1">
            <a:off x="4962128" y="1959077"/>
            <a:ext cx="679338" cy="1015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88574" y="1959077"/>
            <a:ext cx="955013" cy="1240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17798" y="3288103"/>
            <a:ext cx="1393342" cy="570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SMS &amp; Email Server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6" idx="4"/>
          </p:cNvCxnSpPr>
          <p:nvPr/>
        </p:nvCxnSpPr>
        <p:spPr>
          <a:xfrm flipH="1">
            <a:off x="4154797" y="4420229"/>
            <a:ext cx="13684" cy="5414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29896" y="4961682"/>
            <a:ext cx="91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Database</a:t>
            </a:r>
            <a:endParaRPr lang="en-US" sz="1000" dirty="0"/>
          </a:p>
        </p:txBody>
      </p:sp>
      <p:cxnSp>
        <p:nvCxnSpPr>
          <p:cNvPr id="24" name="Straight Arrow Connector 23"/>
          <p:cNvCxnSpPr>
            <a:stCxn id="6" idx="6"/>
            <a:endCxn id="19" idx="1"/>
          </p:cNvCxnSpPr>
          <p:nvPr/>
        </p:nvCxnSpPr>
        <p:spPr>
          <a:xfrm>
            <a:off x="5290867" y="3573593"/>
            <a:ext cx="1526931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8412" y="354406"/>
            <a:ext cx="83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7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423" y="1890186"/>
            <a:ext cx="1634352" cy="60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372775" y="2190447"/>
            <a:ext cx="1083004" cy="1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5779" y="1890186"/>
            <a:ext cx="1683579" cy="669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Artist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297569" y="2559619"/>
            <a:ext cx="14767" cy="472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60989" y="3032160"/>
            <a:ext cx="1250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60989" y="3302695"/>
            <a:ext cx="1250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7799" y="3032160"/>
            <a:ext cx="469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Artist</a:t>
            </a:r>
            <a:endParaRPr lang="en-US" sz="1000" dirty="0"/>
          </a:p>
        </p:txBody>
      </p:sp>
      <p:cxnSp>
        <p:nvCxnSpPr>
          <p:cNvPr id="17" name="Elbow Connector 16"/>
          <p:cNvCxnSpPr>
            <a:stCxn id="4" idx="0"/>
            <a:endCxn id="9" idx="0"/>
          </p:cNvCxnSpPr>
          <p:nvPr/>
        </p:nvCxnSpPr>
        <p:spPr>
          <a:xfrm rot="5400000" flipH="1" flipV="1">
            <a:off x="2926584" y="519201"/>
            <a:ext cx="12700" cy="274197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8757" y="1466868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Artist</a:t>
            </a:r>
            <a:endParaRPr lang="en-US" sz="1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139358" y="2224903"/>
            <a:ext cx="905785" cy="1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45143" y="1944334"/>
            <a:ext cx="1299605" cy="6103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 Shows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21" idx="4"/>
          </p:cNvCxnSpPr>
          <p:nvPr/>
        </p:nvCxnSpPr>
        <p:spPr>
          <a:xfrm flipH="1">
            <a:off x="6694945" y="2554698"/>
            <a:ext cx="1" cy="477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4371" y="3036890"/>
            <a:ext cx="1250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94371" y="3332090"/>
            <a:ext cx="1250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91404" y="3066319"/>
            <a:ext cx="80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View Shows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4" idx="0"/>
            <a:endCxn id="21" idx="0"/>
          </p:cNvCxnSpPr>
          <p:nvPr/>
        </p:nvCxnSpPr>
        <p:spPr>
          <a:xfrm rot="16200000" flipH="1">
            <a:off x="4098198" y="-652413"/>
            <a:ext cx="54148" cy="5139347"/>
          </a:xfrm>
          <a:prstGeom prst="bentConnector3">
            <a:avLst>
              <a:gd name="adj1" fmla="val -10585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60989" y="11026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Show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6094371" y="4065844"/>
            <a:ext cx="1279790" cy="7481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Book Tickets</a:t>
            </a:r>
            <a:endParaRPr lang="en-US" sz="1000" dirty="0"/>
          </a:p>
        </p:txBody>
      </p:sp>
      <p:cxnSp>
        <p:nvCxnSpPr>
          <p:cNvPr id="35" name="Elbow Connector 34"/>
          <p:cNvCxnSpPr>
            <a:stCxn id="4" idx="0"/>
            <a:endCxn id="33" idx="6"/>
          </p:cNvCxnSpPr>
          <p:nvPr/>
        </p:nvCxnSpPr>
        <p:spPr>
          <a:xfrm rot="16200000" flipH="1">
            <a:off x="3190003" y="255781"/>
            <a:ext cx="2549753" cy="5818562"/>
          </a:xfrm>
          <a:prstGeom prst="bentConnector4">
            <a:avLst>
              <a:gd name="adj1" fmla="val -37537"/>
              <a:gd name="adj2" fmla="val 1039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41800" y="605389"/>
            <a:ext cx="2122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Ticket Type/Number of Tickets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33" idx="2"/>
          </p:cNvCxnSpPr>
          <p:nvPr/>
        </p:nvCxnSpPr>
        <p:spPr>
          <a:xfrm flipH="1">
            <a:off x="5237813" y="4439939"/>
            <a:ext cx="8565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60989" y="4183958"/>
            <a:ext cx="1476824" cy="511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Payment Gateway</a:t>
            </a:r>
            <a:endParaRPr lang="en-US" sz="1000" dirty="0"/>
          </a:p>
        </p:txBody>
      </p:sp>
      <p:cxnSp>
        <p:nvCxnSpPr>
          <p:cNvPr id="42" name="Elbow Connector 41"/>
          <p:cNvCxnSpPr>
            <a:stCxn id="4" idx="2"/>
            <a:endCxn id="40" idx="1"/>
          </p:cNvCxnSpPr>
          <p:nvPr/>
        </p:nvCxnSpPr>
        <p:spPr>
          <a:xfrm rot="16200000" flipH="1">
            <a:off x="1683689" y="2362617"/>
            <a:ext cx="1949211" cy="22053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8430" y="3278381"/>
            <a:ext cx="773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</a:t>
            </a:r>
          </a:p>
          <a:p>
            <a:r>
              <a:rPr lang="en-US" sz="1000" dirty="0" smtClean="0"/>
              <a:t>Credentials</a:t>
            </a:r>
            <a:endParaRPr lang="en-US" sz="1000" dirty="0"/>
          </a:p>
        </p:txBody>
      </p:sp>
      <p:cxnSp>
        <p:nvCxnSpPr>
          <p:cNvPr id="45" name="Elbow Connector 44"/>
          <p:cNvCxnSpPr>
            <a:stCxn id="40" idx="2"/>
          </p:cNvCxnSpPr>
          <p:nvPr/>
        </p:nvCxnSpPr>
        <p:spPr>
          <a:xfrm rot="16200000" flipH="1">
            <a:off x="5045864" y="4149415"/>
            <a:ext cx="846636" cy="19395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438963" y="5227487"/>
            <a:ext cx="1201150" cy="6005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Confirm Tickets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46" idx="4"/>
          </p:cNvCxnSpPr>
          <p:nvPr/>
        </p:nvCxnSpPr>
        <p:spPr>
          <a:xfrm>
            <a:off x="7039538" y="5828008"/>
            <a:ext cx="0" cy="383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537417" y="6211948"/>
            <a:ext cx="1014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37417" y="6413572"/>
            <a:ext cx="1014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28131" y="6167351"/>
            <a:ext cx="54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Tickets</a:t>
            </a:r>
            <a:endParaRPr lang="en-US" sz="1000" dirty="0"/>
          </a:p>
        </p:txBody>
      </p:sp>
      <p:cxnSp>
        <p:nvCxnSpPr>
          <p:cNvPr id="55" name="Straight Arrow Connector 54"/>
          <p:cNvCxnSpPr>
            <a:stCxn id="46" idx="6"/>
          </p:cNvCxnSpPr>
          <p:nvPr/>
        </p:nvCxnSpPr>
        <p:spPr>
          <a:xfrm>
            <a:off x="7640113" y="5527748"/>
            <a:ext cx="315055" cy="1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955168" y="5227487"/>
            <a:ext cx="827021" cy="60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 SMS/Email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279914" y="35440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 Book Tickets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3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8103" y="1141975"/>
            <a:ext cx="1516205" cy="6398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Admin</a:t>
            </a:r>
            <a:endParaRPr lang="en-US" sz="1000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274308" y="1461925"/>
            <a:ext cx="974704" cy="1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49012" y="1073063"/>
            <a:ext cx="1703270" cy="777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New Artist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94842" y="1151820"/>
            <a:ext cx="85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Artist Details</a:t>
            </a:r>
            <a:endParaRPr lang="en-US" sz="1000" dirty="0"/>
          </a:p>
        </p:txBody>
      </p:sp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4952282" y="1461925"/>
            <a:ext cx="984549" cy="1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36831" y="1151820"/>
            <a:ext cx="1476824" cy="6300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Validate Details</a:t>
            </a:r>
            <a:endParaRPr lang="en-US" sz="1000" dirty="0"/>
          </a:p>
        </p:txBody>
      </p:sp>
      <p:cxnSp>
        <p:nvCxnSpPr>
          <p:cNvPr id="13" name="Elbow Connector 12"/>
          <p:cNvCxnSpPr>
            <a:stCxn id="11" idx="0"/>
            <a:endCxn id="4" idx="0"/>
          </p:cNvCxnSpPr>
          <p:nvPr/>
        </p:nvCxnSpPr>
        <p:spPr>
          <a:xfrm rot="16200000" flipV="1">
            <a:off x="4090803" y="-1432621"/>
            <a:ext cx="9845" cy="5159037"/>
          </a:xfrm>
          <a:prstGeom prst="bentConnector3">
            <a:avLst>
              <a:gd name="adj1" fmla="val 24219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4531" y="605390"/>
            <a:ext cx="9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Invalid details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11" idx="4"/>
          </p:cNvCxnSpPr>
          <p:nvPr/>
        </p:nvCxnSpPr>
        <p:spPr>
          <a:xfrm>
            <a:off x="6675243" y="1781874"/>
            <a:ext cx="1" cy="443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30651" y="2224881"/>
            <a:ext cx="955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30651" y="2426503"/>
            <a:ext cx="955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4725" y="2207573"/>
            <a:ext cx="469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Artist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710289" y="1850787"/>
            <a:ext cx="70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Add Artist</a:t>
            </a:r>
            <a:endParaRPr lang="en-US" sz="1000" dirty="0"/>
          </a:p>
        </p:txBody>
      </p:sp>
      <p:cxnSp>
        <p:nvCxnSpPr>
          <p:cNvPr id="23" name="Elbow Connector 22"/>
          <p:cNvCxnSpPr>
            <a:stCxn id="11" idx="6"/>
            <a:endCxn id="4" idx="2"/>
          </p:cNvCxnSpPr>
          <p:nvPr/>
        </p:nvCxnSpPr>
        <p:spPr>
          <a:xfrm flipH="1">
            <a:off x="1516206" y="1466847"/>
            <a:ext cx="5897449" cy="315027"/>
          </a:xfrm>
          <a:prstGeom prst="bentConnector4">
            <a:avLst>
              <a:gd name="adj1" fmla="val -3876"/>
              <a:gd name="adj2" fmla="val 4788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91686" y="3066542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Artist Added Successfully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58103" y="285494"/>
            <a:ext cx="128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1</a:t>
            </a:r>
          </a:p>
        </p:txBody>
      </p:sp>
    </p:spTree>
    <p:extLst>
      <p:ext uri="{BB962C8B-B14F-4D97-AF65-F5344CB8AC3E}">
        <p14:creationId xmlns:p14="http://schemas.microsoft.com/office/powerpoint/2010/main" val="243294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a a</cp:lastModifiedBy>
  <cp:revision>3</cp:revision>
  <dcterms:created xsi:type="dcterms:W3CDTF">2020-03-21T07:37:10Z</dcterms:created>
  <dcterms:modified xsi:type="dcterms:W3CDTF">2020-03-21T08:03:02Z</dcterms:modified>
</cp:coreProperties>
</file>