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CD92-8929-AF48-8A8A-8B2C107F564E}" type="datetimeFigureOut">
              <a:rPr lang="en-US" smtClean="0"/>
              <a:t>11/03/20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D421D-0D4F-264B-AE56-9E7A8F6E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27201" y="2382395"/>
            <a:ext cx="3504995" cy="196892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Comparison </a:t>
            </a:r>
          </a:p>
          <a:p>
            <a:pPr algn="ctr"/>
            <a:r>
              <a:rPr lang="en-US" dirty="0" smtClean="0"/>
              <a:t>&amp; Sales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639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24769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9426" y="1013995"/>
            <a:ext cx="1772189" cy="6005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26231" y="5119196"/>
            <a:ext cx="2097090" cy="1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426231" y="5498022"/>
            <a:ext cx="2097090" cy="1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1673734" y="1614516"/>
            <a:ext cx="1368523" cy="1220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201150" y="1614516"/>
            <a:ext cx="1526051" cy="1535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0"/>
          </p:cNvCxnSpPr>
          <p:nvPr/>
        </p:nvCxnSpPr>
        <p:spPr>
          <a:xfrm flipH="1">
            <a:off x="4479699" y="1614516"/>
            <a:ext cx="9845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25837" y="1614516"/>
            <a:ext cx="49227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153432" y="1614516"/>
            <a:ext cx="2057708" cy="14077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194179" y="4351317"/>
            <a:ext cx="19691" cy="787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627374" y="4351317"/>
            <a:ext cx="9845" cy="767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42832" y="5138885"/>
            <a:ext cx="141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Mobile Comparison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938776">
            <a:off x="2367145" y="1504980"/>
            <a:ext cx="1350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Manage Category</a:t>
            </a:r>
          </a:p>
          <a:p>
            <a:r>
              <a:rPr lang="en-US" sz="1000" dirty="0" smtClean="0"/>
              <a:t>Manage Products</a:t>
            </a:r>
          </a:p>
          <a:p>
            <a:r>
              <a:rPr lang="en-US" sz="1000" dirty="0" smtClean="0"/>
              <a:t>Manage Video/Photos</a:t>
            </a:r>
          </a:p>
          <a:p>
            <a:r>
              <a:rPr lang="en-US" sz="1000" dirty="0" smtClean="0"/>
              <a:t>Manage Orders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4922746" y="1783936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Place Order</a:t>
            </a:r>
          </a:p>
          <a:p>
            <a:r>
              <a:rPr lang="en-US" sz="1000" dirty="0" smtClean="0"/>
              <a:t>Cancel order</a:t>
            </a:r>
          </a:p>
          <a:p>
            <a:r>
              <a:rPr lang="en-US" sz="1000" dirty="0" smtClean="0"/>
              <a:t>Write review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694422" y="1758597"/>
            <a:ext cx="795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Status</a:t>
            </a:r>
          </a:p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9340680">
            <a:off x="6452506" y="1866319"/>
            <a:ext cx="1056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View Mobiles</a:t>
            </a:r>
          </a:p>
          <a:p>
            <a:r>
              <a:rPr lang="en-US" sz="1000" dirty="0" smtClean="0"/>
              <a:t>Read Reviews</a:t>
            </a:r>
          </a:p>
          <a:p>
            <a:r>
              <a:rPr lang="en-US" sz="1000" dirty="0" smtClean="0"/>
              <a:t>Compare Mobile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9339" y="423318"/>
            <a:ext cx="128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8103" y="1683460"/>
            <a:ext cx="1594969" cy="5808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administrator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2"/>
          </p:cNvCxnSpPr>
          <p:nvPr/>
        </p:nvCxnSpPr>
        <p:spPr>
          <a:xfrm>
            <a:off x="2353072" y="1973876"/>
            <a:ext cx="649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002875" y="1649003"/>
            <a:ext cx="1358678" cy="6497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Category</a:t>
            </a:r>
            <a:endParaRPr lang="en-US" sz="1000" dirty="0"/>
          </a:p>
        </p:txBody>
      </p:sp>
      <p:cxnSp>
        <p:nvCxnSpPr>
          <p:cNvPr id="13" name="Straight Arrow Connector 12"/>
          <p:cNvCxnSpPr>
            <a:endCxn id="7" idx="4"/>
          </p:cNvCxnSpPr>
          <p:nvPr/>
        </p:nvCxnSpPr>
        <p:spPr>
          <a:xfrm flipV="1">
            <a:off x="3682214" y="2298748"/>
            <a:ext cx="0" cy="477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7313" y="2776212"/>
            <a:ext cx="728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57313" y="3046853"/>
            <a:ext cx="728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7313" y="2776212"/>
            <a:ext cx="862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Categories</a:t>
            </a:r>
            <a:endParaRPr lang="en-US" sz="1000" dirty="0"/>
          </a:p>
        </p:txBody>
      </p:sp>
      <p:cxnSp>
        <p:nvCxnSpPr>
          <p:cNvPr id="20" name="Straight Arrow Connector 19"/>
          <p:cNvCxnSpPr>
            <a:stCxn id="7" idx="6"/>
          </p:cNvCxnSpPr>
          <p:nvPr/>
        </p:nvCxnSpPr>
        <p:spPr>
          <a:xfrm>
            <a:off x="4361553" y="1973876"/>
            <a:ext cx="8270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88574" y="1649003"/>
            <a:ext cx="1555588" cy="8072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New Mobile</a:t>
            </a:r>
            <a:endParaRPr lang="en-US" sz="1000" dirty="0"/>
          </a:p>
        </p:txBody>
      </p:sp>
      <p:cxnSp>
        <p:nvCxnSpPr>
          <p:cNvPr id="23" name="Elbow Connector 22"/>
          <p:cNvCxnSpPr>
            <a:stCxn id="4" idx="0"/>
            <a:endCxn id="21" idx="0"/>
          </p:cNvCxnSpPr>
          <p:nvPr/>
        </p:nvCxnSpPr>
        <p:spPr>
          <a:xfrm rot="5400000" flipH="1" flipV="1">
            <a:off x="3743750" y="-539158"/>
            <a:ext cx="34457" cy="4410780"/>
          </a:xfrm>
          <a:prstGeom prst="bentConnector3">
            <a:avLst>
              <a:gd name="adj1" fmla="val 7634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5501" y="111247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New Mobile Details &amp; Features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1" idx="4"/>
          </p:cNvCxnSpPr>
          <p:nvPr/>
        </p:nvCxnSpPr>
        <p:spPr>
          <a:xfrm>
            <a:off x="5966368" y="2456261"/>
            <a:ext cx="1" cy="713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188575" y="3169996"/>
            <a:ext cx="1555588" cy="7335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New Mobile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7" idx="4"/>
          </p:cNvCxnSpPr>
          <p:nvPr/>
        </p:nvCxnSpPr>
        <p:spPr>
          <a:xfrm flipH="1">
            <a:off x="5966368" y="3903505"/>
            <a:ext cx="1" cy="762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6256" y="4666377"/>
            <a:ext cx="1407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336256" y="4973941"/>
            <a:ext cx="1407906" cy="7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3955" y="4727720"/>
            <a:ext cx="1104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Mobiles/Features</a:t>
            </a:r>
            <a:endParaRPr lang="en-US" sz="1000" dirty="0"/>
          </a:p>
        </p:txBody>
      </p:sp>
      <p:cxnSp>
        <p:nvCxnSpPr>
          <p:cNvPr id="37" name="Elbow Connector 36"/>
          <p:cNvCxnSpPr>
            <a:stCxn id="27" idx="2"/>
            <a:endCxn id="4" idx="2"/>
          </p:cNvCxnSpPr>
          <p:nvPr/>
        </p:nvCxnSpPr>
        <p:spPr>
          <a:xfrm rot="10800000">
            <a:off x="1555589" y="2264293"/>
            <a:ext cx="3632987" cy="12724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02875" y="3566286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Mobile Added Successfully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8103" y="403629"/>
            <a:ext cx="304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-1 Manage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193" y="1742521"/>
            <a:ext cx="2156163" cy="5119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717356" y="1988636"/>
            <a:ext cx="1102695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20051" y="1614541"/>
            <a:ext cx="1338986" cy="7678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Select Mobile</a:t>
            </a:r>
            <a:endParaRPr lang="en-US" sz="1000" dirty="0"/>
          </a:p>
        </p:txBody>
      </p:sp>
      <p:cxnSp>
        <p:nvCxnSpPr>
          <p:cNvPr id="9" name="Straight Arrow Connector 8"/>
          <p:cNvCxnSpPr>
            <a:endCxn id="7" idx="4"/>
          </p:cNvCxnSpPr>
          <p:nvPr/>
        </p:nvCxnSpPr>
        <p:spPr>
          <a:xfrm flipV="1">
            <a:off x="4489544" y="2382420"/>
            <a:ext cx="0" cy="561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21883" y="2943565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1883" y="3199144"/>
            <a:ext cx="9353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8476" y="2928743"/>
            <a:ext cx="602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Mobiles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7" idx="6"/>
          </p:cNvCxnSpPr>
          <p:nvPr/>
        </p:nvCxnSpPr>
        <p:spPr>
          <a:xfrm flipV="1">
            <a:off x="5159037" y="1988636"/>
            <a:ext cx="580884" cy="9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739921" y="1614541"/>
            <a:ext cx="1338987" cy="8195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to Cart</a:t>
            </a:r>
            <a:endParaRPr lang="en-US" sz="1000" dirty="0"/>
          </a:p>
        </p:txBody>
      </p:sp>
      <p:cxnSp>
        <p:nvCxnSpPr>
          <p:cNvPr id="19" name="Elbow Connector 18"/>
          <p:cNvCxnSpPr>
            <a:stCxn id="17" idx="0"/>
            <a:endCxn id="7" idx="0"/>
          </p:cNvCxnSpPr>
          <p:nvPr/>
        </p:nvCxnSpPr>
        <p:spPr>
          <a:xfrm rot="16200000" flipV="1">
            <a:off x="5449480" y="654605"/>
            <a:ext cx="12700" cy="19198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0892" y="1151845"/>
            <a:ext cx="1173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Continue Shopping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7" idx="5"/>
          </p:cNvCxnSpPr>
          <p:nvPr/>
        </p:nvCxnSpPr>
        <p:spPr>
          <a:xfrm>
            <a:off x="4962947" y="2269967"/>
            <a:ext cx="1251776" cy="1018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rot="19889238">
            <a:off x="5938260" y="3167706"/>
            <a:ext cx="1191305" cy="7481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Check Out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 rot="2361719">
            <a:off x="5097439" y="2553591"/>
            <a:ext cx="1271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Proceed to Checkout</a:t>
            </a:r>
            <a:endParaRPr lang="en-US" sz="1000" dirty="0"/>
          </a:p>
        </p:txBody>
      </p:sp>
      <p:cxnSp>
        <p:nvCxnSpPr>
          <p:cNvPr id="26" name="Straight Arrow Connector 25"/>
          <p:cNvCxnSpPr>
            <a:stCxn id="23" idx="4"/>
          </p:cNvCxnSpPr>
          <p:nvPr/>
        </p:nvCxnSpPr>
        <p:spPr>
          <a:xfrm>
            <a:off x="6712489" y="3870523"/>
            <a:ext cx="51363" cy="707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25003" y="4577768"/>
            <a:ext cx="1415533" cy="7285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 Page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8024075" y="4676214"/>
            <a:ext cx="974704" cy="521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Gateway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stCxn id="27" idx="6"/>
            <a:endCxn id="28" idx="1"/>
          </p:cNvCxnSpPr>
          <p:nvPr/>
        </p:nvCxnSpPr>
        <p:spPr>
          <a:xfrm flipV="1">
            <a:off x="7540536" y="4937096"/>
            <a:ext cx="483539" cy="4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2"/>
            <a:endCxn id="4" idx="2"/>
          </p:cNvCxnSpPr>
          <p:nvPr/>
        </p:nvCxnSpPr>
        <p:spPr>
          <a:xfrm rot="5400000" flipH="1">
            <a:off x="3603582" y="290134"/>
            <a:ext cx="2943537" cy="6872152"/>
          </a:xfrm>
          <a:prstGeom prst="bentConnector3">
            <a:avLst>
              <a:gd name="adj1" fmla="val -321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0611" y="6226687"/>
            <a:ext cx="1074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 Success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28" idx="0"/>
            <a:endCxn id="4" idx="0"/>
          </p:cNvCxnSpPr>
          <p:nvPr/>
        </p:nvCxnSpPr>
        <p:spPr>
          <a:xfrm rot="16200000" flipV="1">
            <a:off x="3608505" y="-226708"/>
            <a:ext cx="2933693" cy="6872152"/>
          </a:xfrm>
          <a:prstGeom prst="bentConnector3">
            <a:avLst>
              <a:gd name="adj1" fmla="val 1252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05929" y="3199144"/>
            <a:ext cx="64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Payment</a:t>
            </a:r>
          </a:p>
          <a:p>
            <a:r>
              <a:rPr lang="en-US" sz="1000" dirty="0" smtClean="0"/>
              <a:t> Failed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817176" y="521764"/>
            <a:ext cx="220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DFD Level 1 Shopping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</dc:creator>
  <cp:lastModifiedBy>a a</cp:lastModifiedBy>
  <cp:revision>3</cp:revision>
  <dcterms:created xsi:type="dcterms:W3CDTF">2020-03-11T10:34:57Z</dcterms:created>
  <dcterms:modified xsi:type="dcterms:W3CDTF">2020-03-11T11:02:42Z</dcterms:modified>
</cp:coreProperties>
</file>