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03/04/20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7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03/04/20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0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03/04/20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2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03/04/20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7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03/04/20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6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03/04/20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9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03/04/20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03/04/20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8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03/04/20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03/04/20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03/04/20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8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CD92-8929-AF48-8A8A-8B2C107F564E}" type="datetimeFigureOut">
              <a:rPr lang="en-US" smtClean="0"/>
              <a:t>03/04/20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6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27201" y="2382395"/>
            <a:ext cx="3504995" cy="19689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Movies and Merchandise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87639" y="1013995"/>
            <a:ext cx="1772189" cy="6005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24769" y="1013995"/>
            <a:ext cx="1772189" cy="6005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19426" y="1013995"/>
            <a:ext cx="1772189" cy="6005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426231" y="5119196"/>
            <a:ext cx="2097090" cy="196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426231" y="5498022"/>
            <a:ext cx="2097090" cy="196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</p:cNvCxnSpPr>
          <p:nvPr/>
        </p:nvCxnSpPr>
        <p:spPr>
          <a:xfrm>
            <a:off x="1673734" y="1614516"/>
            <a:ext cx="1368523" cy="1220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201150" y="1614516"/>
            <a:ext cx="1526051" cy="1535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4" idx="0"/>
          </p:cNvCxnSpPr>
          <p:nvPr/>
        </p:nvCxnSpPr>
        <p:spPr>
          <a:xfrm flipH="1">
            <a:off x="4479699" y="1614516"/>
            <a:ext cx="9845" cy="767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25837" y="1614516"/>
            <a:ext cx="49227" cy="767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153432" y="1614516"/>
            <a:ext cx="2057708" cy="14077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194179" y="4351317"/>
            <a:ext cx="19691" cy="787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4627374" y="4351317"/>
            <a:ext cx="9845" cy="767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42832" y="5138885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Movie &amp; Merchandise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 rot="18938776">
            <a:off x="2367145" y="1504980"/>
            <a:ext cx="1350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Manage Category</a:t>
            </a:r>
          </a:p>
          <a:p>
            <a:r>
              <a:rPr lang="en-US" sz="1000" dirty="0" smtClean="0"/>
              <a:t>Manage Products</a:t>
            </a:r>
          </a:p>
          <a:p>
            <a:r>
              <a:rPr lang="en-US" sz="1000" dirty="0" smtClean="0"/>
              <a:t>Manage Video/Photos</a:t>
            </a:r>
          </a:p>
          <a:p>
            <a:r>
              <a:rPr lang="en-US" sz="1000" dirty="0" smtClean="0"/>
              <a:t>Manage Orders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4922746" y="1783936"/>
            <a:ext cx="13683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Book Tickets</a:t>
            </a:r>
            <a:endParaRPr lang="en-US" sz="1000" dirty="0" smtClean="0"/>
          </a:p>
          <a:p>
            <a:r>
              <a:rPr lang="en-US" sz="1000" dirty="0" smtClean="0"/>
              <a:t>Purchase Merchandise</a:t>
            </a:r>
          </a:p>
          <a:p>
            <a:r>
              <a:rPr lang="en-US" sz="1000" dirty="0" smtClean="0"/>
              <a:t>Write </a:t>
            </a:r>
            <a:r>
              <a:rPr lang="en-US" sz="1000" dirty="0" smtClean="0"/>
              <a:t>review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3694422" y="1758597"/>
            <a:ext cx="795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View Status</a:t>
            </a:r>
          </a:p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19340680">
            <a:off x="6252289" y="1943263"/>
            <a:ext cx="14571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View </a:t>
            </a:r>
            <a:r>
              <a:rPr lang="en-US" sz="1000" dirty="0" smtClean="0"/>
              <a:t>Movies &amp; products</a:t>
            </a:r>
            <a:endParaRPr lang="en-US" sz="1000" dirty="0" smtClean="0"/>
          </a:p>
          <a:p>
            <a:r>
              <a:rPr lang="en-US" sz="1000" dirty="0" smtClean="0"/>
              <a:t>Read </a:t>
            </a:r>
            <a:r>
              <a:rPr lang="en-US" sz="1000" dirty="0" smtClean="0"/>
              <a:t>Reviews</a:t>
            </a:r>
            <a:endParaRPr lang="en-US" sz="1000" dirty="0" smtClean="0"/>
          </a:p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9339" y="423318"/>
            <a:ext cx="128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Level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0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8103" y="1683460"/>
            <a:ext cx="1594969" cy="580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administrator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2"/>
          </p:cNvCxnSpPr>
          <p:nvPr/>
        </p:nvCxnSpPr>
        <p:spPr>
          <a:xfrm>
            <a:off x="2353072" y="1973876"/>
            <a:ext cx="6498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002875" y="1649003"/>
            <a:ext cx="1358678" cy="6497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Select </a:t>
            </a:r>
            <a:r>
              <a:rPr lang="en-US" sz="1000" dirty="0" smtClean="0"/>
              <a:t>Genre</a:t>
            </a:r>
            <a:endParaRPr lang="en-US" sz="1000" dirty="0"/>
          </a:p>
        </p:txBody>
      </p:sp>
      <p:cxnSp>
        <p:nvCxnSpPr>
          <p:cNvPr id="20" name="Straight Arrow Connector 19"/>
          <p:cNvCxnSpPr>
            <a:stCxn id="7" idx="6"/>
          </p:cNvCxnSpPr>
          <p:nvPr/>
        </p:nvCxnSpPr>
        <p:spPr>
          <a:xfrm>
            <a:off x="4361553" y="1973876"/>
            <a:ext cx="8270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188574" y="1649003"/>
            <a:ext cx="1555588" cy="8072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New Movie</a:t>
            </a:r>
            <a:endParaRPr lang="en-US" sz="1000" dirty="0"/>
          </a:p>
        </p:txBody>
      </p:sp>
      <p:cxnSp>
        <p:nvCxnSpPr>
          <p:cNvPr id="23" name="Elbow Connector 22"/>
          <p:cNvCxnSpPr>
            <a:stCxn id="4" idx="0"/>
            <a:endCxn id="21" idx="0"/>
          </p:cNvCxnSpPr>
          <p:nvPr/>
        </p:nvCxnSpPr>
        <p:spPr>
          <a:xfrm rot="5400000" flipH="1" flipV="1">
            <a:off x="3743750" y="-539158"/>
            <a:ext cx="34457" cy="4410780"/>
          </a:xfrm>
          <a:prstGeom prst="bentConnector3">
            <a:avLst>
              <a:gd name="adj1" fmla="val 7634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35501" y="1112474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 </a:t>
            </a:r>
            <a:r>
              <a:rPr lang="en-US" sz="1200" dirty="0" smtClean="0"/>
              <a:t>Movies Details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21" idx="4"/>
          </p:cNvCxnSpPr>
          <p:nvPr/>
        </p:nvCxnSpPr>
        <p:spPr>
          <a:xfrm>
            <a:off x="5966368" y="2456261"/>
            <a:ext cx="1" cy="713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8575" y="3169996"/>
            <a:ext cx="1555588" cy="7335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Movie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stCxn id="27" idx="4"/>
          </p:cNvCxnSpPr>
          <p:nvPr/>
        </p:nvCxnSpPr>
        <p:spPr>
          <a:xfrm flipH="1">
            <a:off x="5966368" y="3903505"/>
            <a:ext cx="1" cy="762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36256" y="4666377"/>
            <a:ext cx="1407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336256" y="4973941"/>
            <a:ext cx="1407906" cy="7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09822" y="4668685"/>
            <a:ext cx="5130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Movie</a:t>
            </a:r>
            <a:endParaRPr lang="en-US" sz="1000" dirty="0"/>
          </a:p>
        </p:txBody>
      </p:sp>
      <p:cxnSp>
        <p:nvCxnSpPr>
          <p:cNvPr id="37" name="Elbow Connector 36"/>
          <p:cNvCxnSpPr>
            <a:stCxn id="27" idx="2"/>
            <a:endCxn id="4" idx="2"/>
          </p:cNvCxnSpPr>
          <p:nvPr/>
        </p:nvCxnSpPr>
        <p:spPr>
          <a:xfrm rot="10800000">
            <a:off x="1555589" y="2264293"/>
            <a:ext cx="3632987" cy="12724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02875" y="3566286"/>
            <a:ext cx="1544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Movie Added Successfully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58103" y="403629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Level -1 </a:t>
            </a:r>
            <a:r>
              <a:rPr lang="en-US" dirty="0" smtClean="0"/>
              <a:t>Manage Movies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7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193" y="1742521"/>
            <a:ext cx="2156163" cy="511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Shopper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2717356" y="1988636"/>
            <a:ext cx="1102695" cy="9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820051" y="1614541"/>
            <a:ext cx="1338986" cy="7678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Select </a:t>
            </a:r>
            <a:r>
              <a:rPr lang="en-US" sz="1000" dirty="0" smtClean="0"/>
              <a:t>Movie</a:t>
            </a:r>
            <a:endParaRPr lang="en-US" sz="1000" dirty="0"/>
          </a:p>
        </p:txBody>
      </p:sp>
      <p:cxnSp>
        <p:nvCxnSpPr>
          <p:cNvPr id="9" name="Straight Arrow Connector 8"/>
          <p:cNvCxnSpPr>
            <a:endCxn id="7" idx="4"/>
          </p:cNvCxnSpPr>
          <p:nvPr/>
        </p:nvCxnSpPr>
        <p:spPr>
          <a:xfrm flipV="1">
            <a:off x="4489544" y="2382420"/>
            <a:ext cx="0" cy="561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21883" y="2943565"/>
            <a:ext cx="9353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21883" y="3199144"/>
            <a:ext cx="9353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88476" y="2928743"/>
            <a:ext cx="645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Products</a:t>
            </a:r>
            <a:endParaRPr lang="en-US" sz="1000" dirty="0"/>
          </a:p>
        </p:txBody>
      </p:sp>
      <p:cxnSp>
        <p:nvCxnSpPr>
          <p:cNvPr id="16" name="Straight Arrow Connector 15"/>
          <p:cNvCxnSpPr>
            <a:stCxn id="7" idx="6"/>
          </p:cNvCxnSpPr>
          <p:nvPr/>
        </p:nvCxnSpPr>
        <p:spPr>
          <a:xfrm flipV="1">
            <a:off x="5159037" y="1988636"/>
            <a:ext cx="580884" cy="9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739921" y="1614541"/>
            <a:ext cx="1338987" cy="8195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to Cart</a:t>
            </a:r>
            <a:endParaRPr lang="en-US" sz="1000" dirty="0"/>
          </a:p>
        </p:txBody>
      </p:sp>
      <p:cxnSp>
        <p:nvCxnSpPr>
          <p:cNvPr id="19" name="Elbow Connector 18"/>
          <p:cNvCxnSpPr>
            <a:stCxn id="17" idx="0"/>
            <a:endCxn id="7" idx="0"/>
          </p:cNvCxnSpPr>
          <p:nvPr/>
        </p:nvCxnSpPr>
        <p:spPr>
          <a:xfrm rot="16200000" flipV="1">
            <a:off x="5449480" y="654605"/>
            <a:ext cx="12700" cy="1919871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40892" y="1151845"/>
            <a:ext cx="1173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Continue Shopping</a:t>
            </a:r>
            <a:endParaRPr lang="en-US" sz="1000" dirty="0"/>
          </a:p>
        </p:txBody>
      </p:sp>
      <p:cxnSp>
        <p:nvCxnSpPr>
          <p:cNvPr id="22" name="Straight Arrow Connector 21"/>
          <p:cNvCxnSpPr>
            <a:stCxn id="7" idx="5"/>
          </p:cNvCxnSpPr>
          <p:nvPr/>
        </p:nvCxnSpPr>
        <p:spPr>
          <a:xfrm>
            <a:off x="4962947" y="2269967"/>
            <a:ext cx="1251776" cy="101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 rot="19889238">
            <a:off x="5938260" y="3167706"/>
            <a:ext cx="1191305" cy="7481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Check Out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 rot="2361719">
            <a:off x="5097439" y="2553591"/>
            <a:ext cx="1271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Proceed to Checkout</a:t>
            </a:r>
            <a:endParaRPr lang="en-US" sz="1000" dirty="0"/>
          </a:p>
        </p:txBody>
      </p:sp>
      <p:cxnSp>
        <p:nvCxnSpPr>
          <p:cNvPr id="26" name="Straight Arrow Connector 25"/>
          <p:cNvCxnSpPr>
            <a:stCxn id="23" idx="4"/>
          </p:cNvCxnSpPr>
          <p:nvPr/>
        </p:nvCxnSpPr>
        <p:spPr>
          <a:xfrm>
            <a:off x="6712489" y="3870523"/>
            <a:ext cx="51363" cy="707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125003" y="4577768"/>
            <a:ext cx="1415533" cy="7285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Payment Page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8024075" y="4676214"/>
            <a:ext cx="974704" cy="521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Gateway</a:t>
            </a:r>
            <a:endParaRPr lang="en-US" sz="1000" dirty="0"/>
          </a:p>
        </p:txBody>
      </p:sp>
      <p:cxnSp>
        <p:nvCxnSpPr>
          <p:cNvPr id="30" name="Straight Arrow Connector 29"/>
          <p:cNvCxnSpPr>
            <a:stCxn id="27" idx="6"/>
            <a:endCxn id="28" idx="1"/>
          </p:cNvCxnSpPr>
          <p:nvPr/>
        </p:nvCxnSpPr>
        <p:spPr>
          <a:xfrm flipV="1">
            <a:off x="7540536" y="4937096"/>
            <a:ext cx="483539" cy="4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8" idx="2"/>
            <a:endCxn id="4" idx="2"/>
          </p:cNvCxnSpPr>
          <p:nvPr/>
        </p:nvCxnSpPr>
        <p:spPr>
          <a:xfrm rot="5400000" flipH="1">
            <a:off x="3603582" y="290134"/>
            <a:ext cx="2943537" cy="6872152"/>
          </a:xfrm>
          <a:prstGeom prst="bentConnector3">
            <a:avLst>
              <a:gd name="adj1" fmla="val -321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90611" y="6226687"/>
            <a:ext cx="10748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Payment Success</a:t>
            </a:r>
            <a:endParaRPr lang="en-US" sz="1000" dirty="0"/>
          </a:p>
        </p:txBody>
      </p:sp>
      <p:cxnSp>
        <p:nvCxnSpPr>
          <p:cNvPr id="38" name="Elbow Connector 37"/>
          <p:cNvCxnSpPr>
            <a:stCxn id="28" idx="0"/>
            <a:endCxn id="4" idx="0"/>
          </p:cNvCxnSpPr>
          <p:nvPr/>
        </p:nvCxnSpPr>
        <p:spPr>
          <a:xfrm rot="16200000" flipV="1">
            <a:off x="3608505" y="-226708"/>
            <a:ext cx="2933693" cy="6872152"/>
          </a:xfrm>
          <a:prstGeom prst="bentConnector3">
            <a:avLst>
              <a:gd name="adj1" fmla="val 1252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05929" y="3199144"/>
            <a:ext cx="646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Payment</a:t>
            </a:r>
          </a:p>
          <a:p>
            <a:r>
              <a:rPr lang="en-US" sz="1000" dirty="0" smtClean="0"/>
              <a:t> Failed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17176" y="521764"/>
            <a:ext cx="340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Level 1 </a:t>
            </a:r>
            <a:r>
              <a:rPr lang="en-US" dirty="0" smtClean="0"/>
              <a:t>Shopping </a:t>
            </a:r>
            <a:r>
              <a:rPr lang="en-US" dirty="0" err="1" smtClean="0"/>
              <a:t>Mechandise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2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83</Words>
  <Application>Microsoft Macintosh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a</dc:creator>
  <cp:lastModifiedBy>a a</cp:lastModifiedBy>
  <cp:revision>5</cp:revision>
  <dcterms:created xsi:type="dcterms:W3CDTF">2020-03-11T10:34:57Z</dcterms:created>
  <dcterms:modified xsi:type="dcterms:W3CDTF">2020-04-03T12:27:43Z</dcterms:modified>
</cp:coreProperties>
</file>