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D0D9D2-E5F5-4381-A9C8-4D1BCB539A1C}" v="409" dt="2020-03-22T09:14:42.9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6526"/>
          </a:xfrm>
        </p:spPr>
        <p:txBody>
          <a:bodyPr>
            <a:normAutofit fontScale="90000"/>
          </a:bodyPr>
          <a:lstStyle/>
          <a:p>
            <a:r>
              <a:rPr lang="en-GB" dirty="0">
                <a:cs typeface="Calibri Light"/>
              </a:rPr>
              <a:t>DFD Level - 0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2AECA2-A7A1-4BC4-88A8-CCBA107B2B76}"/>
              </a:ext>
            </a:extLst>
          </p:cNvPr>
          <p:cNvSpPr/>
          <p:nvPr/>
        </p:nvSpPr>
        <p:spPr>
          <a:xfrm>
            <a:off x="1753541" y="1118540"/>
            <a:ext cx="2248369" cy="70555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cs typeface="Calibri"/>
              </a:rPr>
              <a:t>Admin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4A0367-9178-4897-8878-A70EF158F7EB}"/>
              </a:ext>
            </a:extLst>
          </p:cNvPr>
          <p:cNvSpPr/>
          <p:nvPr/>
        </p:nvSpPr>
        <p:spPr>
          <a:xfrm>
            <a:off x="7096947" y="1118540"/>
            <a:ext cx="2248369" cy="70555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cs typeface="Calibri"/>
              </a:rPr>
              <a:t>Client</a:t>
            </a:r>
            <a:endParaRPr lang="en-GB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AE6699C-D65A-4F6E-B85F-806319419A43}"/>
              </a:ext>
            </a:extLst>
          </p:cNvPr>
          <p:cNvCxnSpPr/>
          <p:nvPr/>
        </p:nvCxnSpPr>
        <p:spPr>
          <a:xfrm flipV="1">
            <a:off x="4173009" y="5457118"/>
            <a:ext cx="2916295" cy="18815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E72A7B8-4F18-41A7-80FA-0E571417613C}"/>
              </a:ext>
            </a:extLst>
          </p:cNvPr>
          <p:cNvCxnSpPr>
            <a:cxnSpLocks/>
          </p:cNvCxnSpPr>
          <p:nvPr/>
        </p:nvCxnSpPr>
        <p:spPr>
          <a:xfrm flipV="1">
            <a:off x="4182416" y="6284970"/>
            <a:ext cx="2916295" cy="18815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28AE58D-725C-4462-BCA0-EFCD3ECFF626}"/>
              </a:ext>
            </a:extLst>
          </p:cNvPr>
          <p:cNvSpPr txBox="1"/>
          <p:nvPr/>
        </p:nvSpPr>
        <p:spPr>
          <a:xfrm>
            <a:off x="5066594" y="5659261"/>
            <a:ext cx="1350904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000" dirty="0">
                <a:cs typeface="Calibri"/>
              </a:rPr>
              <a:t>Database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B9D6C2A-517B-4298-A4EC-D9C07130D3B3}"/>
              </a:ext>
            </a:extLst>
          </p:cNvPr>
          <p:cNvCxnSpPr/>
          <p:nvPr/>
        </p:nvCxnSpPr>
        <p:spPr>
          <a:xfrm>
            <a:off x="3010019" y="1791759"/>
            <a:ext cx="1638769" cy="1478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8ABCD23-7103-420B-A57F-595B32621E01}"/>
              </a:ext>
            </a:extLst>
          </p:cNvPr>
          <p:cNvCxnSpPr/>
          <p:nvPr/>
        </p:nvCxnSpPr>
        <p:spPr>
          <a:xfrm flipH="1">
            <a:off x="6221589" y="1887595"/>
            <a:ext cx="1512711" cy="1243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AD888DD2-6494-4214-876E-C7B7F8FC8FC2}"/>
              </a:ext>
            </a:extLst>
          </p:cNvPr>
          <p:cNvSpPr/>
          <p:nvPr/>
        </p:nvSpPr>
        <p:spPr>
          <a:xfrm>
            <a:off x="4528726" y="2877726"/>
            <a:ext cx="1975556" cy="182503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cs typeface="Calibri"/>
              </a:rPr>
              <a:t>Jewellery</a:t>
            </a:r>
            <a:endParaRPr lang="en-GB">
              <a:cs typeface="Calibri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79C3207-B305-46CD-9615-90253B91B856}"/>
              </a:ext>
            </a:extLst>
          </p:cNvPr>
          <p:cNvCxnSpPr/>
          <p:nvPr/>
        </p:nvCxnSpPr>
        <p:spPr>
          <a:xfrm flipH="1" flipV="1">
            <a:off x="2415705" y="1846558"/>
            <a:ext cx="2077156" cy="1898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E7E111D-931F-4A3F-A7B9-78B8E4713864}"/>
              </a:ext>
            </a:extLst>
          </p:cNvPr>
          <p:cNvCxnSpPr>
            <a:cxnSpLocks/>
          </p:cNvCxnSpPr>
          <p:nvPr/>
        </p:nvCxnSpPr>
        <p:spPr>
          <a:xfrm flipV="1">
            <a:off x="6553083" y="1874780"/>
            <a:ext cx="2090325" cy="1719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36FBECE-035E-4C84-97A6-4FC256A733FA}"/>
              </a:ext>
            </a:extLst>
          </p:cNvPr>
          <p:cNvCxnSpPr/>
          <p:nvPr/>
        </p:nvCxnSpPr>
        <p:spPr>
          <a:xfrm flipH="1">
            <a:off x="5220876" y="4696883"/>
            <a:ext cx="16933" cy="763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8ED15CA-B52E-496B-948E-3868D4ADFB02}"/>
              </a:ext>
            </a:extLst>
          </p:cNvPr>
          <p:cNvCxnSpPr>
            <a:cxnSpLocks/>
          </p:cNvCxnSpPr>
          <p:nvPr/>
        </p:nvCxnSpPr>
        <p:spPr>
          <a:xfrm flipV="1">
            <a:off x="5774011" y="4690507"/>
            <a:ext cx="11288" cy="769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D3E56-BEDC-43A0-99BC-A861B87F5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7638"/>
          </a:xfrm>
        </p:spPr>
        <p:txBody>
          <a:bodyPr>
            <a:normAutofit fontScale="90000"/>
          </a:bodyPr>
          <a:lstStyle/>
          <a:p>
            <a:r>
              <a:rPr lang="en-GB" dirty="0">
                <a:cs typeface="Calibri Light"/>
              </a:rPr>
              <a:t>DFD Level -1</a:t>
            </a:r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465F0BB-A5E2-4016-9E7A-5888508070DC}"/>
              </a:ext>
            </a:extLst>
          </p:cNvPr>
          <p:cNvSpPr/>
          <p:nvPr/>
        </p:nvSpPr>
        <p:spPr>
          <a:xfrm>
            <a:off x="1095023" y="1316096"/>
            <a:ext cx="1627481" cy="5550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cs typeface="Calibri"/>
              </a:rPr>
              <a:t>Admin</a:t>
            </a:r>
            <a:endParaRPr lang="en-GB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7393067-0A53-4393-B203-FAC8FACE0117}"/>
              </a:ext>
            </a:extLst>
          </p:cNvPr>
          <p:cNvSpPr/>
          <p:nvPr/>
        </p:nvSpPr>
        <p:spPr>
          <a:xfrm>
            <a:off x="2177873" y="2769992"/>
            <a:ext cx="1514592" cy="139229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cs typeface="Calibri"/>
              </a:rPr>
              <a:t>Category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AF5422C-F544-4514-8DD8-236FBD10D40D}"/>
              </a:ext>
            </a:extLst>
          </p:cNvPr>
          <p:cNvSpPr/>
          <p:nvPr/>
        </p:nvSpPr>
        <p:spPr>
          <a:xfrm>
            <a:off x="5414787" y="2653712"/>
            <a:ext cx="1514592" cy="139229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cs typeface="Calibri"/>
              </a:rPr>
              <a:t>Sub-Category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9D20D68-985A-4AA0-A899-EEB02B0333F1}"/>
              </a:ext>
            </a:extLst>
          </p:cNvPr>
          <p:cNvSpPr/>
          <p:nvPr/>
        </p:nvSpPr>
        <p:spPr>
          <a:xfrm>
            <a:off x="8255824" y="2653712"/>
            <a:ext cx="1514592" cy="139229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cs typeface="Calibri"/>
              </a:rPr>
              <a:t>Product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69B7B8D-0B95-46CC-930E-4B318F434B41}"/>
              </a:ext>
            </a:extLst>
          </p:cNvPr>
          <p:cNvCxnSpPr/>
          <p:nvPr/>
        </p:nvCxnSpPr>
        <p:spPr>
          <a:xfrm flipV="1">
            <a:off x="5154907" y="5178424"/>
            <a:ext cx="1994370" cy="940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2164087-6C62-4718-8D47-6C23EAF65CCE}"/>
              </a:ext>
            </a:extLst>
          </p:cNvPr>
          <p:cNvCxnSpPr>
            <a:cxnSpLocks/>
          </p:cNvCxnSpPr>
          <p:nvPr/>
        </p:nvCxnSpPr>
        <p:spPr>
          <a:xfrm flipV="1">
            <a:off x="5183129" y="5855757"/>
            <a:ext cx="1994370" cy="940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8B6672B9-BC8A-4A65-9C4E-CB943688676B}"/>
              </a:ext>
            </a:extLst>
          </p:cNvPr>
          <p:cNvSpPr/>
          <p:nvPr/>
        </p:nvSpPr>
        <p:spPr>
          <a:xfrm>
            <a:off x="5281319" y="1316096"/>
            <a:ext cx="1627481" cy="5550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cs typeface="Calibri"/>
              </a:rPr>
              <a:t>Sub-Admin</a:t>
            </a:r>
            <a:endParaRPr lang="en-GB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A184737-8A9F-4832-A3EA-2EA92A6A0247}"/>
              </a:ext>
            </a:extLst>
          </p:cNvPr>
          <p:cNvCxnSpPr/>
          <p:nvPr/>
        </p:nvCxnSpPr>
        <p:spPr>
          <a:xfrm>
            <a:off x="2720152" y="1473670"/>
            <a:ext cx="2560695" cy="1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D9E3003-1B7F-4385-8C2D-3C593486BD54}"/>
              </a:ext>
            </a:extLst>
          </p:cNvPr>
          <p:cNvCxnSpPr>
            <a:cxnSpLocks/>
          </p:cNvCxnSpPr>
          <p:nvPr/>
        </p:nvCxnSpPr>
        <p:spPr>
          <a:xfrm flipH="1" flipV="1">
            <a:off x="2787885" y="1729551"/>
            <a:ext cx="2406415" cy="7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7FE791B-9F96-4B94-9DC0-971B8780D295}"/>
              </a:ext>
            </a:extLst>
          </p:cNvPr>
          <p:cNvCxnSpPr>
            <a:cxnSpLocks/>
          </p:cNvCxnSpPr>
          <p:nvPr/>
        </p:nvCxnSpPr>
        <p:spPr>
          <a:xfrm flipH="1" flipV="1">
            <a:off x="5880842" y="1890572"/>
            <a:ext cx="7527" cy="816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30C6F01-0D0C-4B6A-8471-53C13D5C0877}"/>
              </a:ext>
            </a:extLst>
          </p:cNvPr>
          <p:cNvCxnSpPr>
            <a:cxnSpLocks/>
          </p:cNvCxnSpPr>
          <p:nvPr/>
        </p:nvCxnSpPr>
        <p:spPr>
          <a:xfrm flipH="1">
            <a:off x="3803883" y="1915818"/>
            <a:ext cx="1587972" cy="952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552C165-E3A1-47B5-A90F-3166E2484F71}"/>
              </a:ext>
            </a:extLst>
          </p:cNvPr>
          <p:cNvCxnSpPr>
            <a:cxnSpLocks/>
          </p:cNvCxnSpPr>
          <p:nvPr/>
        </p:nvCxnSpPr>
        <p:spPr>
          <a:xfrm flipH="1" flipV="1">
            <a:off x="6833069" y="1861256"/>
            <a:ext cx="1729082" cy="967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E378AD4-3E39-484C-AA1F-B2901A9D71B6}"/>
              </a:ext>
            </a:extLst>
          </p:cNvPr>
          <p:cNvCxnSpPr/>
          <p:nvPr/>
        </p:nvCxnSpPr>
        <p:spPr>
          <a:xfrm>
            <a:off x="6295527" y="1925896"/>
            <a:ext cx="11290" cy="745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2133868-A738-473F-9C8F-FAF16D13B673}"/>
              </a:ext>
            </a:extLst>
          </p:cNvPr>
          <p:cNvCxnSpPr/>
          <p:nvPr/>
        </p:nvCxnSpPr>
        <p:spPr>
          <a:xfrm>
            <a:off x="6975826" y="1646532"/>
            <a:ext cx="1789290" cy="1008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651F0EC-BE8B-4DF0-9B50-C3485D5EFF5A}"/>
              </a:ext>
            </a:extLst>
          </p:cNvPr>
          <p:cNvCxnSpPr/>
          <p:nvPr/>
        </p:nvCxnSpPr>
        <p:spPr>
          <a:xfrm flipV="1">
            <a:off x="3407044" y="1810650"/>
            <a:ext cx="1739080" cy="1012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93E2275-820E-4C5F-8582-975DE34BCB02}"/>
              </a:ext>
            </a:extLst>
          </p:cNvPr>
          <p:cNvCxnSpPr>
            <a:cxnSpLocks/>
          </p:cNvCxnSpPr>
          <p:nvPr/>
        </p:nvCxnSpPr>
        <p:spPr>
          <a:xfrm flipH="1" flipV="1">
            <a:off x="6022599" y="4078431"/>
            <a:ext cx="7527" cy="1100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B7A68A5-7B43-4FBD-A1CC-8569AF70603E}"/>
              </a:ext>
            </a:extLst>
          </p:cNvPr>
          <p:cNvCxnSpPr>
            <a:cxnSpLocks/>
          </p:cNvCxnSpPr>
          <p:nvPr/>
        </p:nvCxnSpPr>
        <p:spPr>
          <a:xfrm>
            <a:off x="6437294" y="4087849"/>
            <a:ext cx="11290" cy="1099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282D83C-004C-40EB-9156-7DF68DF63AA8}"/>
              </a:ext>
            </a:extLst>
          </p:cNvPr>
          <p:cNvSpPr txBox="1"/>
          <p:nvPr/>
        </p:nvSpPr>
        <p:spPr>
          <a:xfrm>
            <a:off x="5663608" y="5335772"/>
            <a:ext cx="126350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dirty="0">
                <a:cs typeface="Calibri"/>
              </a:rPr>
              <a:t>Jewellery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BFBA842-040A-46C6-8198-B480407D936B}"/>
              </a:ext>
            </a:extLst>
          </p:cNvPr>
          <p:cNvSpPr txBox="1"/>
          <p:nvPr/>
        </p:nvSpPr>
        <p:spPr>
          <a:xfrm>
            <a:off x="3183786" y="1199042"/>
            <a:ext cx="186601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cs typeface="Calibri"/>
              </a:rPr>
              <a:t>Add ,view ,delete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1DC186C-767F-44A7-976D-1CA953514778}"/>
              </a:ext>
            </a:extLst>
          </p:cNvPr>
          <p:cNvSpPr txBox="1"/>
          <p:nvPr/>
        </p:nvSpPr>
        <p:spPr>
          <a:xfrm rot="-1860000">
            <a:off x="3501880" y="2467338"/>
            <a:ext cx="191031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cs typeface="Calibri"/>
              </a:rPr>
              <a:t>Add ,view ,delete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1F53811-FEB1-442C-82DE-A597BA90A726}"/>
              </a:ext>
            </a:extLst>
          </p:cNvPr>
          <p:cNvSpPr txBox="1"/>
          <p:nvPr/>
        </p:nvSpPr>
        <p:spPr>
          <a:xfrm rot="60000">
            <a:off x="6296723" y="2286097"/>
            <a:ext cx="185715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cs typeface="Calibri"/>
              </a:rPr>
              <a:t>Add ,view ,delete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643455C-9E4A-4564-8179-7C43A5A73735}"/>
              </a:ext>
            </a:extLst>
          </p:cNvPr>
          <p:cNvSpPr txBox="1"/>
          <p:nvPr/>
        </p:nvSpPr>
        <p:spPr>
          <a:xfrm rot="60000">
            <a:off x="7439723" y="1683585"/>
            <a:ext cx="185715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cs typeface="Calibri"/>
              </a:rPr>
              <a:t>Add ,view ,delete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8FA2DCE-ECA3-4EFB-A949-F5FC52248530}"/>
              </a:ext>
            </a:extLst>
          </p:cNvPr>
          <p:cNvCxnSpPr/>
          <p:nvPr/>
        </p:nvCxnSpPr>
        <p:spPr>
          <a:xfrm flipH="1">
            <a:off x="6785788" y="4099295"/>
            <a:ext cx="2071575" cy="1038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43E3CC2-F869-4861-BA3D-26D130104D26}"/>
              </a:ext>
            </a:extLst>
          </p:cNvPr>
          <p:cNvCxnSpPr/>
          <p:nvPr/>
        </p:nvCxnSpPr>
        <p:spPr>
          <a:xfrm flipV="1">
            <a:off x="6971194" y="4022430"/>
            <a:ext cx="2482700" cy="1327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C845122-E8C5-4549-BBAD-55F73CBB3ECD}"/>
              </a:ext>
            </a:extLst>
          </p:cNvPr>
          <p:cNvCxnSpPr/>
          <p:nvPr/>
        </p:nvCxnSpPr>
        <p:spPr>
          <a:xfrm>
            <a:off x="3658486" y="3711649"/>
            <a:ext cx="1791586" cy="1401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50A253F-DC18-4402-8BCA-4A919C35916F}"/>
              </a:ext>
            </a:extLst>
          </p:cNvPr>
          <p:cNvCxnSpPr/>
          <p:nvPr/>
        </p:nvCxnSpPr>
        <p:spPr>
          <a:xfrm flipH="1" flipV="1">
            <a:off x="3448714" y="4095530"/>
            <a:ext cx="1779182" cy="1460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7071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DFD Level - 0</vt:lpstr>
      <vt:lpstr>DFD Level -1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229</cp:revision>
  <dcterms:created xsi:type="dcterms:W3CDTF">2020-03-22T08:32:23Z</dcterms:created>
  <dcterms:modified xsi:type="dcterms:W3CDTF">2020-03-22T09:15:50Z</dcterms:modified>
</cp:coreProperties>
</file>