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5752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DFD Level - 0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206240" y="2394000"/>
            <a:ext cx="2102400" cy="1462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Netflix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28800" y="1463040"/>
            <a:ext cx="164520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949440" y="1371600"/>
            <a:ext cx="173664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H="1" flipV="1">
            <a:off x="3291840" y="2011680"/>
            <a:ext cx="109728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6"/>
          <p:cNvSpPr/>
          <p:nvPr/>
        </p:nvSpPr>
        <p:spPr>
          <a:xfrm>
            <a:off x="2560320" y="2011680"/>
            <a:ext cx="16459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 flipV="1">
            <a:off x="6035040" y="2011680"/>
            <a:ext cx="137160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 flipH="1">
            <a:off x="6217920" y="2011680"/>
            <a:ext cx="19202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6309360" y="310896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>
            <a:off x="7680960" y="283464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7680960" y="333864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7680960" y="2854080"/>
            <a:ext cx="15537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Email and SMS 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4500000" y="4718880"/>
            <a:ext cx="15544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4"/>
          <p:cNvSpPr/>
          <p:nvPr/>
        </p:nvSpPr>
        <p:spPr>
          <a:xfrm>
            <a:off x="4500000" y="5222880"/>
            <a:ext cx="15544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4663440" y="481032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4973760" y="3821040"/>
            <a:ext cx="360" cy="897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 flipV="1">
            <a:off x="5453280" y="3821040"/>
            <a:ext cx="360" cy="897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92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Admin – Add Movie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40080" y="2011680"/>
            <a:ext cx="127944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2951280" y="1867680"/>
            <a:ext cx="1462320" cy="82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 Genre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5284800" y="1812240"/>
            <a:ext cx="164520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Fill Movie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7811280" y="1795680"/>
            <a:ext cx="15537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Movie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7958160" y="3657600"/>
            <a:ext cx="1371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7"/>
          <p:cNvSpPr/>
          <p:nvPr/>
        </p:nvSpPr>
        <p:spPr>
          <a:xfrm>
            <a:off x="7958160" y="4197600"/>
            <a:ext cx="1371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8157600" y="374904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9"/>
          <p:cNvSpPr/>
          <p:nvPr/>
        </p:nvSpPr>
        <p:spPr>
          <a:xfrm>
            <a:off x="1920240" y="2286000"/>
            <a:ext cx="1031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0"/>
          <p:cNvSpPr/>
          <p:nvPr/>
        </p:nvSpPr>
        <p:spPr>
          <a:xfrm>
            <a:off x="4414320" y="2286000"/>
            <a:ext cx="870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1"/>
          <p:cNvSpPr/>
          <p:nvPr/>
        </p:nvSpPr>
        <p:spPr>
          <a:xfrm>
            <a:off x="6930720" y="2286000"/>
            <a:ext cx="8805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2"/>
          <p:cNvSpPr/>
          <p:nvPr/>
        </p:nvSpPr>
        <p:spPr>
          <a:xfrm>
            <a:off x="8595360" y="2710080"/>
            <a:ext cx="360" cy="947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3"/>
          <p:cNvSpPr/>
          <p:nvPr/>
        </p:nvSpPr>
        <p:spPr>
          <a:xfrm>
            <a:off x="2011680" y="2250000"/>
            <a:ext cx="73080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092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Admin – Add Series/Episodes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40080" y="1435680"/>
            <a:ext cx="127944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2951280" y="1291680"/>
            <a:ext cx="1462320" cy="82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 Genre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5284800" y="1236240"/>
            <a:ext cx="164520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Fill Series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7811280" y="1219680"/>
            <a:ext cx="15537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Series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" name="Line 6"/>
          <p:cNvSpPr/>
          <p:nvPr/>
        </p:nvSpPr>
        <p:spPr>
          <a:xfrm>
            <a:off x="7958160" y="4089600"/>
            <a:ext cx="1371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7"/>
          <p:cNvSpPr/>
          <p:nvPr/>
        </p:nvSpPr>
        <p:spPr>
          <a:xfrm>
            <a:off x="7958160" y="4629600"/>
            <a:ext cx="1371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>
            <a:off x="8157600" y="418104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Line 9"/>
          <p:cNvSpPr/>
          <p:nvPr/>
        </p:nvSpPr>
        <p:spPr>
          <a:xfrm>
            <a:off x="1920240" y="1710000"/>
            <a:ext cx="1031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0"/>
          <p:cNvSpPr/>
          <p:nvPr/>
        </p:nvSpPr>
        <p:spPr>
          <a:xfrm>
            <a:off x="4414320" y="1710000"/>
            <a:ext cx="870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1"/>
          <p:cNvSpPr/>
          <p:nvPr/>
        </p:nvSpPr>
        <p:spPr>
          <a:xfrm>
            <a:off x="6930720" y="1710000"/>
            <a:ext cx="8805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2"/>
          <p:cNvSpPr/>
          <p:nvPr/>
        </p:nvSpPr>
        <p:spPr>
          <a:xfrm>
            <a:off x="8595360" y="2134080"/>
            <a:ext cx="360" cy="1955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3"/>
          <p:cNvSpPr/>
          <p:nvPr/>
        </p:nvSpPr>
        <p:spPr>
          <a:xfrm flipH="1">
            <a:off x="7132320" y="344736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4"/>
          <p:cNvSpPr/>
          <p:nvPr/>
        </p:nvSpPr>
        <p:spPr>
          <a:xfrm>
            <a:off x="5541840" y="2918160"/>
            <a:ext cx="1553760" cy="10051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Fill Episode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2950200" y="2918520"/>
            <a:ext cx="1553760" cy="10051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Episode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" name="Line 16"/>
          <p:cNvSpPr/>
          <p:nvPr/>
        </p:nvSpPr>
        <p:spPr>
          <a:xfrm>
            <a:off x="3108960" y="4453200"/>
            <a:ext cx="1188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17"/>
          <p:cNvSpPr/>
          <p:nvPr/>
        </p:nvSpPr>
        <p:spPr>
          <a:xfrm>
            <a:off x="3108960" y="4921200"/>
            <a:ext cx="1188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8"/>
          <p:cNvSpPr/>
          <p:nvPr/>
        </p:nvSpPr>
        <p:spPr>
          <a:xfrm>
            <a:off x="3200400" y="4525200"/>
            <a:ext cx="1096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Episode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Line 19"/>
          <p:cNvSpPr/>
          <p:nvPr/>
        </p:nvSpPr>
        <p:spPr>
          <a:xfrm flipH="1">
            <a:off x="4504680" y="3447360"/>
            <a:ext cx="1037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0"/>
          <p:cNvSpPr/>
          <p:nvPr/>
        </p:nvSpPr>
        <p:spPr>
          <a:xfrm>
            <a:off x="3749040" y="3924360"/>
            <a:ext cx="360" cy="528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1"/>
          <p:cNvSpPr/>
          <p:nvPr/>
        </p:nvSpPr>
        <p:spPr>
          <a:xfrm>
            <a:off x="2011680" y="1674000"/>
            <a:ext cx="82224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5440" y="370080"/>
            <a:ext cx="8913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737360"/>
            <a:ext cx="1279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926960" y="1537920"/>
            <a:ext cx="1462320" cy="82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 Movie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 Series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323840" y="1501920"/>
            <a:ext cx="1462320" cy="82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Watch Movie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 Series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2674440" y="1593720"/>
            <a:ext cx="1370880" cy="730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 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Screen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1864800" y="1956240"/>
            <a:ext cx="809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7"/>
          <p:cNvSpPr/>
          <p:nvPr/>
        </p:nvSpPr>
        <p:spPr>
          <a:xfrm>
            <a:off x="4046040" y="1975680"/>
            <a:ext cx="939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8"/>
          <p:cNvSpPr/>
          <p:nvPr/>
        </p:nvSpPr>
        <p:spPr>
          <a:xfrm>
            <a:off x="6390000" y="1920240"/>
            <a:ext cx="933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1884240" y="1920240"/>
            <a:ext cx="6393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Line 10"/>
          <p:cNvSpPr/>
          <p:nvPr/>
        </p:nvSpPr>
        <p:spPr>
          <a:xfrm>
            <a:off x="5048640" y="3344400"/>
            <a:ext cx="12801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1"/>
          <p:cNvSpPr/>
          <p:nvPr/>
        </p:nvSpPr>
        <p:spPr>
          <a:xfrm>
            <a:off x="5029200" y="3660480"/>
            <a:ext cx="1371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5048640" y="3363840"/>
            <a:ext cx="146232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videos/episode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Line 13"/>
          <p:cNvSpPr/>
          <p:nvPr/>
        </p:nvSpPr>
        <p:spPr>
          <a:xfrm flipV="1">
            <a:off x="5669280" y="2360880"/>
            <a:ext cx="360" cy="983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4"/>
          <p:cNvSpPr/>
          <p:nvPr/>
        </p:nvSpPr>
        <p:spPr>
          <a:xfrm>
            <a:off x="2834640" y="4191840"/>
            <a:ext cx="109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5"/>
          <p:cNvSpPr/>
          <p:nvPr/>
        </p:nvSpPr>
        <p:spPr>
          <a:xfrm>
            <a:off x="2834640" y="4587840"/>
            <a:ext cx="109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3142080" y="4247280"/>
            <a:ext cx="9136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Bill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Line 17"/>
          <p:cNvSpPr/>
          <p:nvPr/>
        </p:nvSpPr>
        <p:spPr>
          <a:xfrm flipH="1" flipV="1">
            <a:off x="3327840" y="2325240"/>
            <a:ext cx="19440" cy="1866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3347280" y="2704320"/>
            <a:ext cx="10051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Check for payment status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 provide screen available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2020-04-15T10:43:09Z</dcterms:created>
  <dc:creator/>
  <dc:description/>
  <dc:language>en-US</dc:language>
  <cp:lastModifiedBy/>
  <dcterms:modified xsi:type="dcterms:W3CDTF">2020-04-15T12:33:36Z</dcterms:modified>
  <cp:revision>3</cp:revision>
  <dc:subject/>
  <dc:title/>
</cp:coreProperties>
</file>