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8" r:id="rId8"/>
    <p:sldId id="267" r:id="rId9"/>
    <p:sldId id="259" r:id="rId10"/>
    <p:sldId id="260" r:id="rId11"/>
    <p:sldId id="269" r:id="rId12"/>
    <p:sldId id="261" r:id="rId13"/>
    <p:sldId id="263" r:id="rId14"/>
    <p:sldId id="265" r:id="rId15"/>
    <p:sldId id="271" r:id="rId16"/>
    <p:sldId id="272" r:id="rId17"/>
    <p:sldId id="273" r:id="rId18"/>
    <p:sldId id="266" r:id="rId19"/>
    <p:sldId id="264" r:id="rId20"/>
    <p:sldId id="262" r:id="rId21"/>
    <p:sldId id="270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D88E6-CEA1-7690-EC83-A8F16E89D997}" v="821" dt="2023-03-24T00:51:02.336"/>
    <p1510:client id="{D48D0557-7EFE-FB91-D42D-917EAD16C6A1}" v="1" dt="2023-03-27T17:38:5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Alejandra Mendoza Mora" userId="S::dmendozam279@alumno.uaemex.mx::8e02b9a8-8b77-4d26-b183-1d1e09c79036" providerId="AD" clId="Web-{0B5D88E6-CEA1-7690-EC83-A8F16E89D997}"/>
    <pc:docChg chg="addSld delSld modSld sldOrd">
      <pc:chgData name="Diana Alejandra Mendoza Mora" userId="S::dmendozam279@alumno.uaemex.mx::8e02b9a8-8b77-4d26-b183-1d1e09c79036" providerId="AD" clId="Web-{0B5D88E6-CEA1-7690-EC83-A8F16E89D997}" dt="2023-03-24T00:51:02.336" v="770" actId="20577"/>
      <pc:docMkLst>
        <pc:docMk/>
      </pc:docMkLst>
      <pc:sldChg chg="addSp modSp">
        <pc:chgData name="Diana Alejandra Mendoza Mora" userId="S::dmendozam279@alumno.uaemex.mx::8e02b9a8-8b77-4d26-b183-1d1e09c79036" providerId="AD" clId="Web-{0B5D88E6-CEA1-7690-EC83-A8F16E89D997}" dt="2023-03-24T00:15:22.949" v="56" actId="14100"/>
        <pc:sldMkLst>
          <pc:docMk/>
          <pc:sldMk cId="3647170657" sldId="257"/>
        </pc:sldMkLst>
        <pc:spChg chg="add mod">
          <ac:chgData name="Diana Alejandra Mendoza Mora" userId="S::dmendozam279@alumno.uaemex.mx::8e02b9a8-8b77-4d26-b183-1d1e09c79036" providerId="AD" clId="Web-{0B5D88E6-CEA1-7690-EC83-A8F16E89D997}" dt="2023-03-24T00:15:22.949" v="56" actId="14100"/>
          <ac:spMkLst>
            <pc:docMk/>
            <pc:sldMk cId="3647170657" sldId="257"/>
            <ac:spMk id="4" creationId="{8BA46DF9-002D-775F-2B4F-D146090FC7D2}"/>
          </ac:spMkLst>
        </pc:spChg>
      </pc:sldChg>
      <pc:sldChg chg="addSp delSp">
        <pc:chgData name="Diana Alejandra Mendoza Mora" userId="S::dmendozam279@alumno.uaemex.mx::8e02b9a8-8b77-4d26-b183-1d1e09c79036" providerId="AD" clId="Web-{0B5D88E6-CEA1-7690-EC83-A8F16E89D997}" dt="2023-03-24T00:15:51.278" v="58"/>
        <pc:sldMkLst>
          <pc:docMk/>
          <pc:sldMk cId="431512450" sldId="258"/>
        </pc:sldMkLst>
        <pc:spChg chg="add del">
          <ac:chgData name="Diana Alejandra Mendoza Mora" userId="S::dmendozam279@alumno.uaemex.mx::8e02b9a8-8b77-4d26-b183-1d1e09c79036" providerId="AD" clId="Web-{0B5D88E6-CEA1-7690-EC83-A8F16E89D997}" dt="2023-03-24T00:15:51.278" v="58"/>
          <ac:spMkLst>
            <pc:docMk/>
            <pc:sldMk cId="431512450" sldId="258"/>
            <ac:spMk id="2" creationId="{0866EC04-19D0-A9DF-B06B-EF87ADEC1462}"/>
          </ac:spMkLst>
        </pc:spChg>
      </pc:sldChg>
      <pc:sldChg chg="addSp modSp">
        <pc:chgData name="Diana Alejandra Mendoza Mora" userId="S::dmendozam279@alumno.uaemex.mx::8e02b9a8-8b77-4d26-b183-1d1e09c79036" providerId="AD" clId="Web-{0B5D88E6-CEA1-7690-EC83-A8F16E89D997}" dt="2023-03-24T00:18:21.314" v="68"/>
        <pc:sldMkLst>
          <pc:docMk/>
          <pc:sldMk cId="4222502141" sldId="259"/>
        </pc:sldMkLst>
        <pc:spChg chg="add mod">
          <ac:chgData name="Diana Alejandra Mendoza Mora" userId="S::dmendozam279@alumno.uaemex.mx::8e02b9a8-8b77-4d26-b183-1d1e09c79036" providerId="AD" clId="Web-{0B5D88E6-CEA1-7690-EC83-A8F16E89D997}" dt="2023-03-24T00:17:48.266" v="66"/>
          <ac:spMkLst>
            <pc:docMk/>
            <pc:sldMk cId="4222502141" sldId="259"/>
            <ac:spMk id="3" creationId="{7B2FA25B-1F21-463E-4880-4EB45817F02D}"/>
          </ac:spMkLst>
        </pc:spChg>
        <pc:inkChg chg="add">
          <ac:chgData name="Diana Alejandra Mendoza Mora" userId="S::dmendozam279@alumno.uaemex.mx::8e02b9a8-8b77-4d26-b183-1d1e09c79036" providerId="AD" clId="Web-{0B5D88E6-CEA1-7690-EC83-A8F16E89D997}" dt="2023-03-24T00:18:14.783" v="67"/>
          <ac:inkMkLst>
            <pc:docMk/>
            <pc:sldMk cId="4222502141" sldId="259"/>
            <ac:inkMk id="4" creationId="{331248FD-10C7-F250-A174-A2CB370781F5}"/>
          </ac:inkMkLst>
        </pc:inkChg>
        <pc:inkChg chg="add">
          <ac:chgData name="Diana Alejandra Mendoza Mora" userId="S::dmendozam279@alumno.uaemex.mx::8e02b9a8-8b77-4d26-b183-1d1e09c79036" providerId="AD" clId="Web-{0B5D88E6-CEA1-7690-EC83-A8F16E89D997}" dt="2023-03-24T00:18:21.314" v="68"/>
          <ac:inkMkLst>
            <pc:docMk/>
            <pc:sldMk cId="4222502141" sldId="259"/>
            <ac:inkMk id="8" creationId="{0390FA96-75C9-FF23-E5EF-6FE4198DBC48}"/>
          </ac:inkMkLst>
        </pc:inkChg>
      </pc:sldChg>
      <pc:sldChg chg="addSp">
        <pc:chgData name="Diana Alejandra Mendoza Mora" userId="S::dmendozam279@alumno.uaemex.mx::8e02b9a8-8b77-4d26-b183-1d1e09c79036" providerId="AD" clId="Web-{0B5D88E6-CEA1-7690-EC83-A8F16E89D997}" dt="2023-03-24T00:18:42.112" v="70"/>
        <pc:sldMkLst>
          <pc:docMk/>
          <pc:sldMk cId="3229092732" sldId="260"/>
        </pc:sldMkLst>
        <pc:inkChg chg="add">
          <ac:chgData name="Diana Alejandra Mendoza Mora" userId="S::dmendozam279@alumno.uaemex.mx::8e02b9a8-8b77-4d26-b183-1d1e09c79036" providerId="AD" clId="Web-{0B5D88E6-CEA1-7690-EC83-A8F16E89D997}" dt="2023-03-24T00:18:37.127" v="69"/>
          <ac:inkMkLst>
            <pc:docMk/>
            <pc:sldMk cId="3229092732" sldId="260"/>
            <ac:inkMk id="6" creationId="{02EBD9FE-BC83-F5C2-B6FA-04A6B7A05B2B}"/>
          </ac:inkMkLst>
        </pc:inkChg>
        <pc:inkChg chg="add">
          <ac:chgData name="Diana Alejandra Mendoza Mora" userId="S::dmendozam279@alumno.uaemex.mx::8e02b9a8-8b77-4d26-b183-1d1e09c79036" providerId="AD" clId="Web-{0B5D88E6-CEA1-7690-EC83-A8F16E89D997}" dt="2023-03-24T00:18:42.112" v="70"/>
          <ac:inkMkLst>
            <pc:docMk/>
            <pc:sldMk cId="3229092732" sldId="260"/>
            <ac:inkMk id="10" creationId="{98DEB823-617E-CC15-4405-1071A8127269}"/>
          </ac:inkMkLst>
        </pc:inkChg>
      </pc:sldChg>
      <pc:sldChg chg="addSp">
        <pc:chgData name="Diana Alejandra Mendoza Mora" userId="S::dmendozam279@alumno.uaemex.mx::8e02b9a8-8b77-4d26-b183-1d1e09c79036" providerId="AD" clId="Web-{0B5D88E6-CEA1-7690-EC83-A8F16E89D997}" dt="2023-03-24T00:26:38.254" v="213"/>
        <pc:sldMkLst>
          <pc:docMk/>
          <pc:sldMk cId="1824920868" sldId="261"/>
        </pc:sldMkLst>
        <pc:inkChg chg="add">
          <ac:chgData name="Diana Alejandra Mendoza Mora" userId="S::dmendozam279@alumno.uaemex.mx::8e02b9a8-8b77-4d26-b183-1d1e09c79036" providerId="AD" clId="Web-{0B5D88E6-CEA1-7690-EC83-A8F16E89D997}" dt="2023-03-24T00:26:35.972" v="212"/>
          <ac:inkMkLst>
            <pc:docMk/>
            <pc:sldMk cId="1824920868" sldId="261"/>
            <ac:inkMk id="7" creationId="{79A918AE-FB2C-70A3-A107-71CF7734F12B}"/>
          </ac:inkMkLst>
        </pc:inkChg>
        <pc:inkChg chg="add">
          <ac:chgData name="Diana Alejandra Mendoza Mora" userId="S::dmendozam279@alumno.uaemex.mx::8e02b9a8-8b77-4d26-b183-1d1e09c79036" providerId="AD" clId="Web-{0B5D88E6-CEA1-7690-EC83-A8F16E89D997}" dt="2023-03-24T00:26:38.254" v="213"/>
          <ac:inkMkLst>
            <pc:docMk/>
            <pc:sldMk cId="1824920868" sldId="261"/>
            <ac:inkMk id="8" creationId="{E114862F-F276-EA4F-5BF1-F3C25F6A3C48}"/>
          </ac:inkMkLst>
        </pc:inkChg>
      </pc:sldChg>
      <pc:sldChg chg="ord">
        <pc:chgData name="Diana Alejandra Mendoza Mora" userId="S::dmendozam279@alumno.uaemex.mx::8e02b9a8-8b77-4d26-b183-1d1e09c79036" providerId="AD" clId="Web-{0B5D88E6-CEA1-7690-EC83-A8F16E89D997}" dt="2023-03-24T00:29:09.915" v="247"/>
        <pc:sldMkLst>
          <pc:docMk/>
          <pc:sldMk cId="3345430095" sldId="262"/>
        </pc:sldMkLst>
      </pc:sldChg>
      <pc:sldChg chg="ord">
        <pc:chgData name="Diana Alejandra Mendoza Mora" userId="S::dmendozam279@alumno.uaemex.mx::8e02b9a8-8b77-4d26-b183-1d1e09c79036" providerId="AD" clId="Web-{0B5D88E6-CEA1-7690-EC83-A8F16E89D997}" dt="2023-03-24T00:29:19.040" v="248"/>
        <pc:sldMkLst>
          <pc:docMk/>
          <pc:sldMk cId="2237993407" sldId="264"/>
        </pc:sldMkLst>
      </pc:sldChg>
      <pc:sldChg chg="addSp delSp">
        <pc:chgData name="Diana Alejandra Mendoza Mora" userId="S::dmendozam279@alumno.uaemex.mx::8e02b9a8-8b77-4d26-b183-1d1e09c79036" providerId="AD" clId="Web-{0B5D88E6-CEA1-7690-EC83-A8F16E89D997}" dt="2023-03-24T00:30:16.777" v="251"/>
        <pc:sldMkLst>
          <pc:docMk/>
          <pc:sldMk cId="2924223848" sldId="265"/>
        </pc:sldMkLst>
        <pc:picChg chg="add del">
          <ac:chgData name="Diana Alejandra Mendoza Mora" userId="S::dmendozam279@alumno.uaemex.mx::8e02b9a8-8b77-4d26-b183-1d1e09c79036" providerId="AD" clId="Web-{0B5D88E6-CEA1-7690-EC83-A8F16E89D997}" dt="2023-03-24T00:30:16.777" v="251"/>
          <ac:picMkLst>
            <pc:docMk/>
            <pc:sldMk cId="2924223848" sldId="265"/>
            <ac:picMk id="5" creationId="{00000000-0000-0000-0000-000000000000}"/>
          </ac:picMkLst>
        </pc:picChg>
        <pc:picChg chg="del">
          <ac:chgData name="Diana Alejandra Mendoza Mora" userId="S::dmendozam279@alumno.uaemex.mx::8e02b9a8-8b77-4d26-b183-1d1e09c79036" providerId="AD" clId="Web-{0B5D88E6-CEA1-7690-EC83-A8F16E89D997}" dt="2023-03-24T00:30:04.261" v="249"/>
          <ac:picMkLst>
            <pc:docMk/>
            <pc:sldMk cId="2924223848" sldId="265"/>
            <ac:picMk id="6" creationId="{00000000-0000-0000-0000-000000000000}"/>
          </ac:picMkLst>
        </pc:picChg>
      </pc:sldChg>
      <pc:sldChg chg="addSp modSp add replId">
        <pc:chgData name="Diana Alejandra Mendoza Mora" userId="S::dmendozam279@alumno.uaemex.mx::8e02b9a8-8b77-4d26-b183-1d1e09c79036" providerId="AD" clId="Web-{0B5D88E6-CEA1-7690-EC83-A8F16E89D997}" dt="2023-03-24T00:14:00.555" v="28" actId="20577"/>
        <pc:sldMkLst>
          <pc:docMk/>
          <pc:sldMk cId="3445510531" sldId="267"/>
        </pc:sldMkLst>
        <pc:spChg chg="add mod">
          <ac:chgData name="Diana Alejandra Mendoza Mora" userId="S::dmendozam279@alumno.uaemex.mx::8e02b9a8-8b77-4d26-b183-1d1e09c79036" providerId="AD" clId="Web-{0B5D88E6-CEA1-7690-EC83-A8F16E89D997}" dt="2023-03-24T00:14:00.555" v="28" actId="20577"/>
          <ac:spMkLst>
            <pc:docMk/>
            <pc:sldMk cId="3445510531" sldId="267"/>
            <ac:spMk id="2" creationId="{B9B19B34-C531-106A-DEE6-C9691A484D01}"/>
          </ac:spMkLst>
        </pc:spChg>
      </pc:sldChg>
      <pc:sldChg chg="addSp delSp modSp new">
        <pc:chgData name="Diana Alejandra Mendoza Mora" userId="S::dmendozam279@alumno.uaemex.mx::8e02b9a8-8b77-4d26-b183-1d1e09c79036" providerId="AD" clId="Web-{0B5D88E6-CEA1-7690-EC83-A8F16E89D997}" dt="2023-03-24T00:16:54.124" v="63" actId="14100"/>
        <pc:sldMkLst>
          <pc:docMk/>
          <pc:sldMk cId="3152975028" sldId="268"/>
        </pc:sldMkLst>
        <pc:spChg chg="del">
          <ac:chgData name="Diana Alejandra Mendoza Mora" userId="S::dmendozam279@alumno.uaemex.mx::8e02b9a8-8b77-4d26-b183-1d1e09c79036" providerId="AD" clId="Web-{0B5D88E6-CEA1-7690-EC83-A8F16E89D997}" dt="2023-03-24T00:16:43.951" v="60"/>
          <ac:spMkLst>
            <pc:docMk/>
            <pc:sldMk cId="3152975028" sldId="268"/>
            <ac:spMk id="3" creationId="{658D0992-7A41-17DF-3C1A-4E3983B29303}"/>
          </ac:spMkLst>
        </pc:spChg>
        <pc:picChg chg="add mod">
          <ac:chgData name="Diana Alejandra Mendoza Mora" userId="S::dmendozam279@alumno.uaemex.mx::8e02b9a8-8b77-4d26-b183-1d1e09c79036" providerId="AD" clId="Web-{0B5D88E6-CEA1-7690-EC83-A8F16E89D997}" dt="2023-03-24T00:16:54.124" v="63" actId="14100"/>
          <ac:picMkLst>
            <pc:docMk/>
            <pc:sldMk cId="3152975028" sldId="268"/>
            <ac:picMk id="4" creationId="{33837057-0D2B-0CDF-36B8-CAB8FDE06082}"/>
          </ac:picMkLst>
        </pc:picChg>
      </pc:sldChg>
      <pc:sldChg chg="addSp modSp new">
        <pc:chgData name="Diana Alejandra Mendoza Mora" userId="S::dmendozam279@alumno.uaemex.mx::8e02b9a8-8b77-4d26-b183-1d1e09c79036" providerId="AD" clId="Web-{0B5D88E6-CEA1-7690-EC83-A8F16E89D997}" dt="2023-03-24T00:25:18.204" v="211" actId="20577"/>
        <pc:sldMkLst>
          <pc:docMk/>
          <pc:sldMk cId="1846522460" sldId="269"/>
        </pc:sldMkLst>
        <pc:spChg chg="mod">
          <ac:chgData name="Diana Alejandra Mendoza Mora" userId="S::dmendozam279@alumno.uaemex.mx::8e02b9a8-8b77-4d26-b183-1d1e09c79036" providerId="AD" clId="Web-{0B5D88E6-CEA1-7690-EC83-A8F16E89D997}" dt="2023-03-24T00:22:42.167" v="118" actId="20577"/>
          <ac:spMkLst>
            <pc:docMk/>
            <pc:sldMk cId="1846522460" sldId="269"/>
            <ac:spMk id="2" creationId="{5C11E085-6E6B-6F7F-9479-6E31CD51C571}"/>
          </ac:spMkLst>
        </pc:spChg>
        <pc:spChg chg="mod">
          <ac:chgData name="Diana Alejandra Mendoza Mora" userId="S::dmendozam279@alumno.uaemex.mx::8e02b9a8-8b77-4d26-b183-1d1e09c79036" providerId="AD" clId="Web-{0B5D88E6-CEA1-7690-EC83-A8F16E89D997}" dt="2023-03-24T00:25:18.204" v="211" actId="20577"/>
          <ac:spMkLst>
            <pc:docMk/>
            <pc:sldMk cId="1846522460" sldId="269"/>
            <ac:spMk id="3" creationId="{FA61BBC1-B26E-5C3F-D7CA-3CFE6350570C}"/>
          </ac:spMkLst>
        </pc:spChg>
        <pc:inkChg chg="add">
          <ac:chgData name="Diana Alejandra Mendoza Mora" userId="S::dmendozam279@alumno.uaemex.mx::8e02b9a8-8b77-4d26-b183-1d1e09c79036" providerId="AD" clId="Web-{0B5D88E6-CEA1-7690-EC83-A8F16E89D997}" dt="2023-03-24T00:21:40.274" v="72"/>
          <ac:inkMkLst>
            <pc:docMk/>
            <pc:sldMk cId="1846522460" sldId="269"/>
            <ac:inkMk id="4" creationId="{7A3EB7EC-80D2-8270-EE4E-E2BB702DB73B}"/>
          </ac:inkMkLst>
        </pc:inkChg>
        <pc:inkChg chg="add">
          <ac:chgData name="Diana Alejandra Mendoza Mora" userId="S::dmendozam279@alumno.uaemex.mx::8e02b9a8-8b77-4d26-b183-1d1e09c79036" providerId="AD" clId="Web-{0B5D88E6-CEA1-7690-EC83-A8F16E89D997}" dt="2023-03-24T00:21:42.634" v="73"/>
          <ac:inkMkLst>
            <pc:docMk/>
            <pc:sldMk cId="1846522460" sldId="269"/>
            <ac:inkMk id="5" creationId="{83346E0F-7BFF-EE17-29C2-3836C7FAF626}"/>
          </ac:inkMkLst>
        </pc:inkChg>
        <pc:inkChg chg="add">
          <ac:chgData name="Diana Alejandra Mendoza Mora" userId="S::dmendozam279@alumno.uaemex.mx::8e02b9a8-8b77-4d26-b183-1d1e09c79036" providerId="AD" clId="Web-{0B5D88E6-CEA1-7690-EC83-A8F16E89D997}" dt="2023-03-24T00:21:48.087" v="74"/>
          <ac:inkMkLst>
            <pc:docMk/>
            <pc:sldMk cId="1846522460" sldId="269"/>
            <ac:inkMk id="6" creationId="{C1CE2C4D-9E56-5C70-747A-BDA6B0861453}"/>
          </ac:inkMkLst>
        </pc:inkChg>
      </pc:sldChg>
      <pc:sldChg chg="addSp modSp new ord">
        <pc:chgData name="Diana Alejandra Mendoza Mora" userId="S::dmendozam279@alumno.uaemex.mx::8e02b9a8-8b77-4d26-b183-1d1e09c79036" providerId="AD" clId="Web-{0B5D88E6-CEA1-7690-EC83-A8F16E89D997}" dt="2023-03-24T00:28:36.711" v="246"/>
        <pc:sldMkLst>
          <pc:docMk/>
          <pc:sldMk cId="1707999654" sldId="270"/>
        </pc:sldMkLst>
        <pc:spChg chg="mod">
          <ac:chgData name="Diana Alejandra Mendoza Mora" userId="S::dmendozam279@alumno.uaemex.mx::8e02b9a8-8b77-4d26-b183-1d1e09c79036" providerId="AD" clId="Web-{0B5D88E6-CEA1-7690-EC83-A8F16E89D997}" dt="2023-03-24T00:28:36.508" v="245" actId="20577"/>
          <ac:spMkLst>
            <pc:docMk/>
            <pc:sldMk cId="1707999654" sldId="270"/>
            <ac:spMk id="3" creationId="{951A7B7E-F353-4719-A028-1600C9F3B64E}"/>
          </ac:spMkLst>
        </pc:spChg>
        <pc:inkChg chg="add">
          <ac:chgData name="Diana Alejandra Mendoza Mora" userId="S::dmendozam279@alumno.uaemex.mx::8e02b9a8-8b77-4d26-b183-1d1e09c79036" providerId="AD" clId="Web-{0B5D88E6-CEA1-7690-EC83-A8F16E89D997}" dt="2023-03-24T00:27:17.896" v="215"/>
          <ac:inkMkLst>
            <pc:docMk/>
            <pc:sldMk cId="1707999654" sldId="270"/>
            <ac:inkMk id="4" creationId="{AF5431DD-AAAA-FDEF-20DA-1C0D3E11B50C}"/>
          </ac:inkMkLst>
        </pc:inkChg>
        <pc:inkChg chg="add">
          <ac:chgData name="Diana Alejandra Mendoza Mora" userId="S::dmendozam279@alumno.uaemex.mx::8e02b9a8-8b77-4d26-b183-1d1e09c79036" providerId="AD" clId="Web-{0B5D88E6-CEA1-7690-EC83-A8F16E89D997}" dt="2023-03-24T00:27:26.880" v="216"/>
          <ac:inkMkLst>
            <pc:docMk/>
            <pc:sldMk cId="1707999654" sldId="270"/>
            <ac:inkMk id="5" creationId="{73DB6669-8697-23B9-B244-ED6A7634C00B}"/>
          </ac:inkMkLst>
        </pc:inkChg>
      </pc:sldChg>
      <pc:sldChg chg="modSp new">
        <pc:chgData name="Diana Alejandra Mendoza Mora" userId="S::dmendozam279@alumno.uaemex.mx::8e02b9a8-8b77-4d26-b183-1d1e09c79036" providerId="AD" clId="Web-{0B5D88E6-CEA1-7690-EC83-A8F16E89D997}" dt="2023-03-24T00:41:23.941" v="539" actId="20577"/>
        <pc:sldMkLst>
          <pc:docMk/>
          <pc:sldMk cId="3314953749" sldId="271"/>
        </pc:sldMkLst>
        <pc:spChg chg="mod">
          <ac:chgData name="Diana Alejandra Mendoza Mora" userId="S::dmendozam279@alumno.uaemex.mx::8e02b9a8-8b77-4d26-b183-1d1e09c79036" providerId="AD" clId="Web-{0B5D88E6-CEA1-7690-EC83-A8F16E89D997}" dt="2023-03-24T00:30:39.715" v="256" actId="20577"/>
          <ac:spMkLst>
            <pc:docMk/>
            <pc:sldMk cId="3314953749" sldId="271"/>
            <ac:spMk id="2" creationId="{4A1B6CBC-13A1-120C-61D4-2909B2422BD9}"/>
          </ac:spMkLst>
        </pc:spChg>
        <pc:spChg chg="mod">
          <ac:chgData name="Diana Alejandra Mendoza Mora" userId="S::dmendozam279@alumno.uaemex.mx::8e02b9a8-8b77-4d26-b183-1d1e09c79036" providerId="AD" clId="Web-{0B5D88E6-CEA1-7690-EC83-A8F16E89D997}" dt="2023-03-24T00:41:23.941" v="539" actId="20577"/>
          <ac:spMkLst>
            <pc:docMk/>
            <pc:sldMk cId="3314953749" sldId="271"/>
            <ac:spMk id="3" creationId="{0FD3175F-66C2-8635-4502-D0D230354F56}"/>
          </ac:spMkLst>
        </pc:spChg>
      </pc:sldChg>
      <pc:sldChg chg="modSp new">
        <pc:chgData name="Diana Alejandra Mendoza Mora" userId="S::dmendozam279@alumno.uaemex.mx::8e02b9a8-8b77-4d26-b183-1d1e09c79036" providerId="AD" clId="Web-{0B5D88E6-CEA1-7690-EC83-A8F16E89D997}" dt="2023-03-24T00:40:52.643" v="529" actId="20577"/>
        <pc:sldMkLst>
          <pc:docMk/>
          <pc:sldMk cId="1656140145" sldId="272"/>
        </pc:sldMkLst>
        <pc:spChg chg="mod">
          <ac:chgData name="Diana Alejandra Mendoza Mora" userId="S::dmendozam279@alumno.uaemex.mx::8e02b9a8-8b77-4d26-b183-1d1e09c79036" providerId="AD" clId="Web-{0B5D88E6-CEA1-7690-EC83-A8F16E89D997}" dt="2023-03-24T00:33:08.205" v="341" actId="20577"/>
          <ac:spMkLst>
            <pc:docMk/>
            <pc:sldMk cId="1656140145" sldId="272"/>
            <ac:spMk id="2" creationId="{5D0D062C-7C9F-C52D-53CF-848270D6A38C}"/>
          </ac:spMkLst>
        </pc:spChg>
        <pc:spChg chg="mod">
          <ac:chgData name="Diana Alejandra Mendoza Mora" userId="S::dmendozam279@alumno.uaemex.mx::8e02b9a8-8b77-4d26-b183-1d1e09c79036" providerId="AD" clId="Web-{0B5D88E6-CEA1-7690-EC83-A8F16E89D997}" dt="2023-03-24T00:40:52.643" v="529" actId="20577"/>
          <ac:spMkLst>
            <pc:docMk/>
            <pc:sldMk cId="1656140145" sldId="272"/>
            <ac:spMk id="3" creationId="{9B6B11F8-E055-16C0-0E1A-478822DEC5BD}"/>
          </ac:spMkLst>
        </pc:spChg>
      </pc:sldChg>
      <pc:sldChg chg="modSp new del ord">
        <pc:chgData name="Diana Alejandra Mendoza Mora" userId="S::dmendozam279@alumno.uaemex.mx::8e02b9a8-8b77-4d26-b183-1d1e09c79036" providerId="AD" clId="Web-{0B5D88E6-CEA1-7690-EC83-A8F16E89D997}" dt="2023-03-24T00:42:02.161" v="551"/>
        <pc:sldMkLst>
          <pc:docMk/>
          <pc:sldMk cId="2465855690" sldId="273"/>
        </pc:sldMkLst>
        <pc:spChg chg="mod">
          <ac:chgData name="Diana Alejandra Mendoza Mora" userId="S::dmendozam279@alumno.uaemex.mx::8e02b9a8-8b77-4d26-b183-1d1e09c79036" providerId="AD" clId="Web-{0B5D88E6-CEA1-7690-EC83-A8F16E89D997}" dt="2023-03-24T00:41:36.160" v="549" actId="20577"/>
          <ac:spMkLst>
            <pc:docMk/>
            <pc:sldMk cId="2465855690" sldId="273"/>
            <ac:spMk id="2" creationId="{E4C1BBB0-F774-D30C-BCE2-3AA456EAFE70}"/>
          </ac:spMkLst>
        </pc:spChg>
      </pc:sldChg>
      <pc:sldChg chg="modSp new">
        <pc:chgData name="Diana Alejandra Mendoza Mora" userId="S::dmendozam279@alumno.uaemex.mx::8e02b9a8-8b77-4d26-b183-1d1e09c79036" providerId="AD" clId="Web-{0B5D88E6-CEA1-7690-EC83-A8F16E89D997}" dt="2023-03-24T00:51:02.336" v="770" actId="20577"/>
        <pc:sldMkLst>
          <pc:docMk/>
          <pc:sldMk cId="2954619666" sldId="273"/>
        </pc:sldMkLst>
        <pc:spChg chg="mod">
          <ac:chgData name="Diana Alejandra Mendoza Mora" userId="S::dmendozam279@alumno.uaemex.mx::8e02b9a8-8b77-4d26-b183-1d1e09c79036" providerId="AD" clId="Web-{0B5D88E6-CEA1-7690-EC83-A8F16E89D997}" dt="2023-03-24T00:42:37.303" v="560" actId="20577"/>
          <ac:spMkLst>
            <pc:docMk/>
            <pc:sldMk cId="2954619666" sldId="273"/>
            <ac:spMk id="2" creationId="{01374DA0-B1D3-7D87-9854-A599E36B1844}"/>
          </ac:spMkLst>
        </pc:spChg>
        <pc:spChg chg="mod">
          <ac:chgData name="Diana Alejandra Mendoza Mora" userId="S::dmendozam279@alumno.uaemex.mx::8e02b9a8-8b77-4d26-b183-1d1e09c79036" providerId="AD" clId="Web-{0B5D88E6-CEA1-7690-EC83-A8F16E89D997}" dt="2023-03-24T00:51:02.336" v="770" actId="20577"/>
          <ac:spMkLst>
            <pc:docMk/>
            <pc:sldMk cId="2954619666" sldId="273"/>
            <ac:spMk id="3" creationId="{1EFC00B4-EA2A-E973-737B-DC8FE250A6E1}"/>
          </ac:spMkLst>
        </pc:spChg>
      </pc:sldChg>
    </pc:docChg>
  </pc:docChgLst>
  <pc:docChgLst>
    <pc:chgData name="Diana Alejandra Mendoza Mora" userId="S::dmendozam279@alumno.uaemex.mx::8e02b9a8-8b77-4d26-b183-1d1e09c79036" providerId="AD" clId="Web-{D48D0557-7EFE-FB91-D42D-917EAD16C6A1}"/>
    <pc:docChg chg="modSld">
      <pc:chgData name="Diana Alejandra Mendoza Mora" userId="S::dmendozam279@alumno.uaemex.mx::8e02b9a8-8b77-4d26-b183-1d1e09c79036" providerId="AD" clId="Web-{D48D0557-7EFE-FB91-D42D-917EAD16C6A1}" dt="2023-03-27T17:38:50.409" v="0" actId="1076"/>
      <pc:docMkLst>
        <pc:docMk/>
      </pc:docMkLst>
      <pc:sldChg chg="modSp">
        <pc:chgData name="Diana Alejandra Mendoza Mora" userId="S::dmendozam279@alumno.uaemex.mx::8e02b9a8-8b77-4d26-b183-1d1e09c79036" providerId="AD" clId="Web-{D48D0557-7EFE-FB91-D42D-917EAD16C6A1}" dt="2023-03-27T17:38:50.409" v="0" actId="1076"/>
        <pc:sldMkLst>
          <pc:docMk/>
          <pc:sldMk cId="3229092732" sldId="260"/>
        </pc:sldMkLst>
        <pc:picChg chg="mod">
          <ac:chgData name="Diana Alejandra Mendoza Mora" userId="S::dmendozam279@alumno.uaemex.mx::8e02b9a8-8b77-4d26-b183-1d1e09c79036" providerId="AD" clId="Web-{D48D0557-7EFE-FB91-D42D-917EAD16C6A1}" dt="2023-03-27T17:38:50.409" v="0" actId="1076"/>
          <ac:picMkLst>
            <pc:docMk/>
            <pc:sldMk cId="3229092732" sldId="260"/>
            <ac:picMk id="2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17511 2930 16383 0 0,'0'-15'0'0'0,"0"-14"0"0"0,-8-1 0 0 0,-2 27 0 0 0,-8 15 0 0 0,-8 5 0 0 0,-8 0 0 0 0,-13-3 0 0 0,-7-5 0 0 0,-18 6 0 0 0,-12-2 0 0 0,-7 14 0 0 0,-5 26 0 0 0,15 11 0 0 0,6-5 0 0 0,14-5 0 0 0,11 4 0 0 0,14 1 0 0 0,-3 5 0 0 0,-3 7 0 0 0,6 8 0 0 0,2 6 0 0 0,-2 4 0 0 0,5 2 0 0 0,9-6 0 0 0,7-2 0 0 0,6 9 0 0 0,6 4 0 0 0,10 9 0 0 0,12-6 0 0 0,10 13 0 0 0,9-6 0 0 0,5-5 0 0 0,3 3 0 0 0,18 24 0 0 0,5-10 0 0 0,-1-9 0 0 0,4-24 0 0 0,-3-26 0 0 0,-5-15 0 0 0,2-15 0 0 0,-3 10 0 0 0,-3 0 0 0 0,3-8 0 0 0,14 7 0 0 0,10-3 0 0 0,-2 1 0 0 0,1-7 0 0 0,-8-7 0 0 0,-8-1 0 0 0,-9 5 0 0 0,-6-2 0 0 0,-6-5 0 0 0,6-7 0 0 0,8-4 0 0 0,2-4 0 0 0,5-3 0 0 0,-2-9 0 0 0,-4-3 0 0 0,-5 0 0 0 0,-5 2 0 0 0,12 2 0 0 0,10 3 0 0 0,8 2 0 0 0,13 1 0 0 0,-2 1 0 0 0,-9 0 0 0 0,-4-7 0 0 0,-16-11 0 0 0,-3-2 0 0 0,3 3 0 0 0,-2-20 0 0 0,4-4 0 0 0,-1-2 0 0 0,2-9 0 0 0,-1 3 0 0 0,-6 3 0 0 0,4 9 0 0 0,5 3 0 0 0,-2 0 0 0 0,20-11 0 0 0,2 3 0 0 0,-7-7 0 0 0,-10-3 0 0 0,-1-17 0 0 0,-14-4 0 0 0,-16 3 0 0 0,-1 13 0 0 0,25 24 0 0 0,32 18 0 0 0,53 11 0 0 0,33 6 0 0 0,16 4 0 0 0,13 7 0 0 0,-22 3 0 0 0,-36-3 0 0 0,-29-2 0 0 0,-28-4 0 0 0,-23-3 0 0 0,-16-10 0 0 0,-4-11 0 0 0,-3-4 0 0 0,-2-5 0 0 0,-11-14 0 0 0,-3-1 0 0 0,-9 0 0 0 0,-9-26 0 0 0,-15-24 0 0 0,-8-4 0 0 0,-12-2 0 0 0,-11-1 0 0 0,-8 2 0 0 0,-15 1 0 0 0,-5 9 0 0 0,-10 3 0 0 0,-10-15 0 0 0,-7-7 0 0 0,-5-40 0 0 0,-4-19 0 0 0,-2 10 0 0 0,-1 24 0 0 0,8 34 0 0 0,10 33 0 0 0,3 28 0 0 0,-1 11 0 0 0,-5-5 0 0 0,4 2 0 0 0,-9-3 0 0 0,1-11 0 0 0,9 1 0 0 0,7 8 0 0 0,8 1 0 0 0,7 5 0 0 0,-12 9 0 0 0,-3 5 0 0 0,-6 6 0 0 0,-5 4 0 0 0,2 2 0 0 0,6 1 0 0 0,7 0 0 0 0,7 1 0 0 0,-3 7 0 0 0,1 25 0 0 0,-6 8 0 0 0,1 4 0 0 0,3 17 0 0 0,3 15 0 0 0,5-7 0 0 0,-6-7 0 0 0,1-7 0 0 0,1-14 0 0 0,-14 3 0 0 0,-9-7 0 0 0,0-11 0 0 0,-10-9 0 0 0,-5-8 0 0 0,-11-7 0 0 0,6-3 0 0 0,3-2 0 0 0,10 0 0 0 0,5-9 0 0 0,-1-2 0 0 0,7 0 0 0 0,0-12 0 0 0,5-3 0 0 0,7 3 0 0 0,-2 6 0 0 0,-13 6 0 0 0,-17-10 0 0 0,-8-10 0 0 0,6-7 0 0 0,11-5 0 0 0,13-2 0 0 0,11 6 0 0 0,8 10 0 0 0,13 2 0 0 0,14-1 0 0 0,3 3 0 0 0,7-1 0 0 0,13 12 0 0 0,23 8 0 0 0,8 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6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3387 4815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6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3440 4577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15678 11200 16383 0 0,'-8'0'0'0'0,"-2"-7"0"0"0,0-12 0 0 0,-6-1 0 0 0,-8-13 0 0 0,-8-2 0 0 0,-6-10 0 0 0,-12 3 0 0 0,-14 0 0 0 0,-11 8 0 0 0,-1-6 0 0 0,5 3 0 0 0,6 9 0 0 0,7 8 0 0 0,6 8 0 0 0,2 6 0 0 0,-4 4 0 0 0,-2 11 0 0 0,-6 18 0 0 0,-1 6 0 0 0,-6 4 0 0 0,10 4 0 0 0,14 3 0 0 0,15 17 0 0 0,13 22 0 0 0,9 5 0 0 0,6-5 0 0 0,-5 22 0 0 0,-8 65 0 0 0,-3 80 0 0 0,-5 14 0 0 0,1-6 0 0 0,4-40 0 0 0,6-49 0 0 0,19-45 0 0 0,26-36 0 0 0,21-25 0 0 0,19 0 0 0 0,11 5 0 0 0,23 7 0 0 0,17-10 0 0 0,11 0 0 0 0,-2-11 0 0 0,-16-15 0 0 0,-11-6 0 0 0,-2-8 0 0 0,6-10 0 0 0,0-6 0 0 0,4 11 0 0 0,30 33 0 0 0,46 7 0 0 0,21-6 0 0 0,-2-12 0 0 0,-12-14 0 0 0,-25-3 0 0 0,-25-6 0 0 0,-23-7 0 0 0,-16-5 0 0 0,4-3 0 0 0,7-3 0 0 0,15-2 0 0 0,23-31 0 0 0,9-11 0 0 0,-9 2 0 0 0,-15 9 0 0 0,-15-7 0 0 0,-7 3 0 0 0,23 9 0 0 0,43 8 0 0 0,36-1 0 0 0,27-11 0 0 0,3-18 0 0 0,6 1 0 0 0,-18 8 0 0 0,-35-13 0 0 0,-35 3 0 0 0,-24-6 0 0 0,-21-48 0 0 0,8-29 0 0 0,4-1 0 0 0,-21 7 0 0 0,56 2 0 0 0,6 22 0 0 0,5 21 0 0 0,17 0 0 0 0,7 15 0 0 0,-9 18 0 0 0,2 18 0 0 0,28 14 0 0 0,24 10 0 0 0,-1 6 0 0 0,-4 4 0 0 0,-19 0 0 0 0,-27-15 0 0 0,-15-6 0 0 0,-15 1 0 0 0,-15 2 0 0 0,-1 4 0 0 0,-5 5 0 0 0,-3 2 0 0 0,-12 2 0 0 0,-28-6 0 0 0,-33-9 0 0 0,-28-11 0 0 0,-31-15 0 0 0,-25-16 0 0 0,-19-30 0 0 0,-28-38 0 0 0,-20-14 0 0 0,-20 2 0 0 0,-17-31 0 0 0,3 15 0 0 0,-4 32 0 0 0,-12-1 0 0 0,-2 12 0 0 0,-1 2 0 0 0,5 12 0 0 0,1 23 0 0 0,-2 15 0 0 0,-12 4 0 0 0,4 10 0 0 0,7 13 0 0 0,3 13 0 0 0,-2 1 0 0 0,-2 5 0 0 0,-3 4 0 0 0,5 3 0 0 0,0 4 0 0 0,6 2 0 0 0,1 9 0 0 0,-4 11 0 0 0,4 2 0 0 0,6-2 0 0 0,-1-5 0 0 0,11 4 0 0 0,15 6 0 0 0,7-1 0 0 0,10 11 0 0 0,8 8 0 0 0,0-3 0 0 0,3 30 0 0 0,3 12 0 0 0,4 8 0 0 0,-4-12 0 0 0,-1-18 0 0 0,1-20 0 0 0,-12-16 0 0 0,-26-28 0 0 0,-36-13 0 0 0,-35-3 0 0 0,-29 25 0 0 0,-35 12 0 0 0,-49 3 0 0 0,-48-1 0 0 0,-31 4 0 0 0,-16-2 0 0 0,7-5 0 0 0,28-4 0 0 0,39-4 0 0 0,56 4 0 0 0,54 1 0 0 0,51-2 0 0 0,41-3 0 0 0,30-2 0 0 0,10-3 0 0 0,-8-1 0 0 0,-39 0 0 0 0,-58-2 0 0 0,-31 1 0 0 0,-15 31 0 0 0,5 10 0 0 0,14-2 0 0 0,23-7 0 0 0,25-9 0 0 0,20-9 0 0 0,16-7 0 0 0,10 12 0 0 0,6 2 0 0 0,2-3 0 0 0,1-3 0 0 0,7-6 0 0 0,10-3 0 0 0,8-3 0 0 0,8 5 0 0 0,4 3 0 0 0,4-2 0 0 0,1-2 0 0 0,8-10 0 0 0,11-5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10033 10341 16383 0 0,'-8'0'0'0'0,"-10"0"0"0"0,-10 0 0 0 0,-8 0 0 0 0,-6 0 0 0 0,-11 0 0 0 0,-13 0 0 0 0,-18 0 0 0 0,-26 0 0 0 0,-10 0 0 0 0,-1 0 0 0 0,6 0 0 0 0,5 0 0 0 0,7 0 0 0 0,13 0 0 0 0,13 8 0 0 0,13 3 0 0 0,16 6 0 0 0,18 41 0 0 0,12 25 0 0 0,11 23 0 0 0,-2 8 0 0 0,0 24 0 0 0,2-3 0 0 0,3-2 0 0 0,1-15 0 0 0,1-4 0 0 0,2-14 0 0 0,0 0 0 0 0,8-2 0 0 0,11 6 0 0 0,1 9 0 0 0,6 1 0 0 0,7-12 0 0 0,-4-14 0 0 0,-5-7 0 0 0,0-18 0 0 0,4-19 0 0 0,5-17 0 0 0,-3 3 0 0 0,2-5 0 0 0,2 18 0 0 0,20 9 0 0 0,7 4 0 0 0,3-8 0 0 0,-3 3 0 0 0,-4 2 0 0 0,-3-9 0 0 0,-4-12 0 0 0,6-11 0 0 0,1-9 0 0 0,-1-7 0 0 0,5-4 0 0 0,0 13 0 0 0,6 12 0 0 0,-1 2 0 0 0,-4-4 0 0 0,3-6 0 0 0,6 2 0 0 0,7 5 0 0 0,30-2 0 0 0,11 4 0 0 0,-7-4 0 0 0,2-5 0 0 0,-11-5 0 0 0,-15-6 0 0 0,-15-11 0 0 0,-4-6 0 0 0,-6 0 0 0 0,-6 1 0 0 0,3 2 0 0 0,-1-5 0 0 0,5-1 0 0 0,8 2 0 0 0,7-21 0 0 0,-2-5 0 0 0,-7 4 0 0 0,-7 8 0 0 0,-6 7 0 0 0,10 8 0 0 0,10 5 0 0 0,7 3 0 0 0,21 3 0 0 0,8 0 0 0 0,-8-15 0 0 0,-13-13 0 0 0,-15-3 0 0 0,-20-2 0 0 0,11-6 0 0 0,41-10 0 0 0,26 2 0 0 0,28 40 0 0 0,3 108 0 0 0,-27 98 0 0 0,-21 16 0 0 0,-8-29 0 0 0,1-62 0 0 0,13-52 0 0 0,9-39 0 0 0,5-40 0 0 0,3-20 0 0 0,1-36 0 0 0,7-24 0 0 0,10-28 0 0 0,9-26 0 0 0,0 11 0 0 0,2 11 0 0 0,-12 11 0 0 0,-25 23 0 0 0,-19 26 0 0 0,-14-1 0 0 0,-16 10 0 0 0,-6 5 0 0 0,-9 3 0 0 0,7 8 0 0 0,-1 9 0 0 0,2 9 0 0 0,-4 16 0 0 0,-7 6 0 0 0,-6 3 0 0 0,-7-1 0 0 0,-3-1 0 0 0,-3-3 0 0 0,-2-1 0 0 0,-8-11 0 0 0,-10-18 0 0 0,-11-29 0 0 0,-7-21 0 0 0,-5-13 0 0 0,-4-16 0 0 0,-1-21 0 0 0,-9-4 0 0 0,-2 3 0 0 0,-8 23 0 0 0,1 14 0 0 0,-6-9 0 0 0,3-4 0 0 0,-3 15 0 0 0,2-1 0 0 0,-2 15 0 0 0,-5-12 0 0 0,2 1 0 0 0,-1 7 0 0 0,-12-30 0 0 0,2-13 0 0 0,6-2 0 0 0,2 20 0 0 0,6 20 0 0 0,-1 23 0 0 0,-3 15 0 0 0,3 6 0 0 0,-2 10 0 0 0,3-6 0 0 0,0 3 0 0 0,-6 6 0 0 0,-4 8 0 0 0,-12-1 0 0 0,-22 2 0 0 0,-22-11 0 0 0,-19-2 0 0 0,-7 5 0 0 0,-7 6 0 0 0,10 6 0 0 0,9 5 0 0 0,6 4 0 0 0,-3 3 0 0 0,-16 0 0 0 0,-34-6 0 0 0,-39-27 0 0 0,-34-54 0 0 0,-9-12 0 0 0,-5-21 0 0 0,23 2 0 0 0,17 21 0 0 0,26 28 0 0 0,20 25 0 0 0,20 19 0 0 0,17 16 0 0 0,20 7 0 0 0,19 6 0 0 0,14 1 0 0 0,19 8 0 0 0,8 2 0 0 0,-5-2 0 0 0,-19-3 0 0 0,-31 4 0 0 0,-31 8 0 0 0,-34 32 0 0 0,-45 22 0 0 0,-28-2 0 0 0,2-14 0 0 0,8-16 0 0 0,18-1 0 0 0,28 8 0 0 0,26-4 0 0 0,24-10 0 0 0,17-12 0 0 0,11-2 0 0 0,13-5 0 0 0,13-6 0 0 0,11-12 0 0 0,7-6 0 0 0,4 5 0 0 0,3 3 0 0 0,1 1 0 0 0,7-7 0 0 0,3-4 0 0 0,-2 0 0 0 0,-2 2 0 0 0,5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14347 9700 16383 0 0,'-8'8'0'0'0,"-10"2"0"0"0,-10 0 0 0 0,-9 6 0 0 0,-12 0 0 0 0,-7 13 0 0 0,-1 2 0 0 0,-15-5 0 0 0,-2-6 0 0 0,-5-7 0 0 0,3-6 0 0 0,7 20 0 0 0,8 5 0 0 0,5-3 0 0 0,14 9 0 0 0,5-1 0 0 0,1-8 0 0 0,7 0 0 0 0,8 18 0 0 0,0 1 0 0 0,4 39 0 0 0,-4 5 0 0 0,-5-5 0 0 0,-7-18 0 0 0,-5-12 0 0 0,4 7 0 0 0,-1-7 0 0 0,-1-13 0 0 0,5 1 0 0 0,0 1 0 0 0,5 8 0 0 0,7 19 0 0 0,-1-3 0 0 0,3-6 0 0 0,-4 2 0 0 0,3 5 0 0 0,3-1 0 0 0,5 3 0 0 0,4-4 0 0 0,2-5 0 0 0,3-5 0 0 0,1 10 0 0 0,1 9 0 0 0,8 15 0 0 0,10-1 0 0 0,10 16 0 0 0,7-11 0 0 0,-1-14 0 0 0,0-21 0 0 0,-6-6 0 0 0,9-12 0 0 0,4-5 0 0 0,5-10 0 0 0,8 13 0 0 0,4 1 0 0 0,6-8 0 0 0,9-2 0 0 0,-1-7 0 0 0,4-7 0 0 0,11-7 0 0 0,-2-6 0 0 0,9-3 0 0 0,4-3 0 0 0,0-1 0 0 0,15-1 0 0 0,4 1 0 0 0,-3-1 0 0 0,3 2 0 0 0,4-1 0 0 0,6 1 0 0 0,19 15 0 0 0,9 14 0 0 0,1 1 0 0 0,-18 4 0 0 0,-18-4 0 0 0,-13-7 0 0 0,-9-8 0 0 0,-6-6 0 0 0,-4-5 0 0 0,8-2 0 0 0,9-3 0 0 0,12 0 0 0 0,0 7 0 0 0,-12 3 0 0 0,-7 0 0 0 0,-14-9 0 0 0,-6-5 0 0 0,-7-2 0 0 0,-2 1 0 0 0,-3 1 0 0 0,-7 1 0 0 0,3 2 0 0 0,-2-7 0 0 0,5-9 0 0 0,-1-10 0 0 0,3-1 0 0 0,7 6 0 0 0,14-2 0 0 0,-1-19 0 0 0,0-4 0 0 0,-6-8 0 0 0,6 6 0 0 0,3-6 0 0 0,3 0 0 0 0,-8 10 0 0 0,-10-4 0 0 0,-18-1 0 0 0,-19 1 0 0 0,-16 0 0 0 0,-12-22 0 0 0,-8-14 0 0 0,3 7 0 0 0,25 24 0 0 0,22 23 0 0 0,34 8 0 0 0,17 8 0 0 0,22 0 0 0 0,6 2 0 0 0,-12 3 0 0 0,-26-4 0 0 0,-22-7 0 0 0,-14-1 0 0 0,-11-3 0 0 0,-4-13 0 0 0,6-16 0 0 0,2-6 0 0 0,0 7 0 0 0,-8 5 0 0 0,-11 3 0 0 0,-12-14 0 0 0,-9-13 0 0 0,-14-1 0 0 0,-14-4 0 0 0,-5-5 0 0 0,-6 12 0 0 0,2 3 0 0 0,-3-3 0 0 0,-12-13 0 0 0,-7 0 0 0 0,-3 14 0 0 0,-8-4 0 0 0,-3 3 0 0 0,3 5 0 0 0,2 14 0 0 0,4 16 0 0 0,10 6 0 0 0,-2 8 0 0 0,-3 8 0 0 0,1 7 0 0 0,-9 3 0 0 0,-10-12 0 0 0,-9-4 0 0 0,-8-6 0 0 0,3 2 0 0 0,-1-4 0 0 0,5 3 0 0 0,1 6 0 0 0,-12 7 0 0 0,-13-4 0 0 0,-14 2 0 0 0,-10-4 0 0 0,-17-8 0 0 0,-6 1 0 0 0,13-19 0 0 0,22-2 0 0 0,21 8 0 0 0,20 9 0 0 0,13 10 0 0 0,17 24 0 0 0,-1 3 0 0 0,0-8 0 0 0,-18-3 0 0 0,-13-2 0 0 0,-26 1 0 0 0,-19 0 0 0 0,-29-7 0 0 0,-21-1 0 0 0,-21-6 0 0 0,-25-33 0 0 0,-8-6 0 0 0,11 6 0 0 0,25 12 0 0 0,37 12 0 0 0,36 11 0 0 0,21 8 0 0 0,11 6 0 0 0,3 2 0 0 0,8 3 0 0 0,7 15 0 0 0,7 5 0 0 0,5-2 0 0 0,3-3 0 0 0,10 1 0 0 0,4-1 0 0 0,-1-4 0 0 0,7-12 0 0 0,-1-7 0 0 0,5-10 0 0 0,6 5 0 0 0,-1 5 0 0 0,3-5 0 0 0,-5-1 0 0 0,-5 2 0 0 0,0 9 0 0 0,-2 6 0 0 0,4-14 0 0 0,5-6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3545 5001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3598 3387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3995 2646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9922 9688 16383 0 0,'0'-8'0'0'0,"8"6"0"0"0,10 2 0 0 0,10 2 0 0 0,8 16 0 0 0,30 36 0 0 0,34 9 0 0 0,23-6 0 0 0,16 11 0 0 0,14 32 0 0 0,-3 0 0 0 0,5 6 0 0 0,-1-7 0 0 0,-11-12 0 0 0,-14-22 0 0 0,-22-5 0 0 0,4-14 0 0 0,-3-6 0 0 0,-4-3 0 0 0,-3 9 0 0 0,-4 4 0 0 0,-2 9 0 0 0,-2 10 0 0 0,-2 17 0 0 0,-7-6 0 0 0,-11-17 0 0 0,-2-19 0 0 0,2-1 0 0 0,5-1 0 0 0,5 2 0 0 0,11 7 0 0 0,-2 12 0 0 0,-9 3 0 0 0,-11-3 0 0 0,-17-3 0 0 0,-11-5 0 0 0,-12-27 0 0 0,-12-18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7T17:33:24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12465 9737 16383 0 0,'0'7'0'0'0,"0"12"0"0"0,0 9 0 0 0,-7 0 0 0 0,-20 11 0 0 0,-19-1 0 0 0,-10 1 0 0 0,-12 9 0 0 0,-17 13 0 0 0,-10 3 0 0 0,-5 6 0 0 0,-8 24 0 0 0,-2 10 0 0 0,3-4 0 0 0,3-19 0 0 0,19-8 0 0 0,9-9 0 0 0,2-6 0 0 0,5 1 0 0 0,-1-1 0 0 0,4 6 0 0 0,-3-9 0 0 0,2-13 0 0 0,5 1 0 0 0,14 10 0 0 0,6-5 0 0 0,-5-10 0 0 0,5-4 0 0 0,11 0 0 0 0,1-5 0 0 0,-1-8 0 0 0,5 0 0 0 0,-2-3 0 0 0,5 2 0 0 0,6 7 0 0 0,5-10 0 0 0,6-15 0 0 0,3-16 0 0 0,2 2 0 0 0,2-4 0 0 0,0-24 0 0 0,0-4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2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40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3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75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5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23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8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2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40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5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73" y="750627"/>
            <a:ext cx="10026695" cy="52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2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831"/>
          <a:stretch/>
        </p:blipFill>
        <p:spPr>
          <a:xfrm>
            <a:off x="136573" y="367557"/>
            <a:ext cx="11955343" cy="5581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083" y="1103603"/>
            <a:ext cx="1077583" cy="3928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16499" y="2431790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1]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784092" y="4865355"/>
            <a:ext cx="2200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initial screen will be recorded as frame 1 and subsequently each mouse action will be recorded as a new frame.</a:t>
            </a:r>
            <a:endParaRPr lang="es-MX" dirty="0">
              <a:solidFill>
                <a:srgbClr val="7030A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810" y="1103603"/>
            <a:ext cx="1838325" cy="14377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525" y="1103603"/>
            <a:ext cx="4969615" cy="43134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810" y="2840004"/>
            <a:ext cx="1680349" cy="145849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893469" y="4190640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2]</a:t>
            </a:r>
          </a:p>
        </p:txBody>
      </p:sp>
    </p:spTree>
    <p:extLst>
      <p:ext uri="{BB962C8B-B14F-4D97-AF65-F5344CB8AC3E}">
        <p14:creationId xmlns:p14="http://schemas.microsoft.com/office/powerpoint/2010/main" val="206374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68" y="0"/>
            <a:ext cx="10369541" cy="644837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358293" y="1131370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1]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378368" y="5653614"/>
            <a:ext cx="404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clicking on the finish button will activate the save button.</a:t>
            </a:r>
            <a:endParaRPr lang="es-MX" sz="2000" dirty="0">
              <a:solidFill>
                <a:srgbClr val="7030A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86" y="1131370"/>
            <a:ext cx="1625075" cy="11362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8" y="2606106"/>
            <a:ext cx="1625075" cy="128930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93122" y="2517791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2]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810" y="4084434"/>
            <a:ext cx="1689554" cy="1027516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424275" y="4004943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3]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1967" y="1076227"/>
            <a:ext cx="599230" cy="62919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378368" y="1973796"/>
            <a:ext cx="1623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All frames will be displayed in the order in which they were captured. </a:t>
            </a:r>
            <a:endParaRPr lang="es-MX" sz="2000" dirty="0">
              <a:solidFill>
                <a:srgbClr val="7030A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378989" y="2435283"/>
            <a:ext cx="2199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and a toolbar will be activated to place text in the captured frames.</a:t>
            </a:r>
            <a:endParaRPr lang="es-MX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2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6CBC-13A1-120C-61D4-2909B242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Edición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texto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175F-66C2-8635-4502-D0D23035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flinalizar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redacción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texto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mostraría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acciones</a:t>
            </a:r>
            <a:r>
              <a:rPr lang="en-US" dirty="0">
                <a:cs typeface="Calibri"/>
              </a:rPr>
              <a:t> que indican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movimientos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Si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acuerdo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acepta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contrario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corrige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95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62C-7C9F-C52D-53CF-848270D6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Botón</a:t>
            </a:r>
            <a:r>
              <a:rPr lang="en-US" dirty="0">
                <a:cs typeface="Calibri Light"/>
              </a:rPr>
              <a:t> para </a:t>
            </a:r>
            <a:r>
              <a:rPr lang="en-US" dirty="0" err="1">
                <a:cs typeface="Calibri Light"/>
              </a:rPr>
              <a:t>traducir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otro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idioma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11F8-E055-16C0-0E1A-478822DE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despleiga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nueva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indicando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Deseas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traducir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tutorial y se </a:t>
            </a:r>
            <a:r>
              <a:rPr lang="en-US" dirty="0" err="1">
                <a:cs typeface="Calibri"/>
              </a:rPr>
              <a:t>despliegan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opciones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idiomas</a:t>
            </a:r>
            <a:r>
              <a:rPr lang="en-US" dirty="0">
                <a:cs typeface="Calibri"/>
              </a:rPr>
              <a:t> (la </a:t>
            </a:r>
            <a:r>
              <a:rPr lang="en-US" dirty="0" err="1">
                <a:cs typeface="Calibri"/>
              </a:rPr>
              <a:t>selección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idiomas</a:t>
            </a:r>
            <a:r>
              <a:rPr lang="en-US" dirty="0">
                <a:cs typeface="Calibri"/>
              </a:rPr>
              <a:t> es </a:t>
            </a:r>
            <a:r>
              <a:rPr lang="en-US" dirty="0" err="1">
                <a:cs typeface="Calibri"/>
              </a:rPr>
              <a:t>múltiple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Los </a:t>
            </a:r>
            <a:r>
              <a:rPr lang="en-US" dirty="0" err="1">
                <a:cs typeface="Calibri"/>
              </a:rPr>
              <a:t>idiomas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muestran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independientemente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avance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traducción</a:t>
            </a:r>
          </a:p>
          <a:p>
            <a:r>
              <a:rPr lang="en-US" dirty="0">
                <a:cs typeface="Calibri"/>
              </a:rPr>
              <a:t>Si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avance</a:t>
            </a:r>
            <a:r>
              <a:rPr lang="en-US" dirty="0">
                <a:cs typeface="Calibri"/>
              </a:rPr>
              <a:t> no es al 100% </a:t>
            </a:r>
            <a:r>
              <a:rPr lang="en-US" dirty="0" err="1">
                <a:cs typeface="Calibri"/>
              </a:rPr>
              <a:t>envíar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notificación</a:t>
            </a:r>
            <a:r>
              <a:rPr lang="en-US" dirty="0">
                <a:cs typeface="Calibri"/>
              </a:rPr>
              <a:t> de que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tutorial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presentar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inconsistencias</a:t>
            </a:r>
          </a:p>
          <a:p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traducción</a:t>
            </a:r>
            <a:r>
              <a:rPr lang="en-US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5614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4DA0-B1D3-7D87-9854-A599E36B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Traducción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00B4-EA2A-E973-737B-DC8FE250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Los </a:t>
            </a:r>
            <a:r>
              <a:rPr lang="en-US" dirty="0" err="1">
                <a:cs typeface="Calibri"/>
              </a:rPr>
              <a:t>eventos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mostraran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tiempo</a:t>
            </a:r>
            <a:r>
              <a:rPr lang="en-US" dirty="0">
                <a:cs typeface="Calibri"/>
              </a:rPr>
              <a:t> record con un </a:t>
            </a:r>
            <a:r>
              <a:rPr lang="en-US" dirty="0" err="1">
                <a:cs typeface="Calibri"/>
              </a:rPr>
              <a:t>mensaje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espera</a:t>
            </a:r>
            <a:r>
              <a:rPr lang="en-US" dirty="0">
                <a:cs typeface="Calibri"/>
              </a:rPr>
              <a:t> a que </a:t>
            </a:r>
            <a:r>
              <a:rPr lang="en-US" dirty="0" err="1">
                <a:cs typeface="Calibri"/>
              </a:rPr>
              <a:t>conluya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del tutorial</a:t>
            </a:r>
          </a:p>
          <a:p>
            <a:r>
              <a:rPr lang="en-US" err="1">
                <a:cs typeface="Calibri"/>
              </a:rPr>
              <a:t>Enviar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mensaje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usuario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desea</a:t>
            </a:r>
            <a:r>
              <a:rPr lang="en-US">
                <a:cs typeface="Calibri"/>
              </a:rPr>
              <a:t> editar </a:t>
            </a: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Mostrariamos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pantalla</a:t>
            </a:r>
            <a:r>
              <a:rPr lang="en-US" dirty="0">
                <a:cs typeface="Calibri"/>
              </a:rPr>
              <a:t> con </a:t>
            </a:r>
            <a:r>
              <a:rPr lang="en-US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tutoriales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gnerados</a:t>
            </a:r>
            <a:r>
              <a:rPr lang="en-US" dirty="0">
                <a:cs typeface="Calibri"/>
              </a:rPr>
              <a:t> y la </a:t>
            </a:r>
            <a:r>
              <a:rPr lang="en-US" err="1">
                <a:cs typeface="Calibri"/>
              </a:rPr>
              <a:t>opción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edición</a:t>
            </a:r>
            <a:r>
              <a:rPr lang="en-US" dirty="0">
                <a:cs typeface="Calibri"/>
              </a:rPr>
              <a:t>  (</a:t>
            </a:r>
            <a:r>
              <a:rPr lang="en-US" err="1">
                <a:cs typeface="Calibri"/>
              </a:rPr>
              <a:t>usuario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aprueba</a:t>
            </a:r>
            <a:r>
              <a:rPr lang="en-US">
                <a:cs typeface="Calibri"/>
              </a:rPr>
              <a:t> o corrige)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finalizar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muestran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archivos</a:t>
            </a:r>
            <a:r>
              <a:rPr lang="en-US" dirty="0">
                <a:cs typeface="Calibri"/>
              </a:rPr>
              <a:t> pdf con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tutoriales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diversos idiomas</a:t>
            </a:r>
          </a:p>
          <a:p>
            <a:r>
              <a:rPr lang="en-US">
                <a:cs typeface="Calibri"/>
              </a:rPr>
              <a:t>Se almacena en un repositorio de </a:t>
            </a:r>
            <a:r>
              <a:rPr lang="en-US" err="1">
                <a:cs typeface="Calibri"/>
              </a:rPr>
              <a:t>metadatos</a:t>
            </a:r>
            <a:r>
              <a:rPr lang="en-US">
                <a:cs typeface="Calibri"/>
              </a:rPr>
              <a:t> (</a:t>
            </a:r>
            <a:r>
              <a:rPr lang="en-US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461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4" y="95536"/>
            <a:ext cx="10748820" cy="62659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43" y="754429"/>
            <a:ext cx="4026000" cy="28150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b="28867"/>
          <a:stretch/>
        </p:blipFill>
        <p:spPr>
          <a:xfrm>
            <a:off x="4431043" y="4228342"/>
            <a:ext cx="4026000" cy="151736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260609" y="4590397"/>
            <a:ext cx="193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43062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00" y="136406"/>
            <a:ext cx="11486119" cy="603238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16499" y="2082973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1]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378368" y="5653614"/>
            <a:ext cx="404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The restart button will be enabled so that after deleting the frame the user can continue with the tutorial registration.</a:t>
            </a:r>
            <a:endParaRPr lang="es-MX" sz="2000" dirty="0">
              <a:solidFill>
                <a:srgbClr val="7030A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498" y="928337"/>
            <a:ext cx="1625075" cy="11362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499" y="2452305"/>
            <a:ext cx="1625075" cy="128930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752019" y="3741610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2]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389" y="944671"/>
            <a:ext cx="7705725" cy="46863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498" y="4129309"/>
            <a:ext cx="1689554" cy="1027516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9808883" y="5122306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3]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593" y="944671"/>
            <a:ext cx="421498" cy="34432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509" y="4458810"/>
            <a:ext cx="414010" cy="3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9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831"/>
          <a:stretch/>
        </p:blipFill>
        <p:spPr>
          <a:xfrm>
            <a:off x="120135" y="49037"/>
            <a:ext cx="11955343" cy="680896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16499" y="2082973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1]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14344" y="5534561"/>
            <a:ext cx="404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Pressing the Stop button will pause the capture process and enable the option to delete the last recorded frame.</a:t>
            </a:r>
            <a:endParaRPr lang="es-MX" sz="2000" dirty="0">
              <a:solidFill>
                <a:srgbClr val="7030A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498" y="928337"/>
            <a:ext cx="1625075" cy="11362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499" y="2452305"/>
            <a:ext cx="1625075" cy="128930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752019" y="3741610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2]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389" y="944671"/>
            <a:ext cx="7705725" cy="46863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498" y="4129309"/>
            <a:ext cx="1689554" cy="1027516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9808883" y="5122306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3]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593" y="944671"/>
            <a:ext cx="421498" cy="34432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509" y="4458810"/>
            <a:ext cx="414010" cy="3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3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0206-079B-158A-4FD6-E7718B89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7B7E-F353-4719-A028-1600C9F3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para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texto</a:t>
            </a:r>
            <a:r>
              <a:rPr lang="en-US" dirty="0">
                <a:cs typeface="Calibri"/>
              </a:rPr>
              <a:t> de tutorial (extra </a:t>
            </a:r>
            <a:r>
              <a:rPr lang="en-US" dirty="0" err="1">
                <a:cs typeface="Calibri"/>
              </a:rPr>
              <a:t>propuesta</a:t>
            </a:r>
            <a:r>
              <a:rPr lang="en-US" dirty="0">
                <a:cs typeface="Calibri"/>
              </a:rPr>
              <a:t> Quique) 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5431DD-AAAA-FDEF-20DA-1C0D3E11B50C}"/>
                  </a:ext>
                </a:extLst>
              </p14:cNvPr>
              <p14:cNvContentPartPr/>
              <p14:nvPr/>
            </p14:nvContentPartPr>
            <p14:xfrm>
              <a:off x="1540564" y="2120347"/>
              <a:ext cx="16565" cy="1656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5431DD-AAAA-FDEF-20DA-1C0D3E11B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879" y="1292097"/>
                <a:ext cx="1656500" cy="1656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DB6669-8697-23B9-B244-ED6A7634C00B}"/>
                  </a:ext>
                </a:extLst>
              </p14:cNvPr>
              <p14:cNvContentPartPr/>
              <p14:nvPr/>
            </p14:nvContentPartPr>
            <p14:xfrm>
              <a:off x="1573695" y="1971260"/>
              <a:ext cx="16565" cy="1656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DB6669-8697-23B9-B244-ED6A7634C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10" y="1143010"/>
                <a:ext cx="1656500" cy="1656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9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9" y="436729"/>
            <a:ext cx="10492679" cy="566382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82889" y="1214652"/>
            <a:ext cx="266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Clicking on the new tutorial button activates the workspace.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31808" y="3268639"/>
            <a:ext cx="541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rgbClr val="00B050"/>
                </a:solidFill>
              </a:rPr>
              <a:t>Workspace</a:t>
            </a:r>
            <a:endParaRPr lang="es-MX" sz="32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46DF9-002D-775F-2B4F-D146090FC7D2}"/>
              </a:ext>
            </a:extLst>
          </p:cNvPr>
          <p:cNvSpPr txBox="1"/>
          <p:nvPr/>
        </p:nvSpPr>
        <p:spPr>
          <a:xfrm>
            <a:off x="747058" y="3675529"/>
            <a:ext cx="32704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Resaltar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aparece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recuadro</a:t>
            </a:r>
            <a:r>
              <a:rPr lang="en-US" dirty="0">
                <a:cs typeface="Calibri"/>
              </a:rPr>
              <a:t> rojo al </a:t>
            </a:r>
            <a:r>
              <a:rPr lang="en-US" dirty="0" err="1">
                <a:cs typeface="Calibri"/>
              </a:rPr>
              <a:t>momento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dar</a:t>
            </a:r>
            <a:r>
              <a:rPr lang="en-US" dirty="0">
                <a:cs typeface="Calibri"/>
              </a:rPr>
              <a:t> click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nuevo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7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8E90-8B95-81F6-2FF4-F6FA746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837057-0D2B-0CDF-36B8-CAB8FDE0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517430"/>
            <a:ext cx="10780143" cy="63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17469" y="54592"/>
            <a:ext cx="538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user places the workspace box on the 3D Slicer screen where the tutorial capture is to be performed </a:t>
            </a:r>
            <a:endParaRPr lang="es-MX" dirty="0">
              <a:solidFill>
                <a:srgbClr val="7030A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553" t="4033" r="2240" b="1455"/>
          <a:stretch/>
        </p:blipFill>
        <p:spPr>
          <a:xfrm>
            <a:off x="421891" y="700923"/>
            <a:ext cx="11070707" cy="60342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10" y="1748475"/>
            <a:ext cx="9621671" cy="44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17469" y="54592"/>
            <a:ext cx="538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user places the workspace box on the 3D Slicer screen where the tutorial capture is to be performed </a:t>
            </a:r>
            <a:endParaRPr lang="es-MX" dirty="0">
              <a:solidFill>
                <a:srgbClr val="7030A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553" t="4033" r="2240" b="1455"/>
          <a:stretch/>
        </p:blipFill>
        <p:spPr>
          <a:xfrm>
            <a:off x="421891" y="700923"/>
            <a:ext cx="11070707" cy="60342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10" y="1748475"/>
            <a:ext cx="9621671" cy="44339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B19B34-C531-106A-DEE6-C9691A484D01}"/>
              </a:ext>
            </a:extLst>
          </p:cNvPr>
          <p:cNvSpPr txBox="1"/>
          <p:nvPr/>
        </p:nvSpPr>
        <p:spPr>
          <a:xfrm>
            <a:off x="283882" y="4273176"/>
            <a:ext cx="34962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Envio de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mensaje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para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solicitar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titulo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y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descripción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del tutorial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1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553" t="4033" r="2240" b="1455"/>
          <a:stretch/>
        </p:blipFill>
        <p:spPr>
          <a:xfrm>
            <a:off x="421891" y="346081"/>
            <a:ext cx="11070707" cy="60342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08" y="1300038"/>
            <a:ext cx="9621671" cy="443395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82771" y="6134069"/>
            <a:ext cx="538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clicking on the start button in the workspace, the user will be prompted with a recording legend 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521" y="1103603"/>
            <a:ext cx="1077583" cy="3928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2FA25B-1F21-463E-4880-4EB45817F02D}"/>
              </a:ext>
            </a:extLst>
          </p:cNvPr>
          <p:cNvSpPr/>
          <p:nvPr/>
        </p:nvSpPr>
        <p:spPr>
          <a:xfrm>
            <a:off x="8531087" y="5665304"/>
            <a:ext cx="3119886" cy="93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248FD-10C7-F250-A174-A2CB370781F5}"/>
                  </a:ext>
                </a:extLst>
              </p14:cNvPr>
              <p14:cNvContentPartPr/>
              <p14:nvPr/>
            </p14:nvContentPartPr>
            <p14:xfrm>
              <a:off x="9688370" y="676906"/>
              <a:ext cx="2103357" cy="116363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248FD-10C7-F250-A174-A2CB370781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0734" y="659270"/>
                <a:ext cx="2138989" cy="1199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90FA96-75C9-FF23-E5EF-6FE4198DBC48}"/>
                  </a:ext>
                </a:extLst>
              </p14:cNvPr>
              <p14:cNvContentPartPr/>
              <p14:nvPr/>
            </p14:nvContentPartPr>
            <p14:xfrm>
              <a:off x="8435065" y="5481670"/>
              <a:ext cx="3893849" cy="13120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90FA96-75C9-FF23-E5EF-6FE4198DBC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7426" y="5463677"/>
                <a:ext cx="3929487" cy="13477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5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3" y="367557"/>
            <a:ext cx="12055427" cy="5581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7" y="1103603"/>
            <a:ext cx="8918339" cy="41098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74090" y="5994348"/>
            <a:ext cx="538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stop and finish buttons will be activated when the recording of frames is started</a:t>
            </a:r>
            <a:endParaRPr lang="es-MX" dirty="0">
              <a:solidFill>
                <a:srgbClr val="7030A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725" y="6164433"/>
            <a:ext cx="1077583" cy="3928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499" y="1103603"/>
            <a:ext cx="2200668" cy="101413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16499" y="2117738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1]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816499" y="2661313"/>
            <a:ext cx="2200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initial screen will be recorded as frame 1 and subsequently each mouse action will be recorded as a new frame.</a:t>
            </a:r>
            <a:endParaRPr lang="es-MX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EBD9FE-BC83-F5C2-B6FA-04A6B7A05B2B}"/>
                  </a:ext>
                </a:extLst>
              </p14:cNvPr>
              <p14:cNvContentPartPr/>
              <p14:nvPr/>
            </p14:nvContentPartPr>
            <p14:xfrm>
              <a:off x="4836401" y="4845097"/>
              <a:ext cx="2803458" cy="15989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EBD9FE-BC83-F5C2-B6FA-04A6B7A05B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8762" y="4827103"/>
                <a:ext cx="2839095" cy="1634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DEB823-617E-CC15-4405-1071A8127269}"/>
                  </a:ext>
                </a:extLst>
              </p14:cNvPr>
              <p14:cNvContentPartPr/>
              <p14:nvPr/>
            </p14:nvContentPartPr>
            <p14:xfrm>
              <a:off x="7535745" y="4998676"/>
              <a:ext cx="2388498" cy="124036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DEB823-617E-CC15-4405-1071A81272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7748" y="4981039"/>
                <a:ext cx="2424131" cy="12759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09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085-6E6B-6F7F-9479-6E31CD5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Eventos</a:t>
            </a:r>
            <a:r>
              <a:rPr lang="en-US" dirty="0">
                <a:cs typeface="Calibri Light"/>
              </a:rPr>
              <a:t> al </a:t>
            </a:r>
            <a:r>
              <a:rPr lang="en-US" dirty="0" err="1">
                <a:cs typeface="Calibri Light"/>
              </a:rPr>
              <a:t>inicio</a:t>
            </a:r>
            <a:r>
              <a:rPr lang="en-US" dirty="0">
                <a:cs typeface="Calibri Light"/>
              </a:rPr>
              <a:t> de la </a:t>
            </a:r>
            <a:r>
              <a:rPr lang="en-US" dirty="0" err="1">
                <a:cs typeface="Calibri Light"/>
              </a:rPr>
              <a:t>grabación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BBC1-B26E-5C3F-D7CA-3CFE6350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inicio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grabación</a:t>
            </a:r>
            <a:r>
              <a:rPr lang="en-US" dirty="0">
                <a:cs typeface="Calibri"/>
              </a:rPr>
              <a:t> se </a:t>
            </a:r>
            <a:r>
              <a:rPr lang="en-US" dirty="0" err="1">
                <a:cs typeface="Calibri"/>
              </a:rPr>
              <a:t>dejara</a:t>
            </a:r>
            <a:r>
              <a:rPr lang="en-US" dirty="0">
                <a:cs typeface="Calibri"/>
              </a:rPr>
              <a:t> default window (la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forzará</a:t>
            </a:r>
            <a:r>
              <a:rPr lang="en-US" dirty="0">
                <a:cs typeface="Calibri"/>
              </a:rPr>
              <a:t> a 3D </a:t>
            </a:r>
            <a:r>
              <a:rPr lang="en-US" dirty="0" err="1">
                <a:cs typeface="Calibri"/>
              </a:rPr>
              <a:t>Silcer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estar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posición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 err="1">
                <a:cs typeface="Calibri"/>
              </a:rPr>
              <a:t>Inicia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grabación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metadatos</a:t>
            </a:r>
            <a:r>
              <a:rPr lang="en-US" dirty="0">
                <a:cs typeface="Calibri"/>
              </a:rPr>
              <a:t> al primer </a:t>
            </a:r>
            <a:r>
              <a:rPr lang="en-US" dirty="0" err="1">
                <a:cs typeface="Calibri"/>
              </a:rPr>
              <a:t>clic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evento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teclado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registra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metadatos</a:t>
            </a:r>
            <a:r>
              <a:rPr lang="en-US" dirty="0">
                <a:cs typeface="Calibri"/>
              </a:rPr>
              <a:t>) y se le indica al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medio de un screenshot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3EB7EC-80D2-8270-EE4E-E2BB702DB73B}"/>
                  </a:ext>
                </a:extLst>
              </p14:cNvPr>
              <p14:cNvContentPartPr/>
              <p14:nvPr/>
            </p14:nvContentPartPr>
            <p14:xfrm>
              <a:off x="1639956" y="2236303"/>
              <a:ext cx="16565" cy="1656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3EB7EC-80D2-8270-EE4E-E2BB702DB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706" y="1424618"/>
                <a:ext cx="1656500" cy="1656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346E0F-7BFF-EE17-29C2-3836C7FAF626}"/>
                  </a:ext>
                </a:extLst>
              </p14:cNvPr>
              <p14:cNvContentPartPr/>
              <p14:nvPr/>
            </p14:nvContentPartPr>
            <p14:xfrm>
              <a:off x="1673086" y="1225825"/>
              <a:ext cx="16565" cy="1656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346E0F-7BFF-EE17-29C2-3836C7FAF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836" y="414140"/>
                <a:ext cx="1656500" cy="1656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CE2C4D-9E56-5C70-747A-BDA6B0861453}"/>
                  </a:ext>
                </a:extLst>
              </p14:cNvPr>
              <p14:cNvContentPartPr/>
              <p14:nvPr/>
            </p14:nvContentPartPr>
            <p14:xfrm>
              <a:off x="1921564" y="761999"/>
              <a:ext cx="16565" cy="1656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CE2C4D-9E56-5C70-747A-BDA6B08614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3314" y="-49686"/>
                <a:ext cx="1656500" cy="1656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52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3" y="367557"/>
            <a:ext cx="12055427" cy="55819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74090" y="5994348"/>
            <a:ext cx="538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stop and finish buttons will be activated when the recording of frames is started</a:t>
            </a:r>
            <a:endParaRPr lang="es-MX" dirty="0">
              <a:solidFill>
                <a:srgbClr val="7030A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083" y="1103603"/>
            <a:ext cx="1077583" cy="3928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816499" y="2431790"/>
            <a:ext cx="1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1]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874810" y="3152589"/>
            <a:ext cx="2200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initial screen will be recorded as frame 1 and subsequently each mouse action will be recorded as a new frame.</a:t>
            </a:r>
            <a:endParaRPr lang="es-MX" dirty="0">
              <a:solidFill>
                <a:srgbClr val="7030A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56" y="1075724"/>
            <a:ext cx="8196365" cy="41655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810" y="1103603"/>
            <a:ext cx="1838325" cy="1437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A918AE-FB2C-70A3-A107-71CF7734F12B}"/>
                  </a:ext>
                </a:extLst>
              </p14:cNvPr>
              <p14:cNvContentPartPr/>
              <p14:nvPr/>
            </p14:nvContentPartPr>
            <p14:xfrm>
              <a:off x="5632173" y="5164602"/>
              <a:ext cx="1174621" cy="7287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A918AE-FB2C-70A3-A107-71CF7734F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4539" y="5146969"/>
                <a:ext cx="1210248" cy="764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14862F-F276-EA4F-5BF1-F3C25F6A3C48}"/>
                  </a:ext>
                </a:extLst>
              </p14:cNvPr>
              <p14:cNvContentPartPr/>
              <p14:nvPr/>
            </p14:nvContentPartPr>
            <p14:xfrm>
              <a:off x="6011206" y="5201478"/>
              <a:ext cx="697706" cy="61149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14862F-F276-EA4F-5BF1-F3C25F6A3C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93215" y="5183853"/>
                <a:ext cx="733329" cy="6471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920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8f7cbb-c9e9-450d-82ba-91729ba27895" xsi:nil="true"/>
    <lcf76f155ced4ddcb4097134ff3c332f xmlns="d598e6c2-f6e2-4d0d-800b-dd9bc658a3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DFBF2067F09144B2487A8629A4A54D" ma:contentTypeVersion="13" ma:contentTypeDescription="Create a new document." ma:contentTypeScope="" ma:versionID="241250b377adeb192c98cf33a97948a4">
  <xsd:schema xmlns:xsd="http://www.w3.org/2001/XMLSchema" xmlns:xs="http://www.w3.org/2001/XMLSchema" xmlns:p="http://schemas.microsoft.com/office/2006/metadata/properties" xmlns:ns2="d598e6c2-f6e2-4d0d-800b-dd9bc658a319" xmlns:ns3="098f7cbb-c9e9-450d-82ba-91729ba27895" targetNamespace="http://schemas.microsoft.com/office/2006/metadata/properties" ma:root="true" ma:fieldsID="1577f1f84da1ac6e87c434e9d16fb45e" ns2:_="" ns3:_="">
    <xsd:import namespace="d598e6c2-f6e2-4d0d-800b-dd9bc658a319"/>
    <xsd:import namespace="098f7cbb-c9e9-450d-82ba-91729ba278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e6c2-f6e2-4d0d-800b-dd9bc658a3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653b1c0-f410-437d-8ee7-1cf68b209f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7cbb-c9e9-450d-82ba-91729ba2789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634cb3-39a3-428d-b4a9-80f5fed272d9}" ma:internalName="TaxCatchAll" ma:showField="CatchAllData" ma:web="098f7cbb-c9e9-450d-82ba-91729ba278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FE6191-D070-41AC-B7C5-84CDF00E51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061C91-7107-4F86-B235-24CF00778EB1}">
  <ds:schemaRefs>
    <ds:schemaRef ds:uri="http://schemas.microsoft.com/office/2006/metadata/properties"/>
    <ds:schemaRef ds:uri="http://schemas.microsoft.com/office/infopath/2007/PartnerControls"/>
    <ds:schemaRef ds:uri="098f7cbb-c9e9-450d-82ba-91729ba27895"/>
    <ds:schemaRef ds:uri="d598e6c2-f6e2-4d0d-800b-dd9bc658a319"/>
  </ds:schemaRefs>
</ds:datastoreItem>
</file>

<file path=customXml/itemProps3.xml><?xml version="1.0" encoding="utf-8"?>
<ds:datastoreItem xmlns:ds="http://schemas.openxmlformats.org/officeDocument/2006/customXml" ds:itemID="{130872B0-3D95-4ED9-8AF6-685331677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98e6c2-f6e2-4d0d-800b-dd9bc658a319"/>
    <ds:schemaRef ds:uri="098f7cbb-c9e9-450d-82ba-91729ba278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278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Eventos al inicio de la grabación</vt:lpstr>
      <vt:lpstr>PowerPoint Presentation</vt:lpstr>
      <vt:lpstr>PowerPoint Presentation</vt:lpstr>
      <vt:lpstr>PowerPoint Presentation</vt:lpstr>
      <vt:lpstr>Edición de texto</vt:lpstr>
      <vt:lpstr>Botón para traducir en otro idioma</vt:lpstr>
      <vt:lpstr>Traducción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164</cp:revision>
  <dcterms:created xsi:type="dcterms:W3CDTF">2023-03-21T18:07:52Z</dcterms:created>
  <dcterms:modified xsi:type="dcterms:W3CDTF">2023-03-27T17:38:50Z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0x01010003DFBF2067F09144B2487A8629A4A54D</vt:lpwstr>
  </property>
  <property fmtid="{D5CDD505-2E9C-101B-9397-08002B2CF9AE}" pid="3" name="MediaServiceImageTags">
    <vt:lpwstr/>
  </property>
</Properties>
</file>