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60" r:id="rId7"/>
    <p:sldId id="259" r:id="rId8"/>
    <p:sldId id="261" r:id="rId9"/>
    <p:sldId id="262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A8011B-388F-489F-3570-00C65AE9EE85}" v="254" dt="2023-03-11T00:28:28.863"/>
    <p1510:client id="{601F7610-770B-4570-85D6-2C8C1732E4A6}" v="761" dt="2023-03-10T00:28:30.5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601F7610-770B-4570-85D6-2C8C1732E4A6}"/>
    <pc:docChg chg="addSld">
      <pc:chgData name="" userId="" providerId="" clId="Web-{601F7610-770B-4570-85D6-2C8C1732E4A6}" dt="2023-03-09T23:48:12.545" v="0"/>
      <pc:docMkLst>
        <pc:docMk/>
      </pc:docMkLst>
      <pc:sldChg chg="new">
        <pc:chgData name="" userId="" providerId="" clId="Web-{601F7610-770B-4570-85D6-2C8C1732E4A6}" dt="2023-03-09T23:48:12.545" v="0"/>
        <pc:sldMkLst>
          <pc:docMk/>
          <pc:sldMk cId="855142126" sldId="257"/>
        </pc:sldMkLst>
      </pc:sldChg>
    </pc:docChg>
  </pc:docChgLst>
  <pc:docChgLst>
    <pc:chgData name="Diana Alejandra Mendoza Mora" userId="S::dmendozam279@alumno.uaemex.mx::8e02b9a8-8b77-4d26-b183-1d1e09c79036" providerId="AD" clId="Web-{35A8011B-388F-489F-3570-00C65AE9EE85}"/>
    <pc:docChg chg="addSld modSld sldOrd">
      <pc:chgData name="Diana Alejandra Mendoza Mora" userId="S::dmendozam279@alumno.uaemex.mx::8e02b9a8-8b77-4d26-b183-1d1e09c79036" providerId="AD" clId="Web-{35A8011B-388F-489F-3570-00C65AE9EE85}" dt="2023-03-11T00:28:28.863" v="250" actId="20577"/>
      <pc:docMkLst>
        <pc:docMk/>
      </pc:docMkLst>
      <pc:sldChg chg="modSp">
        <pc:chgData name="Diana Alejandra Mendoza Mora" userId="S::dmendozam279@alumno.uaemex.mx::8e02b9a8-8b77-4d26-b183-1d1e09c79036" providerId="AD" clId="Web-{35A8011B-388F-489F-3570-00C65AE9EE85}" dt="2023-03-10T23:42:11.730" v="61" actId="20577"/>
        <pc:sldMkLst>
          <pc:docMk/>
          <pc:sldMk cId="292800008" sldId="259"/>
        </pc:sldMkLst>
        <pc:spChg chg="mod">
          <ac:chgData name="Diana Alejandra Mendoza Mora" userId="S::dmendozam279@alumno.uaemex.mx::8e02b9a8-8b77-4d26-b183-1d1e09c79036" providerId="AD" clId="Web-{35A8011B-388F-489F-3570-00C65AE9EE85}" dt="2023-03-10T23:40:36.023" v="12" actId="20577"/>
          <ac:spMkLst>
            <pc:docMk/>
            <pc:sldMk cId="292800008" sldId="259"/>
            <ac:spMk id="2" creationId="{345EB7CF-F901-5D81-D5F7-1DC1189FDE59}"/>
          </ac:spMkLst>
        </pc:spChg>
        <pc:spChg chg="mod">
          <ac:chgData name="Diana Alejandra Mendoza Mora" userId="S::dmendozam279@alumno.uaemex.mx::8e02b9a8-8b77-4d26-b183-1d1e09c79036" providerId="AD" clId="Web-{35A8011B-388F-489F-3570-00C65AE9EE85}" dt="2023-03-10T23:42:11.730" v="61" actId="20577"/>
          <ac:spMkLst>
            <pc:docMk/>
            <pc:sldMk cId="292800008" sldId="259"/>
            <ac:spMk id="3" creationId="{1571F0BB-9314-FF76-5D67-BA9FB4933A6A}"/>
          </ac:spMkLst>
        </pc:spChg>
      </pc:sldChg>
      <pc:sldChg chg="delSp modSp new ord">
        <pc:chgData name="Diana Alejandra Mendoza Mora" userId="S::dmendozam279@alumno.uaemex.mx::8e02b9a8-8b77-4d26-b183-1d1e09c79036" providerId="AD" clId="Web-{35A8011B-388F-489F-3570-00C65AE9EE85}" dt="2023-03-10T23:48:30.289" v="110" actId="20577"/>
        <pc:sldMkLst>
          <pc:docMk/>
          <pc:sldMk cId="2885861307" sldId="260"/>
        </pc:sldMkLst>
        <pc:spChg chg="del">
          <ac:chgData name="Diana Alejandra Mendoza Mora" userId="S::dmendozam279@alumno.uaemex.mx::8e02b9a8-8b77-4d26-b183-1d1e09c79036" providerId="AD" clId="Web-{35A8011B-388F-489F-3570-00C65AE9EE85}" dt="2023-03-10T23:48:13.117" v="106"/>
          <ac:spMkLst>
            <pc:docMk/>
            <pc:sldMk cId="2885861307" sldId="260"/>
            <ac:spMk id="2" creationId="{372AC1F5-CBA0-8686-FA02-11120161BBB6}"/>
          </ac:spMkLst>
        </pc:spChg>
        <pc:spChg chg="mod">
          <ac:chgData name="Diana Alejandra Mendoza Mora" userId="S::dmendozam279@alumno.uaemex.mx::8e02b9a8-8b77-4d26-b183-1d1e09c79036" providerId="AD" clId="Web-{35A8011B-388F-489F-3570-00C65AE9EE85}" dt="2023-03-10T23:48:30.289" v="110" actId="20577"/>
          <ac:spMkLst>
            <pc:docMk/>
            <pc:sldMk cId="2885861307" sldId="260"/>
            <ac:spMk id="3" creationId="{9F7DC845-8BED-ED29-6A0C-BCDC74DCC2EE}"/>
          </ac:spMkLst>
        </pc:spChg>
      </pc:sldChg>
      <pc:sldChg chg="modSp new">
        <pc:chgData name="Diana Alejandra Mendoza Mora" userId="S::dmendozam279@alumno.uaemex.mx::8e02b9a8-8b77-4d26-b183-1d1e09c79036" providerId="AD" clId="Web-{35A8011B-388F-489F-3570-00C65AE9EE85}" dt="2023-03-11T00:09:56.069" v="249" actId="20577"/>
        <pc:sldMkLst>
          <pc:docMk/>
          <pc:sldMk cId="2725142725" sldId="261"/>
        </pc:sldMkLst>
        <pc:spChg chg="mod">
          <ac:chgData name="Diana Alejandra Mendoza Mora" userId="S::dmendozam279@alumno.uaemex.mx::8e02b9a8-8b77-4d26-b183-1d1e09c79036" providerId="AD" clId="Web-{35A8011B-388F-489F-3570-00C65AE9EE85}" dt="2023-03-11T00:09:56.069" v="249" actId="20577"/>
          <ac:spMkLst>
            <pc:docMk/>
            <pc:sldMk cId="2725142725" sldId="261"/>
            <ac:spMk id="3" creationId="{7D16603B-CF2C-F8C3-6216-3545CD2E908F}"/>
          </ac:spMkLst>
        </pc:spChg>
      </pc:sldChg>
      <pc:sldChg chg="modSp new">
        <pc:chgData name="Diana Alejandra Mendoza Mora" userId="S::dmendozam279@alumno.uaemex.mx::8e02b9a8-8b77-4d26-b183-1d1e09c79036" providerId="AD" clId="Web-{35A8011B-388F-489F-3570-00C65AE9EE85}" dt="2023-03-11T00:28:28.863" v="250" actId="20577"/>
        <pc:sldMkLst>
          <pc:docMk/>
          <pc:sldMk cId="1796776060" sldId="262"/>
        </pc:sldMkLst>
        <pc:spChg chg="mod">
          <ac:chgData name="Diana Alejandra Mendoza Mora" userId="S::dmendozam279@alumno.uaemex.mx::8e02b9a8-8b77-4d26-b183-1d1e09c79036" providerId="AD" clId="Web-{35A8011B-388F-489F-3570-00C65AE9EE85}" dt="2023-03-10T23:49:25.728" v="117" actId="20577"/>
          <ac:spMkLst>
            <pc:docMk/>
            <pc:sldMk cId="1796776060" sldId="262"/>
            <ac:spMk id="2" creationId="{26A91449-BB43-2D6E-6CE5-B88AC637AE98}"/>
          </ac:spMkLst>
        </pc:spChg>
        <pc:spChg chg="mod">
          <ac:chgData name="Diana Alejandra Mendoza Mora" userId="S::dmendozam279@alumno.uaemex.mx::8e02b9a8-8b77-4d26-b183-1d1e09c79036" providerId="AD" clId="Web-{35A8011B-388F-489F-3570-00C65AE9EE85}" dt="2023-03-11T00:28:28.863" v="250" actId="20577"/>
          <ac:spMkLst>
            <pc:docMk/>
            <pc:sldMk cId="1796776060" sldId="262"/>
            <ac:spMk id="3" creationId="{A3019BD7-D39F-794A-98FB-A91417797978}"/>
          </ac:spMkLst>
        </pc:spChg>
      </pc:sldChg>
    </pc:docChg>
  </pc:docChgLst>
  <pc:docChgLst>
    <pc:chgData name="Diana Alejandra Mendoza Mora" userId="S::dmendozam279@alumno.uaemex.mx::8e02b9a8-8b77-4d26-b183-1d1e09c79036" providerId="AD" clId="Web-{601F7610-770B-4570-85D6-2C8C1732E4A6}"/>
    <pc:docChg chg="addSld delSld modSld">
      <pc:chgData name="Diana Alejandra Mendoza Mora" userId="S::dmendozam279@alumno.uaemex.mx::8e02b9a8-8b77-4d26-b183-1d1e09c79036" providerId="AD" clId="Web-{601F7610-770B-4570-85D6-2C8C1732E4A6}" dt="2023-03-10T00:28:30.573" v="758" actId="20577"/>
      <pc:docMkLst>
        <pc:docMk/>
      </pc:docMkLst>
      <pc:sldChg chg="del">
        <pc:chgData name="Diana Alejandra Mendoza Mora" userId="S::dmendozam279@alumno.uaemex.mx::8e02b9a8-8b77-4d26-b183-1d1e09c79036" providerId="AD" clId="Web-{601F7610-770B-4570-85D6-2C8C1732E4A6}" dt="2023-03-09T23:48:21.686" v="0"/>
        <pc:sldMkLst>
          <pc:docMk/>
          <pc:sldMk cId="2406273178" sldId="256"/>
        </pc:sldMkLst>
      </pc:sldChg>
      <pc:sldChg chg="modSp">
        <pc:chgData name="Diana Alejandra Mendoza Mora" userId="S::dmendozam279@alumno.uaemex.mx::8e02b9a8-8b77-4d26-b183-1d1e09c79036" providerId="AD" clId="Web-{601F7610-770B-4570-85D6-2C8C1732E4A6}" dt="2023-03-10T00:28:30.573" v="758" actId="20577"/>
        <pc:sldMkLst>
          <pc:docMk/>
          <pc:sldMk cId="855142126" sldId="257"/>
        </pc:sldMkLst>
        <pc:spChg chg="mod">
          <ac:chgData name="Diana Alejandra Mendoza Mora" userId="S::dmendozam279@alumno.uaemex.mx::8e02b9a8-8b77-4d26-b183-1d1e09c79036" providerId="AD" clId="Web-{601F7610-770B-4570-85D6-2C8C1732E4A6}" dt="2023-03-09T23:48:53.125" v="16" actId="20577"/>
          <ac:spMkLst>
            <pc:docMk/>
            <pc:sldMk cId="855142126" sldId="257"/>
            <ac:spMk id="2" creationId="{2153FE14-28A7-4A6D-9542-66F30D023B4B}"/>
          </ac:spMkLst>
        </pc:spChg>
        <pc:spChg chg="mod">
          <ac:chgData name="Diana Alejandra Mendoza Mora" userId="S::dmendozam279@alumno.uaemex.mx::8e02b9a8-8b77-4d26-b183-1d1e09c79036" providerId="AD" clId="Web-{601F7610-770B-4570-85D6-2C8C1732E4A6}" dt="2023-03-10T00:28:30.573" v="758" actId="20577"/>
          <ac:spMkLst>
            <pc:docMk/>
            <pc:sldMk cId="855142126" sldId="257"/>
            <ac:spMk id="3" creationId="{E6E18133-4B0D-5CC4-F767-7F02E459C1D0}"/>
          </ac:spMkLst>
        </pc:spChg>
      </pc:sldChg>
      <pc:sldChg chg="modSp add replId">
        <pc:chgData name="Diana Alejandra Mendoza Mora" userId="S::dmendozam279@alumno.uaemex.mx::8e02b9a8-8b77-4d26-b183-1d1e09c79036" providerId="AD" clId="Web-{601F7610-770B-4570-85D6-2C8C1732E4A6}" dt="2023-03-10T00:00:17.917" v="255" actId="20577"/>
        <pc:sldMkLst>
          <pc:docMk/>
          <pc:sldMk cId="2362248310" sldId="258"/>
        </pc:sldMkLst>
        <pc:spChg chg="mod">
          <ac:chgData name="Diana Alejandra Mendoza Mora" userId="S::dmendozam279@alumno.uaemex.mx::8e02b9a8-8b77-4d26-b183-1d1e09c79036" providerId="AD" clId="Web-{601F7610-770B-4570-85D6-2C8C1732E4A6}" dt="2023-03-09T23:52:02.679" v="165" actId="20577"/>
          <ac:spMkLst>
            <pc:docMk/>
            <pc:sldMk cId="2362248310" sldId="258"/>
            <ac:spMk id="2" creationId="{2153FE14-28A7-4A6D-9542-66F30D023B4B}"/>
          </ac:spMkLst>
        </pc:spChg>
        <pc:spChg chg="mod">
          <ac:chgData name="Diana Alejandra Mendoza Mora" userId="S::dmendozam279@alumno.uaemex.mx::8e02b9a8-8b77-4d26-b183-1d1e09c79036" providerId="AD" clId="Web-{601F7610-770B-4570-85D6-2C8C1732E4A6}" dt="2023-03-10T00:00:17.917" v="255" actId="20577"/>
          <ac:spMkLst>
            <pc:docMk/>
            <pc:sldMk cId="2362248310" sldId="258"/>
            <ac:spMk id="3" creationId="{E6E18133-4B0D-5CC4-F767-7F02E459C1D0}"/>
          </ac:spMkLst>
        </pc:spChg>
      </pc:sldChg>
      <pc:sldChg chg="new">
        <pc:chgData name="Diana Alejandra Mendoza Mora" userId="S::dmendozam279@alumno.uaemex.mx::8e02b9a8-8b77-4d26-b183-1d1e09c79036" providerId="AD" clId="Web-{601F7610-770B-4570-85D6-2C8C1732E4A6}" dt="2023-03-10T00:00:22.448" v="256"/>
        <pc:sldMkLst>
          <pc:docMk/>
          <pc:sldMk cId="292800008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FE14-28A7-4A6D-9542-66F30D023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Escribiendo</a:t>
            </a:r>
            <a:r>
              <a:rPr lang="en-US">
                <a:cs typeface="Calibri Light"/>
              </a:rPr>
              <a:t> la </a:t>
            </a:r>
            <a:r>
              <a:rPr lang="en-US" err="1">
                <a:cs typeface="Calibri Light"/>
              </a:rPr>
              <a:t>visión</a:t>
            </a:r>
            <a:r>
              <a:rPr lang="en-US">
                <a:cs typeface="Calibri Light"/>
              </a:rPr>
              <a:t> del </a:t>
            </a:r>
            <a:r>
              <a:rPr lang="en-US" err="1">
                <a:cs typeface="Calibri Light"/>
              </a:rPr>
              <a:t>producto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8133-4B0D-5CC4-F767-7F02E459C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b="1">
                <a:cs typeface="Calibri"/>
              </a:rPr>
              <a:t>Para </a:t>
            </a:r>
            <a:r>
              <a:rPr lang="en-US">
                <a:cs typeface="Calibri"/>
              </a:rPr>
              <a:t>[</a:t>
            </a:r>
            <a:r>
              <a:rPr lang="en-US" err="1">
                <a:cs typeface="Calibri"/>
              </a:rPr>
              <a:t>Usuarios</a:t>
            </a:r>
            <a:r>
              <a:rPr lang="en-US">
                <a:cs typeface="Calibri"/>
              </a:rPr>
              <a:t> de 3DSlicer (</a:t>
            </a:r>
            <a:r>
              <a:rPr lang="en-US" err="1">
                <a:cs typeface="Calibri"/>
              </a:rPr>
              <a:t>enfoque</a:t>
            </a:r>
            <a:r>
              <a:rPr lang="en-US">
                <a:cs typeface="Calibri"/>
              </a:rPr>
              <a:t> a 3DSilcer, </a:t>
            </a:r>
            <a:r>
              <a:rPr lang="en-US" err="1">
                <a:cs typeface="Calibri"/>
              </a:rPr>
              <a:t>pero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puede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aplicar</a:t>
            </a:r>
            <a:r>
              <a:rPr lang="en-US">
                <a:cs typeface="Calibri"/>
              </a:rPr>
              <a:t> para otras aplicaciones)],</a:t>
            </a:r>
          </a:p>
          <a:p>
            <a:pPr marL="0" indent="0">
              <a:buNone/>
            </a:pPr>
            <a:r>
              <a:rPr lang="en-US" b="1" err="1">
                <a:cs typeface="Calibri"/>
              </a:rPr>
              <a:t>Quien</a:t>
            </a:r>
            <a:r>
              <a:rPr lang="en-US">
                <a:cs typeface="Calibri"/>
              </a:rPr>
              <a:t> [</a:t>
            </a:r>
            <a:r>
              <a:rPr lang="en-US" err="1">
                <a:cs typeface="Calibri"/>
              </a:rPr>
              <a:t>Facilitar</a:t>
            </a:r>
            <a:r>
              <a:rPr lang="en-US">
                <a:cs typeface="Calibri"/>
              </a:rPr>
              <a:t> la </a:t>
            </a:r>
            <a:r>
              <a:rPr lang="en-US" err="1">
                <a:cs typeface="Calibri"/>
              </a:rPr>
              <a:t>generación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tutoriales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 forma de </a:t>
            </a:r>
            <a:r>
              <a:rPr lang="en-US" err="1">
                <a:cs typeface="Calibri"/>
              </a:rPr>
              <a:t>presentación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traducción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automatica</a:t>
            </a:r>
            <a:r>
              <a:rPr lang="en-US">
                <a:cs typeface="Calibri"/>
              </a:rPr>
              <a:t> del tutorial ]</a:t>
            </a:r>
          </a:p>
          <a:p>
            <a:pPr marL="0" indent="0">
              <a:buNone/>
            </a:pPr>
            <a:r>
              <a:rPr lang="en-US" b="1">
                <a:cs typeface="Calibri"/>
              </a:rPr>
              <a:t>El</a:t>
            </a:r>
            <a:r>
              <a:rPr lang="en-US">
                <a:cs typeface="Calibri"/>
              </a:rPr>
              <a:t> []</a:t>
            </a:r>
          </a:p>
          <a:p>
            <a:pPr marL="0" indent="0">
              <a:buNone/>
            </a:pPr>
            <a:r>
              <a:rPr lang="en-US" b="1">
                <a:cs typeface="Calibri"/>
              </a:rPr>
              <a:t>Es un</a:t>
            </a:r>
            <a:r>
              <a:rPr lang="en-US">
                <a:cs typeface="Calibri"/>
              </a:rPr>
              <a:t> [GUI múltiplataforma]</a:t>
            </a:r>
          </a:p>
          <a:p>
            <a:pPr marL="0" indent="0">
              <a:buNone/>
            </a:pPr>
            <a:r>
              <a:rPr lang="en-US" b="1">
                <a:cs typeface="Calibri"/>
              </a:rPr>
              <a:t>Que</a:t>
            </a:r>
            <a:r>
              <a:rPr lang="en-US">
                <a:cs typeface="Calibri"/>
              </a:rPr>
              <a:t> [</a:t>
            </a:r>
            <a:r>
              <a:rPr lang="en-US" err="1">
                <a:cs typeface="Calibri"/>
              </a:rPr>
              <a:t>facilitar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el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uso</a:t>
            </a:r>
            <a:r>
              <a:rPr lang="en-US">
                <a:cs typeface="Calibri"/>
              </a:rPr>
              <a:t> de las </a:t>
            </a:r>
            <a:r>
              <a:rPr lang="en-US" err="1">
                <a:cs typeface="Calibri"/>
              </a:rPr>
              <a:t>aplicaciones</a:t>
            </a:r>
            <a:r>
              <a:rPr lang="en-US">
                <a:cs typeface="Calibri"/>
              </a:rPr>
              <a:t> a </a:t>
            </a:r>
            <a:r>
              <a:rPr lang="en-US" err="1">
                <a:cs typeface="Calibri"/>
              </a:rPr>
              <a:t>través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tutoriales</a:t>
            </a:r>
            <a:r>
              <a:rPr lang="en-US">
                <a:cs typeface="Calibri"/>
              </a:rPr>
              <a:t>  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diferentes</a:t>
            </a:r>
            <a:r>
              <a:rPr lang="en-US">
                <a:cs typeface="Calibri"/>
              </a:rPr>
              <a:t> idiomas]</a:t>
            </a:r>
          </a:p>
          <a:p>
            <a:pPr marL="0" indent="0">
              <a:buNone/>
            </a:pPr>
            <a:r>
              <a:rPr lang="en-US" b="1">
                <a:cs typeface="Calibri"/>
              </a:rPr>
              <a:t>A </a:t>
            </a:r>
            <a:r>
              <a:rPr lang="en-US" b="1" err="1">
                <a:cs typeface="Calibri"/>
              </a:rPr>
              <a:t>diferencia</a:t>
            </a:r>
            <a:r>
              <a:rPr lang="en-US" b="1">
                <a:cs typeface="Calibri"/>
              </a:rPr>
              <a:t> de </a:t>
            </a:r>
            <a:r>
              <a:rPr lang="en-US">
                <a:cs typeface="Calibri"/>
              </a:rPr>
              <a:t>[open source, </a:t>
            </a:r>
            <a:r>
              <a:rPr lang="en-US" err="1">
                <a:cs typeface="Calibri"/>
              </a:rPr>
              <a:t>trabajaría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cualquier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plataforma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generación</a:t>
            </a:r>
            <a:r>
              <a:rPr lang="en-US">
                <a:cs typeface="Calibri"/>
              </a:rPr>
              <a:t> de screen shots </a:t>
            </a:r>
            <a:r>
              <a:rPr lang="en-US" err="1">
                <a:cs typeface="Calibri"/>
              </a:rPr>
              <a:t>transparantes</a:t>
            </a:r>
            <a:r>
              <a:rPr lang="en-US">
                <a:cs typeface="Calibri"/>
              </a:rPr>
              <a:t> que </a:t>
            </a:r>
            <a:r>
              <a:rPr lang="en-US" err="1">
                <a:cs typeface="Calibri"/>
              </a:rPr>
              <a:t>sigan</a:t>
            </a:r>
            <a:r>
              <a:rPr lang="en-US">
                <a:cs typeface="Calibri"/>
              </a:rPr>
              <a:t> un flujo determinado]</a:t>
            </a:r>
          </a:p>
          <a:p>
            <a:pPr marL="0" indent="0">
              <a:buNone/>
            </a:pPr>
            <a:r>
              <a:rPr lang="en-US" b="1">
                <a:cs typeface="Calibri"/>
              </a:rPr>
              <a:t>Nuestro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producto</a:t>
            </a:r>
            <a:r>
              <a:rPr lang="en-US">
                <a:cs typeface="Calibri"/>
              </a:rPr>
              <a:t> [</a:t>
            </a:r>
            <a:r>
              <a:rPr lang="en-US" err="1">
                <a:cs typeface="Calibri"/>
              </a:rPr>
              <a:t>diferencia</a:t>
            </a:r>
            <a:r>
              <a:rPr lang="en-US">
                <a:cs typeface="Calibri"/>
              </a:rPr>
              <a:t> clave]</a:t>
            </a:r>
          </a:p>
        </p:txBody>
      </p:sp>
    </p:spTree>
    <p:extLst>
      <p:ext uri="{BB962C8B-B14F-4D97-AF65-F5344CB8AC3E}">
        <p14:creationId xmlns:p14="http://schemas.microsoft.com/office/powerpoint/2010/main" val="855142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FE14-28A7-4A6D-9542-66F30D023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Ejemplo:Escribiendo</a:t>
            </a:r>
            <a:r>
              <a:rPr lang="en-US">
                <a:cs typeface="Calibri Light"/>
              </a:rPr>
              <a:t> la </a:t>
            </a:r>
            <a:r>
              <a:rPr lang="en-US" err="1">
                <a:cs typeface="Calibri Light"/>
              </a:rPr>
              <a:t>visión</a:t>
            </a:r>
            <a:r>
              <a:rPr lang="en-US">
                <a:cs typeface="Calibri Light"/>
              </a:rPr>
              <a:t> del </a:t>
            </a:r>
            <a:r>
              <a:rPr lang="en-US" err="1">
                <a:cs typeface="Calibri Light"/>
              </a:rPr>
              <a:t>producto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8133-4B0D-5CC4-F767-7F02E459C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cs typeface="Calibri"/>
              </a:rPr>
              <a:t>Para </a:t>
            </a:r>
            <a:r>
              <a:rPr lang="en-US">
                <a:cs typeface="Calibri"/>
              </a:rPr>
              <a:t>[Aficionados],</a:t>
            </a:r>
          </a:p>
          <a:p>
            <a:pPr marL="0" indent="0">
              <a:buNone/>
            </a:pPr>
            <a:r>
              <a:rPr lang="en-US" b="1" err="1">
                <a:cs typeface="Calibri"/>
              </a:rPr>
              <a:t>Quien</a:t>
            </a:r>
            <a:r>
              <a:rPr lang="en-US">
                <a:cs typeface="Calibri"/>
              </a:rPr>
              <a:t> [</a:t>
            </a:r>
            <a:r>
              <a:rPr lang="en-US" err="1">
                <a:cs typeface="Calibri"/>
              </a:rPr>
              <a:t>tienen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dificultad</a:t>
            </a:r>
            <a:r>
              <a:rPr lang="en-US">
                <a:cs typeface="Calibri"/>
              </a:rPr>
              <a:t> para </a:t>
            </a:r>
            <a:r>
              <a:rPr lang="en-US" err="1">
                <a:cs typeface="Calibri"/>
              </a:rPr>
              <a:t>encontrar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partidos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futbol</a:t>
            </a:r>
            <a:r>
              <a:rPr lang="en-US">
                <a:cs typeface="Calibri"/>
              </a:rPr>
              <a:t>]</a:t>
            </a:r>
          </a:p>
          <a:p>
            <a:pPr marL="0" indent="0">
              <a:buNone/>
            </a:pPr>
            <a:r>
              <a:rPr lang="en-US" b="1">
                <a:cs typeface="Calibri"/>
              </a:rPr>
              <a:t>El</a:t>
            </a:r>
            <a:r>
              <a:rPr lang="en-US">
                <a:cs typeface="Calibri"/>
              </a:rPr>
              <a:t> [Easy-ball]</a:t>
            </a:r>
          </a:p>
          <a:p>
            <a:pPr marL="0" indent="0">
              <a:buNone/>
            </a:pPr>
            <a:r>
              <a:rPr lang="en-US" b="1">
                <a:cs typeface="Calibri"/>
              </a:rPr>
              <a:t>Es un</a:t>
            </a:r>
            <a:r>
              <a:rPr lang="en-US">
                <a:cs typeface="Calibri"/>
              </a:rPr>
              <a:t> [</a:t>
            </a:r>
            <a:r>
              <a:rPr lang="en-US" err="1">
                <a:cs typeface="Calibri"/>
              </a:rPr>
              <a:t>aplicación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móvil</a:t>
            </a:r>
            <a:r>
              <a:rPr lang="en-US">
                <a:cs typeface="Calibri"/>
              </a:rPr>
              <a:t>]</a:t>
            </a:r>
          </a:p>
          <a:p>
            <a:pPr marL="0" indent="0">
              <a:buNone/>
            </a:pPr>
            <a:r>
              <a:rPr lang="en-US" b="1">
                <a:cs typeface="Calibri"/>
              </a:rPr>
              <a:t>Que</a:t>
            </a:r>
            <a:r>
              <a:rPr lang="en-US">
                <a:cs typeface="Calibri"/>
              </a:rPr>
              <a:t> [</a:t>
            </a:r>
            <a:r>
              <a:rPr lang="en-US" err="1">
                <a:cs typeface="Calibri"/>
              </a:rPr>
              <a:t>facilita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encontrar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partidos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fútbol</a:t>
            </a:r>
            <a:r>
              <a:rPr lang="en-US">
                <a:cs typeface="Calibri"/>
              </a:rPr>
              <a:t>]</a:t>
            </a:r>
          </a:p>
          <a:p>
            <a:pPr marL="0" indent="0">
              <a:buNone/>
            </a:pPr>
            <a:r>
              <a:rPr lang="en-US" b="1">
                <a:cs typeface="Calibri"/>
              </a:rPr>
              <a:t>A </a:t>
            </a:r>
            <a:r>
              <a:rPr lang="en-US" b="1" err="1">
                <a:cs typeface="Calibri"/>
              </a:rPr>
              <a:t>diferencia</a:t>
            </a:r>
            <a:r>
              <a:rPr lang="en-US" b="1">
                <a:cs typeface="Calibri"/>
              </a:rPr>
              <a:t> de </a:t>
            </a:r>
            <a:r>
              <a:rPr lang="en-US">
                <a:cs typeface="Calibri"/>
              </a:rPr>
              <a:t>[del boca 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 boca]</a:t>
            </a:r>
          </a:p>
          <a:p>
            <a:pPr marL="0" indent="0">
              <a:buNone/>
            </a:pPr>
            <a:r>
              <a:rPr lang="en-US" b="1">
                <a:cs typeface="Calibri"/>
              </a:rPr>
              <a:t>Nuestro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producto</a:t>
            </a:r>
            <a:r>
              <a:rPr lang="en-US">
                <a:cs typeface="Calibri"/>
              </a:rPr>
              <a:t> [</a:t>
            </a:r>
            <a:r>
              <a:rPr lang="en-US" err="1">
                <a:cs typeface="Calibri"/>
              </a:rPr>
              <a:t>maximiza</a:t>
            </a:r>
            <a:r>
              <a:rPr lang="en-US">
                <a:cs typeface="Calibri"/>
              </a:rPr>
              <a:t> las </a:t>
            </a:r>
            <a:r>
              <a:rPr lang="en-US" err="1">
                <a:cs typeface="Calibri"/>
              </a:rPr>
              <a:t>posibilidades</a:t>
            </a:r>
            <a:r>
              <a:rPr lang="en-US">
                <a:cs typeface="Calibri"/>
              </a:rPr>
              <a:t> de </a:t>
            </a:r>
            <a:r>
              <a:rPr lang="en-US" err="1">
                <a:cs typeface="Calibri"/>
              </a:rPr>
              <a:t>encontrar</a:t>
            </a:r>
            <a:r>
              <a:rPr lang="en-US">
                <a:cs typeface="Calibri"/>
              </a:rPr>
              <a:t> un </a:t>
            </a:r>
            <a:r>
              <a:rPr lang="en-US" err="1">
                <a:cs typeface="Calibri"/>
              </a:rPr>
              <a:t>partido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fútbol</a:t>
            </a:r>
            <a:r>
              <a:rPr lang="en-US">
                <a:cs typeface="Calibri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62248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DC845-8BED-ED29-6A0C-BCDC74DCC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3600" dirty="0">
                <a:cs typeface="Calibri"/>
              </a:rPr>
              <a:t>"PARA IDENTIFICAR EFECTIVAMENTE LAS FUNCIONALIDADES DE UN PROYECTO, ES IMPORTANTE TENER EN MENTE LOS USUARIOS Y SUS OBJETIVOS".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61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B7CF-F901-5D81-D5F7-1DC1189F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Objetivo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1F0BB-9314-FF76-5D67-BA9FB4933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cs typeface="Calibri"/>
              </a:rPr>
              <a:t>Si </a:t>
            </a:r>
            <a:r>
              <a:rPr lang="en-US" sz="3600" dirty="0" err="1">
                <a:cs typeface="Calibri"/>
              </a:rPr>
              <a:t>tuvieras</a:t>
            </a:r>
            <a:r>
              <a:rPr lang="en-US" sz="3600" dirty="0">
                <a:cs typeface="Calibri"/>
              </a:rPr>
              <a:t> que </a:t>
            </a:r>
            <a:r>
              <a:rPr lang="en-US" sz="3600" dirty="0" err="1">
                <a:cs typeface="Calibri"/>
              </a:rPr>
              <a:t>definir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este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proyecto</a:t>
            </a:r>
            <a:r>
              <a:rPr lang="en-US" sz="3600" dirty="0">
                <a:cs typeface="Calibri"/>
              </a:rPr>
              <a:t> con </a:t>
            </a:r>
            <a:r>
              <a:rPr lang="en-US" sz="3600" dirty="0" err="1">
                <a:cs typeface="Calibri"/>
              </a:rPr>
              <a:t>tres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objetivos</a:t>
            </a:r>
            <a:r>
              <a:rPr lang="en-US" sz="3600" dirty="0">
                <a:cs typeface="Calibri"/>
              </a:rPr>
              <a:t> para sus </a:t>
            </a:r>
            <a:r>
              <a:rPr lang="en-US" sz="3600" dirty="0" err="1">
                <a:cs typeface="Calibri"/>
              </a:rPr>
              <a:t>usuarios</a:t>
            </a:r>
            <a:r>
              <a:rPr lang="en-US" sz="3600" dirty="0">
                <a:cs typeface="Calibri"/>
              </a:rPr>
              <a:t>, ¿</a:t>
            </a:r>
            <a:r>
              <a:rPr lang="en-US" sz="3600" dirty="0" err="1">
                <a:cs typeface="Calibri"/>
              </a:rPr>
              <a:t>cuáles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serían</a:t>
            </a:r>
            <a:r>
              <a:rPr lang="en-US" sz="3600" dirty="0">
                <a:cs typeface="Calibri"/>
              </a:rPr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C739-5347-55BA-FC8E-74049CFBB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6603B-CF2C-F8C3-6216-3545CD2E9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Generar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tutoriales</a:t>
            </a:r>
            <a:r>
              <a:rPr lang="en-US" dirty="0">
                <a:cs typeface="Calibri"/>
              </a:rPr>
              <a:t> de forma </a:t>
            </a:r>
            <a:r>
              <a:rPr lang="en-US" dirty="0" err="1">
                <a:cs typeface="Calibri"/>
              </a:rPr>
              <a:t>sencilla</a:t>
            </a:r>
            <a:r>
              <a:rPr lang="en-US" dirty="0">
                <a:cs typeface="Calibri"/>
              </a:rPr>
              <a:t> </a:t>
            </a:r>
          </a:p>
          <a:p>
            <a:r>
              <a:rPr lang="en-US" dirty="0">
                <a:cs typeface="Calibri"/>
              </a:rPr>
              <a:t>Hacer </a:t>
            </a:r>
            <a:r>
              <a:rPr lang="en-US" dirty="0" err="1">
                <a:cs typeface="Calibri"/>
              </a:rPr>
              <a:t>crecer</a:t>
            </a:r>
            <a:r>
              <a:rPr lang="en-US" dirty="0">
                <a:cs typeface="Calibri"/>
              </a:rPr>
              <a:t> la </a:t>
            </a:r>
            <a:r>
              <a:rPr lang="en-US" dirty="0" err="1">
                <a:cs typeface="Calibri"/>
              </a:rPr>
              <a:t>comunidad</a:t>
            </a:r>
            <a:r>
              <a:rPr lang="en-US" dirty="0">
                <a:cs typeface="Calibri"/>
              </a:rPr>
              <a:t> del software 3DSlicer a </a:t>
            </a:r>
            <a:r>
              <a:rPr lang="en-US" dirty="0" err="1">
                <a:cs typeface="Calibri"/>
              </a:rPr>
              <a:t>partir</a:t>
            </a:r>
            <a:r>
              <a:rPr lang="en-US" dirty="0">
                <a:cs typeface="Calibri"/>
              </a:rPr>
              <a:t> de romper las barreras del </a:t>
            </a:r>
            <a:r>
              <a:rPr lang="en-US" dirty="0" err="1">
                <a:cs typeface="Calibri"/>
              </a:rPr>
              <a:t>lenguaje</a:t>
            </a:r>
            <a:r>
              <a:rPr lang="en-US" dirty="0">
                <a:cs typeface="Calibri"/>
              </a:rPr>
              <a:t> 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5142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91449-BB43-2D6E-6CE5-B88AC637A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Funcionalidades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19BD7-D39F-794A-98FB-A91417797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cs typeface="Calibri"/>
              </a:rPr>
              <a:t>¿</a:t>
            </a:r>
            <a:r>
              <a:rPr lang="en-US" sz="3200" dirty="0" err="1">
                <a:cs typeface="Calibri"/>
              </a:rPr>
              <a:t>Qué</a:t>
            </a:r>
            <a:r>
              <a:rPr lang="en-US" sz="3200" dirty="0">
                <a:cs typeface="Calibri"/>
              </a:rPr>
              <a:t> es lo que </a:t>
            </a:r>
            <a:r>
              <a:rPr lang="en-US" sz="3200" dirty="0" err="1">
                <a:cs typeface="Calibri"/>
              </a:rPr>
              <a:t>debe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tener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el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producto</a:t>
            </a:r>
            <a:r>
              <a:rPr lang="en-US" sz="3200" dirty="0">
                <a:cs typeface="Calibri"/>
              </a:rPr>
              <a:t> para </a:t>
            </a:r>
            <a:r>
              <a:rPr lang="en-US" sz="3200" dirty="0" err="1">
                <a:cs typeface="Calibri"/>
              </a:rPr>
              <a:t>cubrir</a:t>
            </a:r>
            <a:r>
              <a:rPr lang="en-US" sz="3200" dirty="0">
                <a:cs typeface="Calibri"/>
              </a:rPr>
              <a:t> las </a:t>
            </a:r>
            <a:r>
              <a:rPr lang="en-US" sz="3200" dirty="0" err="1">
                <a:cs typeface="Calibri"/>
              </a:rPr>
              <a:t>necesidades</a:t>
            </a:r>
            <a:r>
              <a:rPr lang="en-US" sz="3200" dirty="0">
                <a:cs typeface="Calibri"/>
              </a:rPr>
              <a:t> de la persona?</a:t>
            </a:r>
          </a:p>
          <a:p>
            <a:endParaRPr lang="en-US" sz="3200" dirty="0">
              <a:cs typeface="Calibri"/>
            </a:endParaRPr>
          </a:p>
          <a:p>
            <a:r>
              <a:rPr lang="en-US" sz="3200" dirty="0">
                <a:cs typeface="Calibri"/>
              </a:rPr>
              <a:t>¿</a:t>
            </a:r>
            <a:r>
              <a:rPr lang="en-US" sz="3200" dirty="0" err="1">
                <a:cs typeface="Calibri"/>
              </a:rPr>
              <a:t>Cuáles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funcionalidades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debemos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construir</a:t>
            </a:r>
            <a:r>
              <a:rPr lang="en-US" sz="3200" dirty="0">
                <a:cs typeface="Calibri"/>
              </a:rPr>
              <a:t> para </a:t>
            </a:r>
            <a:r>
              <a:rPr lang="en-US" sz="3200" dirty="0" err="1">
                <a:cs typeface="Calibri"/>
              </a:rPr>
              <a:t>cumplir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el</a:t>
            </a:r>
            <a:r>
              <a:rPr lang="en-US" sz="3200" dirty="0">
                <a:cs typeface="Calibri"/>
              </a:rPr>
              <a:t> </a:t>
            </a:r>
            <a:r>
              <a:rPr lang="en-US" sz="3200">
                <a:cs typeface="Calibri"/>
              </a:rPr>
              <a:t>objetivo</a:t>
            </a:r>
            <a:r>
              <a:rPr lang="en-US" sz="3200" dirty="0">
                <a:cs typeface="Calibri"/>
              </a:rPr>
              <a:t> del </a:t>
            </a:r>
            <a:r>
              <a:rPr lang="en-US" sz="3200" dirty="0" err="1">
                <a:cs typeface="Calibri"/>
              </a:rPr>
              <a:t>producto</a:t>
            </a:r>
            <a:r>
              <a:rPr lang="en-US" sz="3200" dirty="0">
                <a:cs typeface="Calibri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967760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98f7cbb-c9e9-450d-82ba-91729ba27895" xsi:nil="true"/>
    <lcf76f155ced4ddcb4097134ff3c332f xmlns="d598e6c2-f6e2-4d0d-800b-dd9bc658a319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DFBF2067F09144B2487A8629A4A54D" ma:contentTypeVersion="11" ma:contentTypeDescription="Create a new document." ma:contentTypeScope="" ma:versionID="ea384dd07f4235cc58dcbfa19ca930c5">
  <xsd:schema xmlns:xsd="http://www.w3.org/2001/XMLSchema" xmlns:xs="http://www.w3.org/2001/XMLSchema" xmlns:p="http://schemas.microsoft.com/office/2006/metadata/properties" xmlns:ns2="d598e6c2-f6e2-4d0d-800b-dd9bc658a319" xmlns:ns3="098f7cbb-c9e9-450d-82ba-91729ba27895" targetNamespace="http://schemas.microsoft.com/office/2006/metadata/properties" ma:root="true" ma:fieldsID="fc0b4610f776f185569f47e9d83bd3cf" ns2:_="" ns3:_="">
    <xsd:import namespace="d598e6c2-f6e2-4d0d-800b-dd9bc658a319"/>
    <xsd:import namespace="098f7cbb-c9e9-450d-82ba-91729ba278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98e6c2-f6e2-4d0d-800b-dd9bc658a3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b653b1c0-f410-437d-8ee7-1cf68b209f5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8f7cbb-c9e9-450d-82ba-91729ba27895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85634cb3-39a3-428d-b4a9-80f5fed272d9}" ma:internalName="TaxCatchAll" ma:showField="CatchAllData" ma:web="098f7cbb-c9e9-450d-82ba-91729ba278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BAEBAB-5AFC-4B43-849E-239355A87AFA}">
  <ds:schemaRefs>
    <ds:schemaRef ds:uri="http://schemas.microsoft.com/office/2006/metadata/properties"/>
    <ds:schemaRef ds:uri="http://schemas.microsoft.com/office/infopath/2007/PartnerControls"/>
    <ds:schemaRef ds:uri="098f7cbb-c9e9-450d-82ba-91729ba27895"/>
    <ds:schemaRef ds:uri="d598e6c2-f6e2-4d0d-800b-dd9bc658a319"/>
  </ds:schemaRefs>
</ds:datastoreItem>
</file>

<file path=customXml/itemProps2.xml><?xml version="1.0" encoding="utf-8"?>
<ds:datastoreItem xmlns:ds="http://schemas.openxmlformats.org/officeDocument/2006/customXml" ds:itemID="{3F4A9DC1-073E-4B80-BBDA-7E3C96B73B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1D54C7-E5BB-4EB2-B612-1992DF8E37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98e6c2-f6e2-4d0d-800b-dd9bc658a319"/>
    <ds:schemaRef ds:uri="098f7cbb-c9e9-450d-82ba-91729ba278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Tema de Office</vt:lpstr>
      <vt:lpstr>Escribiendo la visión del producto</vt:lpstr>
      <vt:lpstr>Ejemplo:Escribiendo la visión del producto</vt:lpstr>
      <vt:lpstr>PowerPoint Presentation</vt:lpstr>
      <vt:lpstr>Objetivo</vt:lpstr>
      <vt:lpstr>PowerPoint Presentation</vt:lpstr>
      <vt:lpstr>Funcionalidades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65</cp:revision>
  <dcterms:created xsi:type="dcterms:W3CDTF">2023-03-09T23:47:55Z</dcterms:created>
  <dcterms:modified xsi:type="dcterms:W3CDTF">2023-03-11T00:28:28Z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0x01010003DFBF2067F09144B2487A8629A4A54D</vt:lpwstr>
  </property>
  <property fmtid="{D5CDD505-2E9C-101B-9397-08002B2CF9AE}" pid="3" name="MediaServiceImageTags">
    <vt:lpwstr/>
  </property>
</Properties>
</file>