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6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Albert Sans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AlbertSans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AlbertSans-italic.fntdata"/><Relationship Id="rId14" Type="http://schemas.openxmlformats.org/officeDocument/2006/relationships/font" Target="fonts/AlbertSans-bold.fntdata"/><Relationship Id="rId16" Type="http://schemas.openxmlformats.org/officeDocument/2006/relationships/font" Target="fonts/Albert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" name="Google Shape;8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0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ogo - Claro" type="blank">
  <p:cSld name="BLANK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subtítulo - Escuro">
  <p:cSld name="ONE_COLUMN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pic>
        <p:nvPicPr>
          <p:cNvPr id="44" name="Google Shape;44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8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11"/>
          <p:cNvSpPr txBox="1"/>
          <p:nvPr>
            <p:ph idx="2"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Font typeface="Albert Sans"/>
              <a:buNone/>
              <a:defRPr b="1" sz="4300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None/>
              <a:defRPr b="1" sz="43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None/>
              <a:defRPr b="1" sz="43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None/>
              <a:defRPr b="1" sz="43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None/>
              <a:defRPr b="1" sz="43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None/>
              <a:defRPr b="1" sz="43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None/>
              <a:defRPr b="1" sz="43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None/>
              <a:defRPr b="1" sz="43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None/>
              <a:defRPr b="1" sz="43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lbert Sans"/>
              <a:buNone/>
              <a:defRPr sz="2400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rpo - Escuro">
  <p:cSld name="MAIN_POIN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Google Shape;48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50" name="Google Shape;50;p12"/>
          <p:cNvSpPr txBox="1"/>
          <p:nvPr>
            <p:ph type="title"/>
          </p:nvPr>
        </p:nvSpPr>
        <p:spPr>
          <a:xfrm>
            <a:off x="745875" y="230200"/>
            <a:ext cx="7818000" cy="13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lbert Sans"/>
              <a:buNone/>
              <a:defRPr b="1" sz="3500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lbert Sans"/>
              <a:buNone/>
              <a:defRPr sz="3500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lbert Sans"/>
              <a:buNone/>
              <a:defRPr sz="3500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lbert Sans"/>
              <a:buNone/>
              <a:defRPr sz="3500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lbert Sans"/>
              <a:buNone/>
              <a:defRPr sz="3500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lbert Sans"/>
              <a:buNone/>
              <a:defRPr sz="3500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lbert Sans"/>
              <a:buNone/>
              <a:defRPr sz="3500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lbert Sans"/>
              <a:buNone/>
              <a:defRPr sz="3500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lbert Sans"/>
              <a:buNone/>
              <a:defRPr sz="3500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/>
        </p:txBody>
      </p:sp>
      <p:sp>
        <p:nvSpPr>
          <p:cNvPr id="51" name="Google Shape;51;p12"/>
          <p:cNvSpPr txBox="1"/>
          <p:nvPr>
            <p:ph idx="1" type="body"/>
          </p:nvPr>
        </p:nvSpPr>
        <p:spPr>
          <a:xfrm>
            <a:off x="702350" y="1688325"/>
            <a:ext cx="7766400" cy="248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lbert Sans"/>
              <a:buChar char="●"/>
              <a:defRPr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Char char="○"/>
              <a:defRPr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Char char="■"/>
              <a:defRPr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Char char="●"/>
              <a:defRPr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Char char="○"/>
              <a:defRPr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Char char="■"/>
              <a:defRPr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Char char="●"/>
              <a:defRPr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Char char="○"/>
              <a:defRPr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Char char="■"/>
              <a:defRPr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rpo 3 - Escuro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399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lbert Sans"/>
              <a:buNone/>
              <a:defRPr b="1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311700" y="1269625"/>
            <a:ext cx="8520600" cy="34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lbert Sans"/>
              <a:buChar char="●"/>
              <a:defRPr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colunas - Escuro">
  <p:cSld name="BIG_NUMBER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4"/>
          <p:cNvSpPr txBox="1"/>
          <p:nvPr>
            <p:ph type="title"/>
          </p:nvPr>
        </p:nvSpPr>
        <p:spPr>
          <a:xfrm>
            <a:off x="311700" y="1432500"/>
            <a:ext cx="3924300" cy="227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lbert Sans"/>
              <a:buNone/>
              <a:defRPr b="1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" type="body"/>
          </p:nvPr>
        </p:nvSpPr>
        <p:spPr>
          <a:xfrm>
            <a:off x="4889400" y="756375"/>
            <a:ext cx="3924300" cy="345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lbert Sans"/>
              <a:buChar char="●"/>
              <a:defRPr sz="1600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lbert Sans"/>
              <a:buChar char="○"/>
              <a:defRPr sz="1200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lbert Sans"/>
              <a:buChar char="■"/>
              <a:defRPr sz="1200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lbert Sans"/>
              <a:buChar char="●"/>
              <a:defRPr sz="1200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lbert Sans"/>
              <a:buChar char="○"/>
              <a:defRPr sz="1200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lbert Sans"/>
              <a:buChar char="■"/>
              <a:defRPr sz="1200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lbert Sans"/>
              <a:buChar char="●"/>
              <a:defRPr sz="1200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lbert Sans"/>
              <a:buChar char="○"/>
              <a:defRPr sz="1200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lbert Sans"/>
              <a:buChar char="■"/>
              <a:defRPr sz="1200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ês colunas - Escuro">
  <p:cSld name="BIG_NUMBER_1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5"/>
          <p:cNvSpPr txBox="1"/>
          <p:nvPr>
            <p:ph idx="1" type="body"/>
          </p:nvPr>
        </p:nvSpPr>
        <p:spPr>
          <a:xfrm>
            <a:off x="229625" y="756375"/>
            <a:ext cx="2593200" cy="345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lbert Sans"/>
              <a:buChar char="●"/>
              <a:defRPr sz="1600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lbert Sans"/>
              <a:buChar char="○"/>
              <a:defRPr sz="1200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lbert Sans"/>
              <a:buChar char="■"/>
              <a:defRPr sz="1200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lbert Sans"/>
              <a:buChar char="●"/>
              <a:defRPr sz="1200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lbert Sans"/>
              <a:buChar char="○"/>
              <a:defRPr sz="1200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lbert Sans"/>
              <a:buChar char="■"/>
              <a:defRPr sz="1200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lbert Sans"/>
              <a:buChar char="●"/>
              <a:defRPr sz="1200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lbert Sans"/>
              <a:buChar char="○"/>
              <a:defRPr sz="1200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lbert Sans"/>
              <a:buChar char="■"/>
              <a:defRPr sz="1200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/>
        </p:txBody>
      </p:sp>
      <p:sp>
        <p:nvSpPr>
          <p:cNvPr id="63" name="Google Shape;63;p15"/>
          <p:cNvSpPr txBox="1"/>
          <p:nvPr>
            <p:ph idx="2" type="body"/>
          </p:nvPr>
        </p:nvSpPr>
        <p:spPr>
          <a:xfrm>
            <a:off x="3277625" y="756375"/>
            <a:ext cx="2593200" cy="345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lbert Sans"/>
              <a:buChar char="●"/>
              <a:defRPr sz="1600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lbert Sans"/>
              <a:buChar char="○"/>
              <a:defRPr sz="1200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lbert Sans"/>
              <a:buChar char="■"/>
              <a:defRPr sz="1200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lbert Sans"/>
              <a:buChar char="●"/>
              <a:defRPr sz="1200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lbert Sans"/>
              <a:buChar char="○"/>
              <a:defRPr sz="1200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lbert Sans"/>
              <a:buChar char="■"/>
              <a:defRPr sz="1200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lbert Sans"/>
              <a:buChar char="●"/>
              <a:defRPr sz="1200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lbert Sans"/>
              <a:buChar char="○"/>
              <a:defRPr sz="1200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lbert Sans"/>
              <a:buChar char="■"/>
              <a:defRPr sz="1200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/>
        </p:txBody>
      </p:sp>
      <p:sp>
        <p:nvSpPr>
          <p:cNvPr id="64" name="Google Shape;64;p15"/>
          <p:cNvSpPr txBox="1"/>
          <p:nvPr>
            <p:ph idx="3" type="body"/>
          </p:nvPr>
        </p:nvSpPr>
        <p:spPr>
          <a:xfrm>
            <a:off x="6325625" y="756375"/>
            <a:ext cx="2593200" cy="345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lbert Sans"/>
              <a:buChar char="●"/>
              <a:defRPr sz="1600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lbert Sans"/>
              <a:buChar char="○"/>
              <a:defRPr sz="1200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lbert Sans"/>
              <a:buChar char="■"/>
              <a:defRPr sz="1200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lbert Sans"/>
              <a:buChar char="●"/>
              <a:defRPr sz="1200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lbert Sans"/>
              <a:buChar char="○"/>
              <a:defRPr sz="1200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lbert Sans"/>
              <a:buChar char="■"/>
              <a:defRPr sz="1200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lbert Sans"/>
              <a:buChar char="●"/>
              <a:defRPr sz="1200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lbert Sans"/>
              <a:buChar char="○"/>
              <a:defRPr sz="1200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lbert Sans"/>
              <a:buChar char="■"/>
              <a:defRPr sz="1200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ivre - Escuro">
  <p:cSld name="BIG_NUMBER_1_1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6"/>
          <p:cNvSpPr txBox="1"/>
          <p:nvPr>
            <p:ph idx="1" type="body"/>
          </p:nvPr>
        </p:nvSpPr>
        <p:spPr>
          <a:xfrm>
            <a:off x="540150" y="538950"/>
            <a:ext cx="8063700" cy="40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lbert Sans"/>
              <a:buChar char="●"/>
              <a:defRPr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Char char="○"/>
              <a:defRPr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Char char="■"/>
              <a:defRPr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Char char="●"/>
              <a:defRPr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Char char="○"/>
              <a:defRPr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Char char="■"/>
              <a:defRPr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Char char="●"/>
              <a:defRPr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Char char="○"/>
              <a:defRPr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Char char="■"/>
              <a:defRPr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ogo 2 - Escuro">
  <p:cSld name="BLANK_1_1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rpo 2 - Claro" type="tx">
  <p:cSld name="TITLE_AND_BOD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8"/>
          <p:cNvSpPr txBox="1"/>
          <p:nvPr>
            <p:ph type="title"/>
          </p:nvPr>
        </p:nvSpPr>
        <p:spPr>
          <a:xfrm>
            <a:off x="699850" y="709050"/>
            <a:ext cx="7698300" cy="16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Font typeface="Albert Sans"/>
              <a:buNone/>
              <a:defRPr b="1" sz="3300"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9pPr>
          </a:lstStyle>
          <a:p/>
        </p:txBody>
      </p:sp>
      <p:sp>
        <p:nvSpPr>
          <p:cNvPr id="73" name="Google Shape;73;p18"/>
          <p:cNvSpPr txBox="1"/>
          <p:nvPr>
            <p:ph idx="1" type="subTitle"/>
          </p:nvPr>
        </p:nvSpPr>
        <p:spPr>
          <a:xfrm>
            <a:off x="699850" y="3272450"/>
            <a:ext cx="7698300" cy="8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lbert Sans"/>
              <a:buNone/>
              <a:defRPr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lbert Sans"/>
              <a:buNone/>
              <a:defRPr>
                <a:latin typeface="Albert Sans"/>
                <a:ea typeface="Albert Sans"/>
                <a:cs typeface="Albert Sans"/>
                <a:sym typeface="Albert Sans"/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lbert Sans"/>
              <a:buNone/>
              <a:defRPr>
                <a:latin typeface="Albert Sans"/>
                <a:ea typeface="Albert Sans"/>
                <a:cs typeface="Albert Sans"/>
                <a:sym typeface="Albert Sans"/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lbert Sans"/>
              <a:buNone/>
              <a:defRPr>
                <a:latin typeface="Albert Sans"/>
                <a:ea typeface="Albert Sans"/>
                <a:cs typeface="Albert Sans"/>
                <a:sym typeface="Albert Sans"/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lbert Sans"/>
              <a:buNone/>
              <a:defRPr>
                <a:latin typeface="Albert Sans"/>
                <a:ea typeface="Albert Sans"/>
                <a:cs typeface="Albert Sans"/>
                <a:sym typeface="Albert Sans"/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lbert Sans"/>
              <a:buNone/>
              <a:defRPr>
                <a:latin typeface="Albert Sans"/>
                <a:ea typeface="Albert Sans"/>
                <a:cs typeface="Albert Sans"/>
                <a:sym typeface="Albert Sans"/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lbert Sans"/>
              <a:buNone/>
              <a:defRPr>
                <a:latin typeface="Albert Sans"/>
                <a:ea typeface="Albert Sans"/>
                <a:cs typeface="Albert Sans"/>
                <a:sym typeface="Albert Sans"/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lbert Sans"/>
              <a:buNone/>
              <a:defRPr>
                <a:latin typeface="Albert Sans"/>
                <a:ea typeface="Albert Sans"/>
                <a:cs typeface="Albert Sans"/>
                <a:sym typeface="Albert Sans"/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lbert Sans"/>
              <a:buNone/>
              <a:defRPr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rpo 2 - Escuro">
  <p:cSld name="SECTION_TITLE_AND_DESCRIPTION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9"/>
          <p:cNvSpPr txBox="1"/>
          <p:nvPr>
            <p:ph type="title"/>
          </p:nvPr>
        </p:nvSpPr>
        <p:spPr>
          <a:xfrm>
            <a:off x="699850" y="709050"/>
            <a:ext cx="7698300" cy="16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Albert Sans"/>
              <a:buNone/>
              <a:defRPr b="1" sz="3300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7" name="Google Shape;77;p19"/>
          <p:cNvSpPr txBox="1"/>
          <p:nvPr>
            <p:ph idx="1" type="subTitle"/>
          </p:nvPr>
        </p:nvSpPr>
        <p:spPr>
          <a:xfrm>
            <a:off x="699850" y="3272450"/>
            <a:ext cx="7698300" cy="8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lbert Sans"/>
              <a:buNone/>
              <a:defRPr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 - Claro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4" name="Google Shape;14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Font typeface="Albert Sans"/>
              <a:buNone/>
              <a:defRPr sz="4300"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9pPr>
          </a:lstStyle>
          <a:p/>
        </p:txBody>
      </p:sp>
      <p:sp>
        <p:nvSpPr>
          <p:cNvPr id="16" name="Google Shape;16;p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sz="2400"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rpo - Claro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487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4"/>
          <p:cNvSpPr txBox="1"/>
          <p:nvPr>
            <p:ph type="title"/>
          </p:nvPr>
        </p:nvSpPr>
        <p:spPr>
          <a:xfrm>
            <a:off x="745875" y="230200"/>
            <a:ext cx="7818000" cy="13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Font typeface="Albert Sans"/>
              <a:buNone/>
              <a:defRPr sz="3500"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Font typeface="Albert Sans"/>
              <a:buNone/>
              <a:defRPr sz="3500">
                <a:latin typeface="Albert Sans"/>
                <a:ea typeface="Albert Sans"/>
                <a:cs typeface="Albert Sans"/>
                <a:sym typeface="Albert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Font typeface="Albert Sans"/>
              <a:buNone/>
              <a:defRPr sz="3500">
                <a:latin typeface="Albert Sans"/>
                <a:ea typeface="Albert Sans"/>
                <a:cs typeface="Albert Sans"/>
                <a:sym typeface="Albert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Font typeface="Albert Sans"/>
              <a:buNone/>
              <a:defRPr sz="3500">
                <a:latin typeface="Albert Sans"/>
                <a:ea typeface="Albert Sans"/>
                <a:cs typeface="Albert Sans"/>
                <a:sym typeface="Alber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Font typeface="Albert Sans"/>
              <a:buNone/>
              <a:defRPr sz="3500">
                <a:latin typeface="Albert Sans"/>
                <a:ea typeface="Albert Sans"/>
                <a:cs typeface="Albert Sans"/>
                <a:sym typeface="Alber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Font typeface="Albert Sans"/>
              <a:buNone/>
              <a:defRPr sz="3500">
                <a:latin typeface="Albert Sans"/>
                <a:ea typeface="Albert Sans"/>
                <a:cs typeface="Albert Sans"/>
                <a:sym typeface="Alber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Font typeface="Albert Sans"/>
              <a:buNone/>
              <a:defRPr sz="3500">
                <a:latin typeface="Albert Sans"/>
                <a:ea typeface="Albert Sans"/>
                <a:cs typeface="Albert Sans"/>
                <a:sym typeface="Alber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Font typeface="Albert Sans"/>
              <a:buNone/>
              <a:defRPr sz="3500">
                <a:latin typeface="Albert Sans"/>
                <a:ea typeface="Albert Sans"/>
                <a:cs typeface="Albert Sans"/>
                <a:sym typeface="Alber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Font typeface="Albert Sans"/>
              <a:buNone/>
              <a:defRPr sz="3500"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702350" y="1688325"/>
            <a:ext cx="7766400" cy="248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lbert Sans"/>
              <a:buChar char="●"/>
              <a:defRPr>
                <a:latin typeface="Albert Sans"/>
                <a:ea typeface="Albert Sans"/>
                <a:cs typeface="Albert Sans"/>
                <a:sym typeface="Albert Sans"/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lbert Sans"/>
              <a:buChar char="○"/>
              <a:defRPr>
                <a:latin typeface="Albert Sans"/>
                <a:ea typeface="Albert Sans"/>
                <a:cs typeface="Albert Sans"/>
                <a:sym typeface="Albert Sans"/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lbert Sans"/>
              <a:buChar char="■"/>
              <a:defRPr>
                <a:latin typeface="Albert Sans"/>
                <a:ea typeface="Albert Sans"/>
                <a:cs typeface="Albert Sans"/>
                <a:sym typeface="Albert Sans"/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lbert Sans"/>
              <a:buChar char="●"/>
              <a:defRPr>
                <a:latin typeface="Albert Sans"/>
                <a:ea typeface="Albert Sans"/>
                <a:cs typeface="Albert Sans"/>
                <a:sym typeface="Albert Sans"/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lbert Sans"/>
              <a:buChar char="○"/>
              <a:defRPr>
                <a:latin typeface="Albert Sans"/>
                <a:ea typeface="Albert Sans"/>
                <a:cs typeface="Albert Sans"/>
                <a:sym typeface="Albert Sans"/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lbert Sans"/>
              <a:buChar char="■"/>
              <a:defRPr>
                <a:latin typeface="Albert Sans"/>
                <a:ea typeface="Albert Sans"/>
                <a:cs typeface="Albert Sans"/>
                <a:sym typeface="Albert Sans"/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lbert Sans"/>
              <a:buChar char="●"/>
              <a:defRPr>
                <a:latin typeface="Albert Sans"/>
                <a:ea typeface="Albert Sans"/>
                <a:cs typeface="Albert Sans"/>
                <a:sym typeface="Albert Sans"/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lbert Sans"/>
              <a:buChar char="○"/>
              <a:defRPr>
                <a:latin typeface="Albert Sans"/>
                <a:ea typeface="Albert Sans"/>
                <a:cs typeface="Albert Sans"/>
                <a:sym typeface="Albert Sans"/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lbert Sans"/>
              <a:buChar char="■"/>
              <a:defRPr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rpo 3 - Claro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lbert Sans"/>
              <a:buNone/>
              <a:defRPr b="1"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269625"/>
            <a:ext cx="8520600" cy="34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lbert Sans"/>
              <a:buChar char="●"/>
              <a:defRPr>
                <a:latin typeface="Albert Sans"/>
                <a:ea typeface="Albert Sans"/>
                <a:cs typeface="Albert Sans"/>
                <a:sym typeface="Albert Sans"/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lbert Sans"/>
              <a:buChar char="○"/>
              <a:defRPr>
                <a:latin typeface="Albert Sans"/>
                <a:ea typeface="Albert Sans"/>
                <a:cs typeface="Albert Sans"/>
                <a:sym typeface="Albert Sans"/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lbert Sans"/>
              <a:buChar char="■"/>
              <a:defRPr>
                <a:latin typeface="Albert Sans"/>
                <a:ea typeface="Albert Sans"/>
                <a:cs typeface="Albert Sans"/>
                <a:sym typeface="Albert Sans"/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lbert Sans"/>
              <a:buChar char="●"/>
              <a:defRPr>
                <a:latin typeface="Albert Sans"/>
                <a:ea typeface="Albert Sans"/>
                <a:cs typeface="Albert Sans"/>
                <a:sym typeface="Albert Sans"/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lbert Sans"/>
              <a:buChar char="○"/>
              <a:defRPr>
                <a:latin typeface="Albert Sans"/>
                <a:ea typeface="Albert Sans"/>
                <a:cs typeface="Albert Sans"/>
                <a:sym typeface="Albert Sans"/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lbert Sans"/>
              <a:buChar char="■"/>
              <a:defRPr>
                <a:latin typeface="Albert Sans"/>
                <a:ea typeface="Albert Sans"/>
                <a:cs typeface="Albert Sans"/>
                <a:sym typeface="Albert Sans"/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lbert Sans"/>
              <a:buChar char="●"/>
              <a:defRPr>
                <a:latin typeface="Albert Sans"/>
                <a:ea typeface="Albert Sans"/>
                <a:cs typeface="Albert Sans"/>
                <a:sym typeface="Albert Sans"/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lbert Sans"/>
              <a:buChar char="○"/>
              <a:defRPr>
                <a:latin typeface="Albert Sans"/>
                <a:ea typeface="Albert Sans"/>
                <a:cs typeface="Albert Sans"/>
                <a:sym typeface="Albert Sans"/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lbert Sans"/>
              <a:buChar char="■"/>
              <a:defRPr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colunas - Claro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26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489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686600"/>
            <a:ext cx="3924300" cy="377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lbert Sans"/>
              <a:buNone/>
              <a:defRPr b="1"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" type="body"/>
          </p:nvPr>
        </p:nvSpPr>
        <p:spPr>
          <a:xfrm>
            <a:off x="4889400" y="756375"/>
            <a:ext cx="3924300" cy="345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bert Sans"/>
              <a:buChar char="●"/>
              <a:defRPr sz="1600">
                <a:latin typeface="Albert Sans"/>
                <a:ea typeface="Albert Sans"/>
                <a:cs typeface="Albert Sans"/>
                <a:sym typeface="Albert Sans"/>
              </a:defRPr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lbert Sans"/>
              <a:buChar char="○"/>
              <a:defRPr sz="1200">
                <a:latin typeface="Albert Sans"/>
                <a:ea typeface="Albert Sans"/>
                <a:cs typeface="Albert Sans"/>
                <a:sym typeface="Albert Sans"/>
              </a:defRPr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lbert Sans"/>
              <a:buChar char="■"/>
              <a:defRPr sz="1200">
                <a:latin typeface="Albert Sans"/>
                <a:ea typeface="Albert Sans"/>
                <a:cs typeface="Albert Sans"/>
                <a:sym typeface="Albert Sans"/>
              </a:defRPr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lbert Sans"/>
              <a:buChar char="●"/>
              <a:defRPr sz="1200">
                <a:latin typeface="Albert Sans"/>
                <a:ea typeface="Albert Sans"/>
                <a:cs typeface="Albert Sans"/>
                <a:sym typeface="Albert Sans"/>
              </a:defRPr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lbert Sans"/>
              <a:buChar char="○"/>
              <a:defRPr sz="1200">
                <a:latin typeface="Albert Sans"/>
                <a:ea typeface="Albert Sans"/>
                <a:cs typeface="Albert Sans"/>
                <a:sym typeface="Albert Sans"/>
              </a:defRPr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lbert Sans"/>
              <a:buChar char="■"/>
              <a:defRPr sz="1200">
                <a:latin typeface="Albert Sans"/>
                <a:ea typeface="Albert Sans"/>
                <a:cs typeface="Albert Sans"/>
                <a:sym typeface="Albert Sans"/>
              </a:defRPr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lbert Sans"/>
              <a:buChar char="●"/>
              <a:defRPr sz="1200">
                <a:latin typeface="Albert Sans"/>
                <a:ea typeface="Albert Sans"/>
                <a:cs typeface="Albert Sans"/>
                <a:sym typeface="Albert Sans"/>
              </a:defRPr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lbert Sans"/>
              <a:buChar char="○"/>
              <a:defRPr sz="1200">
                <a:latin typeface="Albert Sans"/>
                <a:ea typeface="Albert Sans"/>
                <a:cs typeface="Albert Sans"/>
                <a:sym typeface="Albert Sans"/>
              </a:defRPr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lbert Sans"/>
              <a:buChar char="■"/>
              <a:defRPr sz="1200"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ês colunas - Claro">
  <p:cSld name="TITLE_ONLY_1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7"/>
          <p:cNvSpPr txBox="1"/>
          <p:nvPr>
            <p:ph idx="1" type="body"/>
          </p:nvPr>
        </p:nvSpPr>
        <p:spPr>
          <a:xfrm>
            <a:off x="229625" y="756375"/>
            <a:ext cx="2593200" cy="345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bert Sans"/>
              <a:buChar char="●"/>
              <a:defRPr sz="1600">
                <a:latin typeface="Albert Sans"/>
                <a:ea typeface="Albert Sans"/>
                <a:cs typeface="Albert Sans"/>
                <a:sym typeface="Albert Sans"/>
              </a:defRPr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lbert Sans"/>
              <a:buChar char="○"/>
              <a:defRPr sz="1200">
                <a:latin typeface="Albert Sans"/>
                <a:ea typeface="Albert Sans"/>
                <a:cs typeface="Albert Sans"/>
                <a:sym typeface="Albert Sans"/>
              </a:defRPr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lbert Sans"/>
              <a:buChar char="■"/>
              <a:defRPr sz="1200">
                <a:latin typeface="Albert Sans"/>
                <a:ea typeface="Albert Sans"/>
                <a:cs typeface="Albert Sans"/>
                <a:sym typeface="Albert Sans"/>
              </a:defRPr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lbert Sans"/>
              <a:buChar char="●"/>
              <a:defRPr sz="1200">
                <a:latin typeface="Albert Sans"/>
                <a:ea typeface="Albert Sans"/>
                <a:cs typeface="Albert Sans"/>
                <a:sym typeface="Albert Sans"/>
              </a:defRPr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lbert Sans"/>
              <a:buChar char="○"/>
              <a:defRPr sz="1200">
                <a:latin typeface="Albert Sans"/>
                <a:ea typeface="Albert Sans"/>
                <a:cs typeface="Albert Sans"/>
                <a:sym typeface="Albert Sans"/>
              </a:defRPr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lbert Sans"/>
              <a:buChar char="■"/>
              <a:defRPr sz="1200">
                <a:latin typeface="Albert Sans"/>
                <a:ea typeface="Albert Sans"/>
                <a:cs typeface="Albert Sans"/>
                <a:sym typeface="Albert Sans"/>
              </a:defRPr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lbert Sans"/>
              <a:buChar char="●"/>
              <a:defRPr sz="1200">
                <a:latin typeface="Albert Sans"/>
                <a:ea typeface="Albert Sans"/>
                <a:cs typeface="Albert Sans"/>
                <a:sym typeface="Albert Sans"/>
              </a:defRPr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lbert Sans"/>
              <a:buChar char="○"/>
              <a:defRPr sz="1200">
                <a:latin typeface="Albert Sans"/>
                <a:ea typeface="Albert Sans"/>
                <a:cs typeface="Albert Sans"/>
                <a:sym typeface="Albert Sans"/>
              </a:defRPr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lbert Sans"/>
              <a:buChar char="■"/>
              <a:defRPr sz="1200"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/>
        </p:txBody>
      </p:sp>
      <p:sp>
        <p:nvSpPr>
          <p:cNvPr id="32" name="Google Shape;32;p7"/>
          <p:cNvSpPr txBox="1"/>
          <p:nvPr>
            <p:ph idx="2" type="body"/>
          </p:nvPr>
        </p:nvSpPr>
        <p:spPr>
          <a:xfrm>
            <a:off x="3277625" y="756375"/>
            <a:ext cx="2593200" cy="345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bert Sans"/>
              <a:buChar char="●"/>
              <a:defRPr sz="1600">
                <a:latin typeface="Albert Sans"/>
                <a:ea typeface="Albert Sans"/>
                <a:cs typeface="Albert Sans"/>
                <a:sym typeface="Albert Sans"/>
              </a:defRPr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lbert Sans"/>
              <a:buChar char="○"/>
              <a:defRPr sz="1200">
                <a:latin typeface="Albert Sans"/>
                <a:ea typeface="Albert Sans"/>
                <a:cs typeface="Albert Sans"/>
                <a:sym typeface="Albert Sans"/>
              </a:defRPr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lbert Sans"/>
              <a:buChar char="■"/>
              <a:defRPr sz="1200">
                <a:latin typeface="Albert Sans"/>
                <a:ea typeface="Albert Sans"/>
                <a:cs typeface="Albert Sans"/>
                <a:sym typeface="Albert Sans"/>
              </a:defRPr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lbert Sans"/>
              <a:buChar char="●"/>
              <a:defRPr sz="1200">
                <a:latin typeface="Albert Sans"/>
                <a:ea typeface="Albert Sans"/>
                <a:cs typeface="Albert Sans"/>
                <a:sym typeface="Albert Sans"/>
              </a:defRPr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lbert Sans"/>
              <a:buChar char="○"/>
              <a:defRPr sz="1200">
                <a:latin typeface="Albert Sans"/>
                <a:ea typeface="Albert Sans"/>
                <a:cs typeface="Albert Sans"/>
                <a:sym typeface="Albert Sans"/>
              </a:defRPr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lbert Sans"/>
              <a:buChar char="■"/>
              <a:defRPr sz="1200">
                <a:latin typeface="Albert Sans"/>
                <a:ea typeface="Albert Sans"/>
                <a:cs typeface="Albert Sans"/>
                <a:sym typeface="Albert Sans"/>
              </a:defRPr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lbert Sans"/>
              <a:buChar char="●"/>
              <a:defRPr sz="1200">
                <a:latin typeface="Albert Sans"/>
                <a:ea typeface="Albert Sans"/>
                <a:cs typeface="Albert Sans"/>
                <a:sym typeface="Albert Sans"/>
              </a:defRPr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lbert Sans"/>
              <a:buChar char="○"/>
              <a:defRPr sz="1200">
                <a:latin typeface="Albert Sans"/>
                <a:ea typeface="Albert Sans"/>
                <a:cs typeface="Albert Sans"/>
                <a:sym typeface="Albert Sans"/>
              </a:defRPr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lbert Sans"/>
              <a:buChar char="■"/>
              <a:defRPr sz="1200"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/>
        </p:txBody>
      </p:sp>
      <p:sp>
        <p:nvSpPr>
          <p:cNvPr id="33" name="Google Shape;33;p7"/>
          <p:cNvSpPr txBox="1"/>
          <p:nvPr>
            <p:ph idx="3" type="body"/>
          </p:nvPr>
        </p:nvSpPr>
        <p:spPr>
          <a:xfrm>
            <a:off x="6325625" y="756375"/>
            <a:ext cx="2593200" cy="345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bert Sans"/>
              <a:buChar char="●"/>
              <a:defRPr sz="1600">
                <a:latin typeface="Albert Sans"/>
                <a:ea typeface="Albert Sans"/>
                <a:cs typeface="Albert Sans"/>
                <a:sym typeface="Albert Sans"/>
              </a:defRPr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lbert Sans"/>
              <a:buChar char="○"/>
              <a:defRPr sz="1200">
                <a:latin typeface="Albert Sans"/>
                <a:ea typeface="Albert Sans"/>
                <a:cs typeface="Albert Sans"/>
                <a:sym typeface="Albert Sans"/>
              </a:defRPr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lbert Sans"/>
              <a:buChar char="■"/>
              <a:defRPr sz="1200">
                <a:latin typeface="Albert Sans"/>
                <a:ea typeface="Albert Sans"/>
                <a:cs typeface="Albert Sans"/>
                <a:sym typeface="Albert Sans"/>
              </a:defRPr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lbert Sans"/>
              <a:buChar char="●"/>
              <a:defRPr sz="1200">
                <a:latin typeface="Albert Sans"/>
                <a:ea typeface="Albert Sans"/>
                <a:cs typeface="Albert Sans"/>
                <a:sym typeface="Albert Sans"/>
              </a:defRPr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lbert Sans"/>
              <a:buChar char="○"/>
              <a:defRPr sz="1200">
                <a:latin typeface="Albert Sans"/>
                <a:ea typeface="Albert Sans"/>
                <a:cs typeface="Albert Sans"/>
                <a:sym typeface="Albert Sans"/>
              </a:defRPr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lbert Sans"/>
              <a:buChar char="■"/>
              <a:defRPr sz="1200">
                <a:latin typeface="Albert Sans"/>
                <a:ea typeface="Albert Sans"/>
                <a:cs typeface="Albert Sans"/>
                <a:sym typeface="Albert Sans"/>
              </a:defRPr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lbert Sans"/>
              <a:buChar char="●"/>
              <a:defRPr sz="1200">
                <a:latin typeface="Albert Sans"/>
                <a:ea typeface="Albert Sans"/>
                <a:cs typeface="Albert Sans"/>
                <a:sym typeface="Albert Sans"/>
              </a:defRPr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lbert Sans"/>
              <a:buChar char="○"/>
              <a:defRPr sz="1200">
                <a:latin typeface="Albert Sans"/>
                <a:ea typeface="Albert Sans"/>
                <a:cs typeface="Albert Sans"/>
                <a:sym typeface="Albert Sans"/>
              </a:defRPr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lbert Sans"/>
              <a:buChar char="■"/>
              <a:defRPr sz="1200"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ivre - Claro">
  <p:cSld name="TITLE_ONLY_1_1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Google Shape;35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8"/>
          <p:cNvSpPr txBox="1"/>
          <p:nvPr>
            <p:ph idx="1" type="body"/>
          </p:nvPr>
        </p:nvSpPr>
        <p:spPr>
          <a:xfrm>
            <a:off x="540150" y="538950"/>
            <a:ext cx="8063700" cy="40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lbert Sans"/>
              <a:buChar char="●"/>
              <a:defRPr>
                <a:latin typeface="Albert Sans"/>
                <a:ea typeface="Albert Sans"/>
                <a:cs typeface="Albert Sans"/>
                <a:sym typeface="Albert Sans"/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lbert Sans"/>
              <a:buChar char="○"/>
              <a:defRPr>
                <a:latin typeface="Albert Sans"/>
                <a:ea typeface="Albert Sans"/>
                <a:cs typeface="Albert Sans"/>
                <a:sym typeface="Albert Sans"/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lbert Sans"/>
              <a:buChar char="■"/>
              <a:defRPr>
                <a:latin typeface="Albert Sans"/>
                <a:ea typeface="Albert Sans"/>
                <a:cs typeface="Albert Sans"/>
                <a:sym typeface="Albert Sans"/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lbert Sans"/>
              <a:buChar char="●"/>
              <a:defRPr>
                <a:latin typeface="Albert Sans"/>
                <a:ea typeface="Albert Sans"/>
                <a:cs typeface="Albert Sans"/>
                <a:sym typeface="Albert Sans"/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lbert Sans"/>
              <a:buChar char="○"/>
              <a:defRPr>
                <a:latin typeface="Albert Sans"/>
                <a:ea typeface="Albert Sans"/>
                <a:cs typeface="Albert Sans"/>
                <a:sym typeface="Albert Sans"/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lbert Sans"/>
              <a:buChar char="■"/>
              <a:defRPr>
                <a:latin typeface="Albert Sans"/>
                <a:ea typeface="Albert Sans"/>
                <a:cs typeface="Albert Sans"/>
                <a:sym typeface="Albert Sans"/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lbert Sans"/>
              <a:buChar char="●"/>
              <a:defRPr>
                <a:latin typeface="Albert Sans"/>
                <a:ea typeface="Albert Sans"/>
                <a:cs typeface="Albert Sans"/>
                <a:sym typeface="Albert Sans"/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lbert Sans"/>
              <a:buChar char="○"/>
              <a:defRPr>
                <a:latin typeface="Albert Sans"/>
                <a:ea typeface="Albert Sans"/>
                <a:cs typeface="Albert Sans"/>
                <a:sym typeface="Albert Sans"/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lbert Sans"/>
              <a:buChar char="■"/>
              <a:defRPr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ogo 2 - Claro">
  <p:cSld name="BLANK_2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oogle Shape;38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ogo - Escuro">
  <p:cSld name="BLANK_1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41" name="Google Shape;41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4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2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slideLayout" Target="../slideLayouts/slideLayout18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k6.io/" TargetMode="External"/><Relationship Id="rId4" Type="http://schemas.openxmlformats.org/officeDocument/2006/relationships/hyperlink" Target="https://grafana.com/docs/k6/latest/using-k6/http-requests/" TargetMode="External"/><Relationship Id="rId5" Type="http://schemas.openxmlformats.org/officeDocument/2006/relationships/hyperlink" Target="https://grafana.com/docs/grafana-cloud/k6/" TargetMode="External"/><Relationship Id="rId6" Type="http://schemas.openxmlformats.org/officeDocument/2006/relationships/hyperlink" Target="https://grafana.com/docs/k6/latest/using-k6/metrics/" TargetMode="External"/><Relationship Id="rId7" Type="http://schemas.openxmlformats.org/officeDocument/2006/relationships/hyperlink" Target="https://grafana.com/docs/k6/latest/using-k6/test-lifecycle/" TargetMode="External"/><Relationship Id="rId8" Type="http://schemas.openxmlformats.org/officeDocument/2006/relationships/hyperlink" Target="https://grafana.com/docs/k6/latest/results-output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1"/>
          <p:cNvSpPr txBox="1"/>
          <p:nvPr>
            <p:ph type="ctrTitle"/>
          </p:nvPr>
        </p:nvSpPr>
        <p:spPr>
          <a:xfrm>
            <a:off x="311700" y="568350"/>
            <a:ext cx="85206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70"/>
              <a:buNone/>
            </a:pPr>
            <a:r>
              <a:rPr b="1" lang="pt-BR" sz="1670"/>
              <a:t>Integração de Teste de Carga K6 para Avaliação de Desempenho do Aplicativo iPet</a:t>
            </a:r>
            <a:endParaRPr b="1" sz="1670"/>
          </a:p>
        </p:txBody>
      </p:sp>
      <p:sp>
        <p:nvSpPr>
          <p:cNvPr id="87" name="Google Shape;87;p2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pt-BR" sz="1500"/>
              <a:t>Victor Maciel Ventura Nobre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pt-BR" sz="1500"/>
              <a:t>2322721</a:t>
            </a:r>
            <a:endParaRPr sz="1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2"/>
          <p:cNvSpPr txBox="1"/>
          <p:nvPr>
            <p:ph type="title"/>
          </p:nvPr>
        </p:nvSpPr>
        <p:spPr>
          <a:xfrm>
            <a:off x="745875" y="230200"/>
            <a:ext cx="7818000" cy="12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pt-BR"/>
              <a:t>Objetivos</a:t>
            </a:r>
            <a:endParaRPr sz="3500"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93" name="Google Shape;93;p22"/>
          <p:cNvSpPr txBox="1"/>
          <p:nvPr>
            <p:ph idx="1" type="body"/>
          </p:nvPr>
        </p:nvSpPr>
        <p:spPr>
          <a:xfrm>
            <a:off x="702350" y="1688325"/>
            <a:ext cx="7766400" cy="248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pt-BR"/>
              <a:t>Implementar uma integração de teste de carga K6 para avaliar a capacidade de resposta do aplicativo iPet sob diferentes cargas de trabalho.</a:t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3"/>
          <p:cNvSpPr txBox="1"/>
          <p:nvPr>
            <p:ph idx="1" type="body"/>
          </p:nvPr>
        </p:nvSpPr>
        <p:spPr>
          <a:xfrm>
            <a:off x="311700" y="1269625"/>
            <a:ext cx="8520600" cy="34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pt-BR" sz="2200"/>
              <a:t>Configuração do Teste de Carga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pt-BR" sz="2200"/>
              <a:t>Execução Automatizada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pt-BR" sz="2200"/>
              <a:t>Integração com Grafana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pt-BR" sz="2200"/>
              <a:t>Monitoramento de Métricas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pt-BR" sz="2200"/>
              <a:t>Alertas de Desempenho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pt-BR" sz="2200"/>
              <a:t>Relatórios Detalhados</a:t>
            </a:r>
            <a:endParaRPr sz="2200"/>
          </a:p>
        </p:txBody>
      </p:sp>
      <p:sp>
        <p:nvSpPr>
          <p:cNvPr id="99" name="Google Shape;9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Requisitos Funcionais</a:t>
            </a:r>
            <a:endParaRPr b="1"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4"/>
          <p:cNvSpPr txBox="1"/>
          <p:nvPr>
            <p:ph idx="1" type="body"/>
          </p:nvPr>
        </p:nvSpPr>
        <p:spPr>
          <a:xfrm>
            <a:off x="4652625" y="133875"/>
            <a:ext cx="4333200" cy="457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pt-BR"/>
              <a:t>Instalação do K6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</a:pPr>
            <a:r>
              <a:rPr b="1" lang="pt-BR" sz="1200"/>
              <a:t>Documentação: </a:t>
            </a:r>
            <a:r>
              <a:rPr b="1" lang="pt-BR" sz="1200" u="sng">
                <a:solidFill>
                  <a:schemeClr val="hlink"/>
                </a:solidFill>
                <a:hlinkClick r:id="rId3"/>
              </a:rPr>
              <a:t>https://k6.io/</a:t>
            </a:r>
            <a:endParaRPr b="1" sz="12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</a:pPr>
            <a:r>
              <a:rPr lang="pt-BR"/>
              <a:t>Desenvolvimento de Scripts de Teste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1600"/>
              <a:buNone/>
            </a:pPr>
            <a:r>
              <a:rPr b="1" lang="pt-BR" sz="1200"/>
              <a:t>Documentação</a:t>
            </a:r>
            <a:r>
              <a:rPr b="1" lang="pt-BR" sz="1200"/>
              <a:t>: </a:t>
            </a:r>
            <a:r>
              <a:rPr b="1" lang="pt-BR" sz="800" u="sng">
                <a:solidFill>
                  <a:schemeClr val="hlink"/>
                </a:solidFill>
                <a:hlinkClick r:id="rId4"/>
              </a:rPr>
              <a:t>https://grafana.com/docs/k6/latest/using-k6/http-requests/</a:t>
            </a:r>
            <a:endParaRPr b="1" sz="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1600"/>
              <a:buNone/>
            </a:pPr>
            <a:r>
              <a:rPr lang="pt-BR"/>
              <a:t>Configuração da Integração com Grafana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1600"/>
              <a:buNone/>
            </a:pPr>
            <a:r>
              <a:rPr b="1" lang="pt-BR" sz="1200"/>
              <a:t>Documentação: </a:t>
            </a:r>
            <a:r>
              <a:rPr b="1" lang="pt-BR" sz="800" u="sng">
                <a:solidFill>
                  <a:schemeClr val="hlink"/>
                </a:solidFill>
                <a:hlinkClick r:id="rId5"/>
              </a:rPr>
              <a:t>https://grafana.com/docs/grafana-cloud/k6/</a:t>
            </a:r>
            <a:endParaRPr b="1" sz="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1600"/>
              <a:buNone/>
            </a:pPr>
            <a:r>
              <a:rPr lang="pt-BR"/>
              <a:t>Definição de Métricas e Alertas</a:t>
            </a:r>
            <a:endParaRPr b="1" sz="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1600"/>
              <a:buNone/>
            </a:pPr>
            <a:r>
              <a:rPr b="1" lang="pt-BR" sz="1200"/>
              <a:t>Documentação: </a:t>
            </a:r>
            <a:r>
              <a:rPr b="1" lang="pt-BR" sz="800" u="sng">
                <a:solidFill>
                  <a:schemeClr val="hlink"/>
                </a:solidFill>
                <a:hlinkClick r:id="rId6"/>
              </a:rPr>
              <a:t>https://grafana.com/docs/k6/latest/using-k6/metrics/</a:t>
            </a:r>
            <a:endParaRPr b="1" sz="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1600"/>
              <a:buNone/>
            </a:pPr>
            <a:r>
              <a:rPr lang="pt-BR"/>
              <a:t>Execução Automatizada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1600"/>
              <a:buNone/>
            </a:pPr>
            <a:r>
              <a:rPr b="1" lang="pt-BR" sz="1200"/>
              <a:t>Documentação: </a:t>
            </a:r>
            <a:r>
              <a:rPr b="1" lang="pt-BR" sz="800" u="sng">
                <a:solidFill>
                  <a:schemeClr val="hlink"/>
                </a:solidFill>
                <a:hlinkClick r:id="rId7"/>
              </a:rPr>
              <a:t>https://grafana.com/docs/k6/latest/using-k6/test-lifecycle/</a:t>
            </a:r>
            <a:endParaRPr b="1" sz="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1600"/>
              <a:buNone/>
            </a:pPr>
            <a:r>
              <a:rPr lang="pt-BR"/>
              <a:t>Geração de Relatórios</a:t>
            </a:r>
            <a:endParaRPr b="1" sz="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1600"/>
              <a:buNone/>
            </a:pPr>
            <a:r>
              <a:rPr b="1" lang="pt-BR" sz="1200"/>
              <a:t>Documentação: </a:t>
            </a:r>
            <a:r>
              <a:rPr b="1" lang="pt-BR" sz="800" u="sng">
                <a:solidFill>
                  <a:schemeClr val="hlink"/>
                </a:solidFill>
                <a:hlinkClick r:id="rId8"/>
              </a:rPr>
              <a:t>https://grafana.com/docs/k6/latest/results-output/</a:t>
            </a:r>
            <a:endParaRPr b="1" sz="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SzPts val="1600"/>
              <a:buNone/>
            </a:pPr>
            <a:r>
              <a:t/>
            </a:r>
            <a:endParaRPr b="1" sz="800"/>
          </a:p>
        </p:txBody>
      </p:sp>
      <p:sp>
        <p:nvSpPr>
          <p:cNvPr id="105" name="Google Shape;105;p24"/>
          <p:cNvSpPr txBox="1"/>
          <p:nvPr>
            <p:ph type="title"/>
          </p:nvPr>
        </p:nvSpPr>
        <p:spPr>
          <a:xfrm>
            <a:off x="311700" y="686600"/>
            <a:ext cx="3924300" cy="377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Implementação Técnica</a:t>
            </a:r>
            <a:endParaRPr b="1"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5"/>
          <p:cNvSpPr txBox="1"/>
          <p:nvPr>
            <p:ph idx="1" type="body"/>
          </p:nvPr>
        </p:nvSpPr>
        <p:spPr>
          <a:xfrm>
            <a:off x="540150" y="1085075"/>
            <a:ext cx="7835100" cy="29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4194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2100"/>
              <a:t>Fase 1 - Planejamento e Preparação (1 semana)</a:t>
            </a:r>
            <a:endParaRPr sz="21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-341947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pt-BR" sz="2100"/>
              <a:t>Fase 2 - Implementação da Integração (2 semanas)</a:t>
            </a:r>
            <a:endParaRPr sz="21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-341947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pt-BR" sz="2100"/>
              <a:t>Fase 3 - Execução e Análise (3 semanas)</a:t>
            </a:r>
            <a:endParaRPr sz="21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-341947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pt-BR" sz="2100"/>
              <a:t>Fase 4 - Documentação e Entrega (1 semana)</a:t>
            </a:r>
            <a:endParaRPr sz="2100"/>
          </a:p>
        </p:txBody>
      </p:sp>
      <p:sp>
        <p:nvSpPr>
          <p:cNvPr id="111" name="Google Shape;111;p25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11111"/>
              <a:buFont typeface="Arial"/>
              <a:buNone/>
            </a:pPr>
            <a:r>
              <a:rPr lang="pt-BR"/>
              <a:t>Cronograma</a:t>
            </a:r>
            <a:endParaRPr b="1"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112" name="Google Shape;112;p25"/>
          <p:cNvSpPr txBox="1"/>
          <p:nvPr>
            <p:ph idx="4294967295" type="title"/>
          </p:nvPr>
        </p:nvSpPr>
        <p:spPr>
          <a:xfrm>
            <a:off x="311700" y="42260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 sz="1420"/>
              <a:t>Este cronograma está sujeito a ajustes conforme necessário durante o desenvolvimento do projeto.</a:t>
            </a:r>
            <a:endParaRPr b="1" sz="1420"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Unifor">
  <a:themeElements>
    <a:clrScheme name="Simple Light">
      <a:dk1>
        <a:srgbClr val="004AF7"/>
      </a:dk1>
      <a:lt1>
        <a:srgbClr val="E4F2FE"/>
      </a:lt1>
      <a:dk2>
        <a:srgbClr val="132190"/>
      </a:dk2>
      <a:lt2>
        <a:srgbClr val="87B7FE"/>
      </a:lt2>
      <a:accent1>
        <a:srgbClr val="004AF7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4AF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