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72"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F62DF-1904-420E-AE6D-0730A025B088}" v="1" dt="2024-08-29T13:55:07.8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64" y="-7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v" userId="81a61daf2f50a294" providerId="LiveId" clId="{F54F62DF-1904-420E-AE6D-0730A025B088}"/>
    <pc:docChg chg="modSld">
      <pc:chgData name="gayathri v" userId="81a61daf2f50a294" providerId="LiveId" clId="{F54F62DF-1904-420E-AE6D-0730A025B088}" dt="2024-08-29T14:05:12.080" v="594" actId="12"/>
      <pc:docMkLst>
        <pc:docMk/>
      </pc:docMkLst>
      <pc:sldChg chg="modSp mod">
        <pc:chgData name="gayathri v" userId="81a61daf2f50a294" providerId="LiveId" clId="{F54F62DF-1904-420E-AE6D-0730A025B088}" dt="2024-08-29T14:03:50.919" v="592" actId="14100"/>
        <pc:sldMkLst>
          <pc:docMk/>
          <pc:sldMk cId="0" sldId="256"/>
        </pc:sldMkLst>
        <pc:spChg chg="mod">
          <ac:chgData name="gayathri v" userId="81a61daf2f50a294" providerId="LiveId" clId="{F54F62DF-1904-420E-AE6D-0730A025B088}" dt="2024-08-29T13:57:50.772" v="337" actId="20577"/>
          <ac:spMkLst>
            <pc:docMk/>
            <pc:sldMk cId="0" sldId="256"/>
            <ac:spMk id="7" creationId="{00000000-0000-0000-0000-000000000000}"/>
          </ac:spMkLst>
        </pc:spChg>
        <pc:spChg chg="mod">
          <ac:chgData name="gayathri v" userId="81a61daf2f50a294" providerId="LiveId" clId="{F54F62DF-1904-420E-AE6D-0730A025B088}" dt="2024-08-29T13:47:42.218" v="67" actId="1036"/>
          <ac:spMkLst>
            <pc:docMk/>
            <pc:sldMk cId="0" sldId="256"/>
            <ac:spMk id="11" creationId="{00000000-0000-0000-0000-000000000000}"/>
          </ac:spMkLst>
        </pc:spChg>
        <pc:spChg chg="mod">
          <ac:chgData name="gayathri v" userId="81a61daf2f50a294" providerId="LiveId" clId="{F54F62DF-1904-420E-AE6D-0730A025B088}" dt="2024-08-29T14:03:50.919" v="592" actId="14100"/>
          <ac:spMkLst>
            <pc:docMk/>
            <pc:sldMk cId="0" sldId="256"/>
            <ac:spMk id="14" creationId="{D55ADE35-C35B-07C1-F5AA-C33B3DDB802E}"/>
          </ac:spMkLst>
        </pc:spChg>
      </pc:sldChg>
      <pc:sldChg chg="modSp mod">
        <pc:chgData name="gayathri v" userId="81a61daf2f50a294" providerId="LiveId" clId="{F54F62DF-1904-420E-AE6D-0730A025B088}" dt="2024-08-29T13:49:56.054" v="73" actId="207"/>
        <pc:sldMkLst>
          <pc:docMk/>
          <pc:sldMk cId="0" sldId="259"/>
        </pc:sldMkLst>
        <pc:spChg chg="mod">
          <ac:chgData name="gayathri v" userId="81a61daf2f50a294" providerId="LiveId" clId="{F54F62DF-1904-420E-AE6D-0730A025B088}" dt="2024-08-29T13:49:56.054" v="73" actId="207"/>
          <ac:spMkLst>
            <pc:docMk/>
            <pc:sldMk cId="0" sldId="259"/>
            <ac:spMk id="7" creationId="{00000000-0000-0000-0000-000000000000}"/>
          </ac:spMkLst>
        </pc:spChg>
      </pc:sldChg>
      <pc:sldChg chg="modSp mod">
        <pc:chgData name="gayathri v" userId="81a61daf2f50a294" providerId="LiveId" clId="{F54F62DF-1904-420E-AE6D-0730A025B088}" dt="2024-08-29T13:50:14.603" v="74" actId="207"/>
        <pc:sldMkLst>
          <pc:docMk/>
          <pc:sldMk cId="0" sldId="260"/>
        </pc:sldMkLst>
        <pc:spChg chg="mod">
          <ac:chgData name="gayathri v" userId="81a61daf2f50a294" providerId="LiveId" clId="{F54F62DF-1904-420E-AE6D-0730A025B088}" dt="2024-08-29T13:50:14.603" v="74" actId="207"/>
          <ac:spMkLst>
            <pc:docMk/>
            <pc:sldMk cId="0" sldId="260"/>
            <ac:spMk id="7" creationId="{00000000-0000-0000-0000-000000000000}"/>
          </ac:spMkLst>
        </pc:spChg>
      </pc:sldChg>
      <pc:sldChg chg="modSp mod">
        <pc:chgData name="gayathri v" userId="81a61daf2f50a294" providerId="LiveId" clId="{F54F62DF-1904-420E-AE6D-0730A025B088}" dt="2024-08-29T13:50:36.169" v="76" actId="207"/>
        <pc:sldMkLst>
          <pc:docMk/>
          <pc:sldMk cId="0" sldId="261"/>
        </pc:sldMkLst>
        <pc:spChg chg="mod">
          <ac:chgData name="gayathri v" userId="81a61daf2f50a294" providerId="LiveId" clId="{F54F62DF-1904-420E-AE6D-0730A025B088}" dt="2024-08-29T13:50:36.169" v="76" actId="207"/>
          <ac:spMkLst>
            <pc:docMk/>
            <pc:sldMk cId="0" sldId="261"/>
            <ac:spMk id="5" creationId="{00000000-0000-0000-0000-000000000000}"/>
          </ac:spMkLst>
        </pc:spChg>
      </pc:sldChg>
      <pc:sldChg chg="modSp mod">
        <pc:chgData name="gayathri v" userId="81a61daf2f50a294" providerId="LiveId" clId="{F54F62DF-1904-420E-AE6D-0730A025B088}" dt="2024-08-29T13:51:05.897" v="80" actId="207"/>
        <pc:sldMkLst>
          <pc:docMk/>
          <pc:sldMk cId="0" sldId="262"/>
        </pc:sldMkLst>
        <pc:spChg chg="mod">
          <ac:chgData name="gayathri v" userId="81a61daf2f50a294" providerId="LiveId" clId="{F54F62DF-1904-420E-AE6D-0730A025B088}" dt="2024-08-29T13:51:05.897" v="80" actId="207"/>
          <ac:spMkLst>
            <pc:docMk/>
            <pc:sldMk cId="0" sldId="262"/>
            <ac:spMk id="6" creationId="{00000000-0000-0000-0000-000000000000}"/>
          </ac:spMkLst>
        </pc:spChg>
      </pc:sldChg>
      <pc:sldChg chg="modSp mod">
        <pc:chgData name="gayathri v" userId="81a61daf2f50a294" providerId="LiveId" clId="{F54F62DF-1904-420E-AE6D-0730A025B088}" dt="2024-08-29T13:52:39.104" v="86" actId="14100"/>
        <pc:sldMkLst>
          <pc:docMk/>
          <pc:sldMk cId="0" sldId="263"/>
        </pc:sldMkLst>
        <pc:spChg chg="mod">
          <ac:chgData name="gayathri v" userId="81a61daf2f50a294" providerId="LiveId" clId="{F54F62DF-1904-420E-AE6D-0730A025B088}" dt="2024-08-29T13:52:25.206" v="85" actId="207"/>
          <ac:spMkLst>
            <pc:docMk/>
            <pc:sldMk cId="0" sldId="263"/>
            <ac:spMk id="7" creationId="{00000000-0000-0000-0000-000000000000}"/>
          </ac:spMkLst>
        </pc:spChg>
        <pc:spChg chg="mod">
          <ac:chgData name="gayathri v" userId="81a61daf2f50a294" providerId="LiveId" clId="{F54F62DF-1904-420E-AE6D-0730A025B088}" dt="2024-08-29T13:52:39.104" v="86" actId="14100"/>
          <ac:spMkLst>
            <pc:docMk/>
            <pc:sldMk cId="0" sldId="263"/>
            <ac:spMk id="10" creationId="{00000000-0000-0000-0000-000000000000}"/>
          </ac:spMkLst>
        </pc:spChg>
      </pc:sldChg>
      <pc:sldChg chg="modSp mod">
        <pc:chgData name="gayathri v" userId="81a61daf2f50a294" providerId="LiveId" clId="{F54F62DF-1904-420E-AE6D-0730A025B088}" dt="2024-08-29T14:05:12.080" v="594" actId="12"/>
        <pc:sldMkLst>
          <pc:docMk/>
          <pc:sldMk cId="0" sldId="264"/>
        </pc:sldMkLst>
        <pc:spChg chg="mod">
          <ac:chgData name="gayathri v" userId="81a61daf2f50a294" providerId="LiveId" clId="{F54F62DF-1904-420E-AE6D-0730A025B088}" dt="2024-08-29T13:53:32.571" v="93" actId="207"/>
          <ac:spMkLst>
            <pc:docMk/>
            <pc:sldMk cId="0" sldId="264"/>
            <ac:spMk id="2" creationId="{00000000-0000-0000-0000-000000000000}"/>
          </ac:spMkLst>
        </pc:spChg>
        <pc:spChg chg="mod">
          <ac:chgData name="gayathri v" userId="81a61daf2f50a294" providerId="LiveId" clId="{F54F62DF-1904-420E-AE6D-0730A025B088}" dt="2024-08-29T14:05:12.080" v="594" actId="12"/>
          <ac:spMkLst>
            <pc:docMk/>
            <pc:sldMk cId="0" sldId="264"/>
            <ac:spMk id="3" creationId="{00000000-0000-0000-0000-000000000000}"/>
          </ac:spMkLst>
        </pc:spChg>
      </pc:sldChg>
      <pc:sldChg chg="modSp mod">
        <pc:chgData name="gayathri v" userId="81a61daf2f50a294" providerId="LiveId" clId="{F54F62DF-1904-420E-AE6D-0730A025B088}" dt="2024-08-29T13:53:59.092" v="94" actId="207"/>
        <pc:sldMkLst>
          <pc:docMk/>
          <pc:sldMk cId="0" sldId="265"/>
        </pc:sldMkLst>
        <pc:spChg chg="mod">
          <ac:chgData name="gayathri v" userId="81a61daf2f50a294" providerId="LiveId" clId="{F54F62DF-1904-420E-AE6D-0730A025B088}" dt="2024-08-29T13:53:59.092" v="94" actId="207"/>
          <ac:spMkLst>
            <pc:docMk/>
            <pc:sldMk cId="0" sldId="265"/>
            <ac:spMk id="7" creationId="{00000000-0000-0000-0000-000000000000}"/>
          </ac:spMkLst>
        </pc:spChg>
      </pc:sldChg>
      <pc:sldChg chg="modSp mod">
        <pc:chgData name="gayathri v" userId="81a61daf2f50a294" providerId="LiveId" clId="{F54F62DF-1904-420E-AE6D-0730A025B088}" dt="2024-08-29T13:54:41.124" v="99" actId="207"/>
        <pc:sldMkLst>
          <pc:docMk/>
          <pc:sldMk cId="2986442291" sldId="268"/>
        </pc:sldMkLst>
        <pc:spChg chg="mod">
          <ac:chgData name="gayathri v" userId="81a61daf2f50a294" providerId="LiveId" clId="{F54F62DF-1904-420E-AE6D-0730A025B088}" dt="2024-08-29T13:54:41.124" v="99" actId="207"/>
          <ac:spMkLst>
            <pc:docMk/>
            <pc:sldMk cId="2986442291" sldId="268"/>
            <ac:spMk id="3" creationId="{00000000-0000-0000-0000-000000000000}"/>
          </ac:spMkLst>
        </pc:spChg>
      </pc:sldChg>
      <pc:sldChg chg="modSp mod">
        <pc:chgData name="gayathri v" userId="81a61daf2f50a294" providerId="LiveId" clId="{F54F62DF-1904-420E-AE6D-0730A025B088}" dt="2024-08-29T13:51:26.005" v="82" actId="207"/>
        <pc:sldMkLst>
          <pc:docMk/>
          <pc:sldMk cId="2720660618" sldId="269"/>
        </pc:sldMkLst>
        <pc:spChg chg="mod">
          <ac:chgData name="gayathri v" userId="81a61daf2f50a294" providerId="LiveId" clId="{F54F62DF-1904-420E-AE6D-0730A025B088}" dt="2024-08-29T13:51:26.005" v="82" actId="207"/>
          <ac:spMkLst>
            <pc:docMk/>
            <pc:sldMk cId="2720660618" sldId="269"/>
            <ac:spMk id="2" creationId="{6E06195E-16D6-79D8-7A9F-F8EB1FE9E212}"/>
          </ac:spMkLst>
        </pc:spChg>
      </pc:sldChg>
      <pc:sldChg chg="modSp mod">
        <pc:chgData name="gayathri v" userId="81a61daf2f50a294" providerId="LiveId" clId="{F54F62DF-1904-420E-AE6D-0730A025B088}" dt="2024-08-29T13:49:12.793" v="70" actId="207"/>
        <pc:sldMkLst>
          <pc:docMk/>
          <pc:sldMk cId="2727082124" sldId="270"/>
        </pc:sldMkLst>
        <pc:spChg chg="mod">
          <ac:chgData name="gayathri v" userId="81a61daf2f50a294" providerId="LiveId" clId="{F54F62DF-1904-420E-AE6D-0730A025B088}" dt="2024-08-29T13:49:12.793" v="70" actId="207"/>
          <ac:spMkLst>
            <pc:docMk/>
            <pc:sldMk cId="2727082124" sldId="270"/>
            <ac:spMk id="2" creationId="{00000000-0000-0000-0000-000000000000}"/>
          </ac:spMkLst>
        </pc:spChg>
      </pc:sldChg>
      <pc:sldChg chg="modSp mod">
        <pc:chgData name="gayathri v" userId="81a61daf2f50a294" providerId="LiveId" clId="{F54F62DF-1904-420E-AE6D-0730A025B088}" dt="2024-08-29T13:49:37.977" v="72" actId="207"/>
        <pc:sldMkLst>
          <pc:docMk/>
          <pc:sldMk cId="2419313723" sldId="271"/>
        </pc:sldMkLst>
        <pc:spChg chg="mod">
          <ac:chgData name="gayathri v" userId="81a61daf2f50a294" providerId="LiveId" clId="{F54F62DF-1904-420E-AE6D-0730A025B088}" dt="2024-08-29T13:49:37.977" v="72" actId="207"/>
          <ac:spMkLst>
            <pc:docMk/>
            <pc:sldMk cId="2419313723" sldId="271"/>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esktop\new%20mo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[new moni.xlsx]Sheet5!PivotTable2</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Sheet5!$B$3:$B$4</c:f>
              <c:strCache>
                <c:ptCount val="1"/>
                <c:pt idx="0">
                  <c:v>HIGH</c:v>
                </c:pt>
              </c:strCache>
            </c:strRef>
          </c:tx>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xmlns:c16r2="http://schemas.microsoft.com/office/drawing/2015/06/chart">
            <c:ext xmlns:c16="http://schemas.microsoft.com/office/drawing/2014/chart" uri="{C3380CC4-5D6E-409C-BE32-E72D297353CC}">
              <c16:uniqueId val="{00000000-C450-4C64-AABC-E12608124DF3}"/>
            </c:ext>
          </c:extLst>
        </c:ser>
        <c:ser>
          <c:idx val="1"/>
          <c:order val="1"/>
          <c:tx>
            <c:strRef>
              <c:f>Sheet5!$C$3:$C$4</c:f>
              <c:strCache>
                <c:ptCount val="1"/>
                <c:pt idx="0">
                  <c:v>LOW</c:v>
                </c:pt>
              </c:strCache>
            </c:strRef>
          </c:tx>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xmlns:c16r2="http://schemas.microsoft.com/office/drawing/2015/06/chart">
            <c:ext xmlns:c16="http://schemas.microsoft.com/office/drawing/2014/chart" uri="{C3380CC4-5D6E-409C-BE32-E72D297353CC}">
              <c16:uniqueId val="{00000001-C450-4C64-AABC-E12608124DF3}"/>
            </c:ext>
          </c:extLst>
        </c:ser>
        <c:ser>
          <c:idx val="2"/>
          <c:order val="2"/>
          <c:tx>
            <c:strRef>
              <c:f>Sheet5!$D$3:$D$4</c:f>
              <c:strCache>
                <c:ptCount val="1"/>
                <c:pt idx="0">
                  <c:v>MED</c:v>
                </c:pt>
              </c:strCache>
            </c:strRef>
          </c:tx>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xmlns:c16r2="http://schemas.microsoft.com/office/drawing/2015/06/chart">
            <c:ext xmlns:c16="http://schemas.microsoft.com/office/drawing/2014/chart" uri="{C3380CC4-5D6E-409C-BE32-E72D297353CC}">
              <c16:uniqueId val="{00000002-C450-4C64-AABC-E12608124DF3}"/>
            </c:ext>
          </c:extLst>
        </c:ser>
        <c:ser>
          <c:idx val="3"/>
          <c:order val="3"/>
          <c:tx>
            <c:strRef>
              <c:f>Sheet5!$E$3:$E$4</c:f>
              <c:strCache>
                <c:ptCount val="1"/>
                <c:pt idx="0">
                  <c:v>VERY HIGH</c:v>
                </c:pt>
              </c:strCache>
            </c:strRef>
          </c:tx>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xmlns:c16r2="http://schemas.microsoft.com/office/drawing/2015/06/chart">
            <c:ext xmlns:c16="http://schemas.microsoft.com/office/drawing/2014/chart" uri="{C3380CC4-5D6E-409C-BE32-E72D297353CC}">
              <c16:uniqueId val="{00000003-C450-4C64-AABC-E12608124DF3}"/>
            </c:ext>
          </c:extLst>
        </c:ser>
        <c:dLbls>
          <c:showLegendKey val="0"/>
          <c:showVal val="0"/>
          <c:showCatName val="0"/>
          <c:showSerName val="0"/>
          <c:showPercent val="0"/>
          <c:showBubbleSize val="0"/>
        </c:dLbls>
        <c:gapWidth val="150"/>
        <c:axId val="50121344"/>
        <c:axId val="145711872"/>
      </c:barChart>
      <c:catAx>
        <c:axId val="50121344"/>
        <c:scaling>
          <c:orientation val="minMax"/>
        </c:scaling>
        <c:delete val="0"/>
        <c:axPos val="b"/>
        <c:numFmt formatCode="General" sourceLinked="0"/>
        <c:majorTickMark val="out"/>
        <c:minorTickMark val="none"/>
        <c:tickLblPos val="nextTo"/>
        <c:crossAx val="145711872"/>
        <c:crosses val="autoZero"/>
        <c:auto val="1"/>
        <c:lblAlgn val="ctr"/>
        <c:lblOffset val="100"/>
        <c:noMultiLvlLbl val="0"/>
      </c:catAx>
      <c:valAx>
        <c:axId val="145711872"/>
        <c:scaling>
          <c:orientation val="minMax"/>
        </c:scaling>
        <c:delete val="0"/>
        <c:axPos val="l"/>
        <c:majorGridlines/>
        <c:numFmt formatCode="General" sourceLinked="1"/>
        <c:majorTickMark val="out"/>
        <c:minorTickMark val="none"/>
        <c:tickLblPos val="nextTo"/>
        <c:crossAx val="50121344"/>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657600" y="810398"/>
            <a:ext cx="12931603" cy="1955664"/>
          </a:xfrm>
          <a:prstGeom prst="rect">
            <a:avLst/>
          </a:prstGeom>
        </p:spPr>
        <p:txBody>
          <a:bodyPr vert="horz" wrap="square" lIns="0" tIns="16510" rIns="0" bIns="0" rtlCol="0">
            <a:spAutoFit/>
          </a:bodyPr>
          <a:lstStyle/>
          <a:p>
            <a:pPr marL="3213735">
              <a:spcBef>
                <a:spcPts val="130"/>
              </a:spcBef>
            </a:pPr>
            <a:r>
              <a:rPr lang="en-US" sz="3600" b="1" i="1"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 </a:t>
            </a:r>
            <a:r>
              <a:rPr lang="en-US" sz="3600" b="1" i="1" u="sng" dirty="0">
                <a:solidFill>
                  <a:srgbClr val="0F0F0F"/>
                </a:solidFill>
                <a:effectLst>
                  <a:outerShdw blurRad="38100" dist="38100" dir="2700000" algn="tl">
                    <a:srgbClr val="000000">
                      <a:alpha val="43137"/>
                    </a:srgbClr>
                  </a:outerShdw>
                </a:effectLst>
                <a:latin typeface="Roboto" panose="020F0502020204030204" pitchFamily="2" charset="0"/>
                <a:cs typeface="Times New Roman" panose="02020603050405020304" pitchFamily="18" charset="0"/>
              </a:rPr>
              <a:t/>
            </a:r>
            <a:br>
              <a:rPr lang="en-US" sz="3600" b="1" i="1" u="sng" dirty="0">
                <a:solidFill>
                  <a:srgbClr val="0F0F0F"/>
                </a:solidFill>
                <a:effectLst>
                  <a:outerShdw blurRad="38100" dist="38100" dir="2700000" algn="tl">
                    <a:srgbClr val="000000">
                      <a:alpha val="43137"/>
                    </a:srgbClr>
                  </a:outerShdw>
                </a:effectLst>
                <a:latin typeface="Roboto" panose="020F0502020204030204" pitchFamily="2" charset="0"/>
                <a:cs typeface="Times New Roman" panose="02020603050405020304" pitchFamily="18" charset="0"/>
              </a:rPr>
            </a:br>
            <a:r>
              <a:rPr lang="en-US" sz="3600" b="1" i="1" u="sng" dirty="0">
                <a:solidFill>
                  <a:srgbClr val="0F0F0F"/>
                </a:solidFill>
                <a:effectLst>
                  <a:outerShdw blurRad="38100" dist="38100" dir="2700000" algn="tl">
                    <a:srgbClr val="000000">
                      <a:alpha val="43137"/>
                    </a:srgbClr>
                  </a:outerShdw>
                </a:effectLst>
                <a:latin typeface="Roboto" panose="020F0502020204030204" pitchFamily="2" charset="0"/>
                <a:cs typeface="Times New Roman" panose="02020603050405020304" pitchFamily="18" charset="0"/>
              </a:rPr>
              <a:t/>
            </a:r>
            <a:br>
              <a:rPr lang="en-US" sz="3600" b="1" i="1" u="sng" dirty="0">
                <a:solidFill>
                  <a:srgbClr val="0F0F0F"/>
                </a:solidFill>
                <a:effectLst>
                  <a:outerShdw blurRad="38100" dist="38100" dir="2700000" algn="tl">
                    <a:srgbClr val="000000">
                      <a:alpha val="43137"/>
                    </a:srgbClr>
                  </a:outerShdw>
                </a:effectLst>
                <a:latin typeface="Roboto" panose="020F0502020204030204" pitchFamily="2" charset="0"/>
                <a:cs typeface="Times New Roman" panose="02020603050405020304" pitchFamily="18" charset="0"/>
              </a:rPr>
            </a:br>
            <a:endParaRPr spc="15" dirty="0"/>
          </a:p>
        </p:txBody>
      </p:sp>
      <p:sp>
        <p:nvSpPr>
          <p:cNvPr id="11" name="object 11"/>
          <p:cNvSpPr txBox="1">
            <a:spLocks noGrp="1"/>
          </p:cNvSpPr>
          <p:nvPr>
            <p:ph type="sldNum" sz="quarter" idx="12"/>
          </p:nvPr>
        </p:nvSpPr>
        <p:spPr>
          <a:xfrm>
            <a:off x="8590663" y="6051194"/>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457200" y="2133600"/>
            <a:ext cx="13335000" cy="1938992"/>
          </a:xfrm>
          <a:prstGeom prst="rect">
            <a:avLst/>
          </a:prstGeom>
          <a:noFill/>
        </p:spPr>
        <p:txBody>
          <a:bodyPr wrap="square" rtlCol="0">
            <a:spAutoFit/>
          </a:bodyPr>
          <a:lstStyle/>
          <a:p>
            <a:endParaRPr lang="en-US" sz="2400" dirty="0"/>
          </a:p>
          <a:p>
            <a:r>
              <a:rPr lang="en-US" sz="2400" dirty="0"/>
              <a:t>           STUDENT NAME     : MONISHA. V</a:t>
            </a:r>
          </a:p>
          <a:p>
            <a:r>
              <a:rPr lang="en-US" sz="2400" dirty="0"/>
              <a:t>           REGISTER NO.       : 312220761</a:t>
            </a:r>
          </a:p>
          <a:p>
            <a:r>
              <a:rPr lang="en-US" sz="2400" dirty="0"/>
              <a:t>           DEPARTMENT         : </a:t>
            </a:r>
            <a:r>
              <a:rPr lang="en-US" sz="2400" dirty="0" err="1"/>
              <a:t>B.Com</a:t>
            </a:r>
            <a:r>
              <a:rPr lang="en-US" sz="2400" dirty="0"/>
              <a:t> (General)</a:t>
            </a:r>
          </a:p>
          <a:p>
            <a:r>
              <a:rPr lang="en-US" sz="2400" dirty="0"/>
              <a:t>           COLLEGE               : </a:t>
            </a:r>
            <a:r>
              <a:rPr lang="en-US" sz="2400" dirty="0" err="1"/>
              <a:t>Arulmigu</a:t>
            </a:r>
            <a:r>
              <a:rPr lang="en-US" sz="2400" dirty="0"/>
              <a:t> </a:t>
            </a:r>
            <a:r>
              <a:rPr lang="en-US" sz="2400" dirty="0" err="1"/>
              <a:t>Kapaleeswarar</a:t>
            </a:r>
            <a:r>
              <a:rPr lang="en-US" sz="2400" dirty="0"/>
              <a:t> Arts And Science </a:t>
            </a:r>
            <a:r>
              <a:rPr lang="en-IN" sz="2400" dirty="0"/>
              <a:t>College.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533400" y="626733"/>
            <a:ext cx="8596668" cy="1320800"/>
          </a:xfrm>
        </p:spPr>
        <p:txBody>
          <a:bodyPr/>
          <a:lstStyle/>
          <a:p>
            <a:r>
              <a:rPr lang="en-US" b="1" dirty="0">
                <a:solidFill>
                  <a:schemeClr val="accent5">
                    <a:lumMod val="75000"/>
                  </a:schemeClr>
                </a:solidFill>
              </a:rPr>
              <a:t>MODELLING</a:t>
            </a:r>
            <a:endParaRPr lang="en-IN"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sz="1600" dirty="0"/>
          </a:p>
          <a:p>
            <a:pPr marL="0" indent="0">
              <a:buNone/>
            </a:pPr>
            <a:r>
              <a:rPr lang="en-IN" sz="1600" dirty="0"/>
              <a:t>         </a:t>
            </a:r>
            <a:endParaRPr lang="en-US" sz="1800" dirty="0"/>
          </a:p>
          <a:p>
            <a:pPr marL="685800" lvl="1">
              <a:buFont typeface="Wingdings" panose="05000000000000000000" pitchFamily="2" charset="2"/>
              <a:buChar char="§"/>
            </a:pPr>
            <a:r>
              <a:rPr lang="en-US" sz="1800" b="1" dirty="0"/>
              <a:t>Data cleaning</a:t>
            </a:r>
          </a:p>
          <a:p>
            <a:pPr marL="685800" lvl="1">
              <a:buFont typeface="Wingdings" panose="05000000000000000000" pitchFamily="2" charset="2"/>
              <a:buChar char="§"/>
            </a:pPr>
            <a:r>
              <a:rPr lang="en-US" sz="1800" b="1" dirty="0"/>
              <a:t>Results</a:t>
            </a:r>
          </a:p>
          <a:p>
            <a:pPr marL="685800" lvl="1">
              <a:buFont typeface="Wingdings" panose="05000000000000000000" pitchFamily="2" charset="2"/>
              <a:buChar char="§"/>
            </a:pPr>
            <a:r>
              <a:rPr lang="en-US" sz="1800" b="1" dirty="0"/>
              <a:t>Pivot table</a:t>
            </a:r>
          </a:p>
          <a:p>
            <a:pPr marL="685800" lvl="1">
              <a:buFont typeface="Wingdings" panose="05000000000000000000" pitchFamily="2" charset="2"/>
              <a:buChar char="§"/>
            </a:pPr>
            <a:r>
              <a:rPr lang="en-US" sz="1800" b="1" dirty="0"/>
              <a:t>Data Collection</a:t>
            </a:r>
          </a:p>
          <a:p>
            <a:pPr marL="400050" lvl="1" indent="0">
              <a:buNone/>
            </a:pPr>
            <a:r>
              <a:rPr 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graphicFrame>
        <p:nvGraphicFramePr>
          <p:cNvPr id="4" name="Content Placeholder 3">
            <a:extLst>
              <a:ext uri="{FF2B5EF4-FFF2-40B4-BE49-F238E27FC236}">
                <a16:creationId xmlns:xdr="http://schemas.openxmlformats.org/drawingml/2006/spreadsheetDrawing" xmlns:a16="http://schemas.microsoft.com/office/drawing/2014/main" xmlns="" xmlns:lc="http://schemas.openxmlformats.org/drawingml/2006/lockedCanvas" id="{00000000-0008-0000-0100-000004000000}"/>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937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672868" cy="1600200"/>
          </a:xfrm>
        </p:spPr>
        <p:txBody>
          <a:bodyPr/>
          <a:lstStyle/>
          <a:p>
            <a:r>
              <a:rPr lang="en-US" b="1" dirty="0">
                <a:solidFill>
                  <a:schemeClr val="accent5">
                    <a:lumMod val="75000"/>
                  </a:schemeClr>
                </a:solidFill>
              </a:rPr>
              <a:t>CONCLUSION</a:t>
            </a:r>
            <a:endParaRPr lang="en-IN" b="1" dirty="0">
              <a:solidFill>
                <a:schemeClr val="accent5">
                  <a:lumMod val="75000"/>
                </a:schemeClr>
              </a:solidFill>
            </a:endParaRPr>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The conclusion is the employee data analysis reveals the key insights in workforce performance and areas needed for improvement. By analyzing the data such as productivity, turnover rates and engagement levels, the organizations can identify the strengths and weakness in their work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9367134" cy="1320800"/>
          </a:xfrm>
        </p:spPr>
        <p:txBody>
          <a:bodyPr>
            <a:normAutofit/>
          </a:bodyPr>
          <a:lstStyle/>
          <a:p>
            <a:r>
              <a:rPr lang="en-US" sz="4800" b="1" dirty="0">
                <a:solidFill>
                  <a:schemeClr val="accent5">
                    <a:lumMod val="75000"/>
                  </a:schemeClr>
                </a:solidFill>
              </a:rPr>
              <a:t>PROJECT TITLE</a:t>
            </a:r>
            <a:endParaRPr lang="en-IN" sz="4800" b="1"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96668" cy="1320800"/>
          </a:xfrm>
        </p:spPr>
        <p:txBody>
          <a:bodyPr/>
          <a:lstStyle/>
          <a:p>
            <a:r>
              <a:rPr lang="en-US" b="1" dirty="0">
                <a:solidFill>
                  <a:schemeClr val="accent5">
                    <a:lumMod val="75000"/>
                  </a:schemeClr>
                </a:solidFill>
              </a:rPr>
              <a:t>AGENDA</a:t>
            </a:r>
            <a:endParaRPr lang="en-IN" b="1" dirty="0">
              <a:solidFill>
                <a:schemeClr val="accent5">
                  <a:lumMod val="75000"/>
                </a:schemeClr>
              </a:solidFill>
            </a:endParaRPr>
          </a:p>
        </p:txBody>
      </p:sp>
      <p:sp>
        <p:nvSpPr>
          <p:cNvPr id="3" name="Content Placeholder 2"/>
          <p:cNvSpPr>
            <a:spLocks noGrp="1"/>
          </p:cNvSpPr>
          <p:nvPr>
            <p:ph idx="1"/>
          </p:nvPr>
        </p:nvSpPr>
        <p:spPr>
          <a:xfrm>
            <a:off x="2743200" y="1524000"/>
            <a:ext cx="3742266" cy="3880773"/>
          </a:xfrm>
        </p:spPr>
        <p:txBody>
          <a:bodyPr>
            <a:noAutofit/>
          </a:bodyPr>
          <a:lstStyle/>
          <a:p>
            <a:pPr marL="0" indent="0" algn="ctr">
              <a:buNone/>
            </a:pPr>
            <a:endParaRPr lang="en-US" sz="2400" dirty="0">
              <a:solidFill>
                <a:srgbClr val="0D0D0D"/>
              </a:solidFill>
              <a:latin typeface="Times New Roman" panose="02020603050405020304" pitchFamily="18" charset="0"/>
              <a:cs typeface="Times New Roman" panose="02020603050405020304" pitchFamily="18" charset="0"/>
            </a:endParaRPr>
          </a:p>
          <a:p>
            <a:r>
              <a:rPr lang="en-IN" sz="2400" dirty="0"/>
              <a:t>Problem Statement</a:t>
            </a:r>
          </a:p>
          <a:p>
            <a:r>
              <a:rPr lang="en-IN" sz="2400" dirty="0"/>
              <a:t>Project Overview</a:t>
            </a:r>
          </a:p>
          <a:p>
            <a:r>
              <a:rPr lang="en-IN" sz="2400" dirty="0"/>
              <a:t>End Users</a:t>
            </a:r>
          </a:p>
          <a:p>
            <a:r>
              <a:rPr lang="en-IN" sz="2400" dirty="0"/>
              <a:t>Our Solution and Proposition</a:t>
            </a:r>
          </a:p>
          <a:p>
            <a:r>
              <a:rPr lang="en-IN" sz="2400" dirty="0"/>
              <a:t>Data set Description</a:t>
            </a:r>
          </a:p>
          <a:p>
            <a:r>
              <a:rPr lang="en-IN" sz="2400" dirty="0"/>
              <a:t>Modelling Approach</a:t>
            </a:r>
          </a:p>
          <a:p>
            <a:r>
              <a:rPr lang="en-IN" sz="2400" dirty="0"/>
              <a:t>Results and Discussion</a:t>
            </a:r>
          </a:p>
          <a:p>
            <a:r>
              <a:rPr lang="en-IN" sz="2400" dirty="0"/>
              <a:t>Conclusion</a:t>
            </a:r>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032492" y="48129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5">
                    <a:lumMod val="75000"/>
                  </a:schemeClr>
                </a:solidFill>
              </a:rPr>
              <a:t>P</a:t>
            </a:r>
            <a:r>
              <a:rPr sz="4250" b="1" spc="15" dirty="0">
                <a:solidFill>
                  <a:schemeClr val="accent5">
                    <a:lumMod val="75000"/>
                  </a:schemeClr>
                </a:solidFill>
              </a:rPr>
              <a:t>ROB</a:t>
            </a:r>
            <a:r>
              <a:rPr sz="4250" b="1" spc="55" dirty="0">
                <a:solidFill>
                  <a:schemeClr val="accent5">
                    <a:lumMod val="75000"/>
                  </a:schemeClr>
                </a:solidFill>
              </a:rPr>
              <a:t>L</a:t>
            </a:r>
            <a:r>
              <a:rPr sz="4250" b="1" spc="-20" dirty="0">
                <a:solidFill>
                  <a:schemeClr val="accent5">
                    <a:lumMod val="75000"/>
                  </a:schemeClr>
                </a:solidFill>
              </a:rPr>
              <a:t>E</a:t>
            </a:r>
            <a:r>
              <a:rPr sz="4250" b="1" spc="20" dirty="0">
                <a:solidFill>
                  <a:schemeClr val="accent5">
                    <a:lumMod val="75000"/>
                  </a:schemeClr>
                </a:solidFill>
              </a:rPr>
              <a:t>M</a:t>
            </a:r>
            <a:r>
              <a:rPr lang="en-US" sz="4250" b="1" dirty="0">
                <a:solidFill>
                  <a:schemeClr val="accent5">
                    <a:lumMod val="75000"/>
                  </a:schemeClr>
                </a:solidFill>
              </a:rPr>
              <a:t> </a:t>
            </a:r>
            <a:r>
              <a:rPr sz="4250" b="1" spc="10" dirty="0">
                <a:solidFill>
                  <a:schemeClr val="accent5">
                    <a:lumMod val="75000"/>
                  </a:schemeClr>
                </a:solidFill>
              </a:rPr>
              <a:t>S</a:t>
            </a:r>
            <a:r>
              <a:rPr sz="4250" b="1" spc="-370" dirty="0">
                <a:solidFill>
                  <a:schemeClr val="accent5">
                    <a:lumMod val="75000"/>
                  </a:schemeClr>
                </a:solidFill>
              </a:rPr>
              <a:t>T</a:t>
            </a:r>
            <a:r>
              <a:rPr sz="4250" b="1" spc="-375" dirty="0">
                <a:solidFill>
                  <a:schemeClr val="accent5">
                    <a:lumMod val="75000"/>
                  </a:schemeClr>
                </a:solidFill>
              </a:rPr>
              <a:t>A</a:t>
            </a:r>
            <a:r>
              <a:rPr sz="4250" b="1" spc="15" dirty="0">
                <a:solidFill>
                  <a:schemeClr val="accent5">
                    <a:lumMod val="75000"/>
                  </a:schemeClr>
                </a:solidFill>
              </a:rPr>
              <a:t>T</a:t>
            </a:r>
            <a:r>
              <a:rPr sz="4250" b="1" spc="-10" dirty="0">
                <a:solidFill>
                  <a:schemeClr val="accent5">
                    <a:lumMod val="75000"/>
                  </a:schemeClr>
                </a:solidFill>
              </a:rPr>
              <a:t>E</a:t>
            </a:r>
            <a:r>
              <a:rPr sz="4250" b="1" spc="-20" dirty="0">
                <a:solidFill>
                  <a:schemeClr val="accent5">
                    <a:lumMod val="75000"/>
                  </a:schemeClr>
                </a:solidFill>
              </a:rPr>
              <a:t>ME</a:t>
            </a:r>
            <a:r>
              <a:rPr sz="4250" b="1" spc="10" dirty="0">
                <a:solidFill>
                  <a:schemeClr val="accent5">
                    <a:lumMod val="75000"/>
                  </a:schemeClr>
                </a:solidFill>
              </a:rPr>
              <a:t>NT</a:t>
            </a:r>
            <a:endParaRPr sz="4250" b="1" dirty="0">
              <a:solidFill>
                <a:schemeClr val="accent5">
                  <a:lumMod val="75000"/>
                </a:schemeClr>
              </a:solidFill>
            </a:endParaRPr>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t>The Dataset overview of an employee, contains the information about employees in a company.</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accent5">
                    <a:lumMod val="75000"/>
                  </a:schemeClr>
                </a:solidFill>
              </a:rPr>
              <a:t>PROJECT</a:t>
            </a:r>
            <a:r>
              <a:rPr lang="en-US" sz="4250" b="1" spc="5" dirty="0">
                <a:solidFill>
                  <a:schemeClr val="accent5">
                    <a:lumMod val="75000"/>
                  </a:schemeClr>
                </a:solidFill>
              </a:rPr>
              <a:t> </a:t>
            </a:r>
            <a:r>
              <a:rPr sz="4250" b="1" spc="-20" dirty="0">
                <a:solidFill>
                  <a:schemeClr val="accent5">
                    <a:lumMod val="75000"/>
                  </a:schemeClr>
                </a:solidFill>
              </a:rPr>
              <a:t>OVERVIEW</a:t>
            </a:r>
            <a:endParaRPr sz="4250" b="1" dirty="0">
              <a:solidFill>
                <a:schemeClr val="accent5">
                  <a:lumMod val="75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32640" y="562081"/>
            <a:ext cx="859666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accent5">
                    <a:lumMod val="75000"/>
                  </a:schemeClr>
                </a:solidFill>
              </a:rPr>
              <a:t>W</a:t>
            </a:r>
            <a:r>
              <a:rPr sz="3200" b="1" spc="-20" dirty="0">
                <a:solidFill>
                  <a:schemeClr val="accent5">
                    <a:lumMod val="75000"/>
                  </a:schemeClr>
                </a:solidFill>
              </a:rPr>
              <a:t>H</a:t>
            </a:r>
            <a:r>
              <a:rPr sz="3200" b="1" spc="20" dirty="0">
                <a:solidFill>
                  <a:schemeClr val="accent5">
                    <a:lumMod val="75000"/>
                  </a:schemeClr>
                </a:solidFill>
              </a:rPr>
              <a:t>O</a:t>
            </a:r>
            <a:r>
              <a:rPr sz="3200" b="1" spc="-235" dirty="0">
                <a:solidFill>
                  <a:schemeClr val="accent5">
                    <a:lumMod val="75000"/>
                  </a:schemeClr>
                </a:solidFill>
              </a:rPr>
              <a:t> </a:t>
            </a:r>
            <a:r>
              <a:rPr sz="3200" b="1" spc="-10" dirty="0">
                <a:solidFill>
                  <a:schemeClr val="accent5">
                    <a:lumMod val="75000"/>
                  </a:schemeClr>
                </a:solidFill>
              </a:rPr>
              <a:t>AR</a:t>
            </a:r>
            <a:r>
              <a:rPr sz="3200" b="1" spc="15" dirty="0">
                <a:solidFill>
                  <a:schemeClr val="accent5">
                    <a:lumMod val="75000"/>
                  </a:schemeClr>
                </a:solidFill>
              </a:rPr>
              <a:t>E</a:t>
            </a:r>
            <a:r>
              <a:rPr sz="3200" b="1" spc="-35" dirty="0">
                <a:solidFill>
                  <a:schemeClr val="accent5">
                    <a:lumMod val="75000"/>
                  </a:schemeClr>
                </a:solidFill>
              </a:rPr>
              <a:t> </a:t>
            </a:r>
            <a:r>
              <a:rPr sz="3200" b="1" spc="-10" dirty="0">
                <a:solidFill>
                  <a:schemeClr val="accent5">
                    <a:lumMod val="75000"/>
                  </a:schemeClr>
                </a:solidFill>
              </a:rPr>
              <a:t>T</a:t>
            </a:r>
            <a:r>
              <a:rPr sz="3200" b="1" spc="-15" dirty="0">
                <a:solidFill>
                  <a:schemeClr val="accent5">
                    <a:lumMod val="75000"/>
                  </a:schemeClr>
                </a:solidFill>
              </a:rPr>
              <a:t>H</a:t>
            </a:r>
            <a:r>
              <a:rPr sz="3200" b="1" spc="15" dirty="0">
                <a:solidFill>
                  <a:schemeClr val="accent5">
                    <a:lumMod val="75000"/>
                  </a:schemeClr>
                </a:solidFill>
              </a:rPr>
              <a:t>E</a:t>
            </a:r>
            <a:r>
              <a:rPr sz="3200" b="1" spc="-35" dirty="0">
                <a:solidFill>
                  <a:schemeClr val="accent5">
                    <a:lumMod val="75000"/>
                  </a:schemeClr>
                </a:solidFill>
              </a:rPr>
              <a:t> </a:t>
            </a:r>
            <a:r>
              <a:rPr sz="3200" b="1" spc="-20" dirty="0">
                <a:solidFill>
                  <a:schemeClr val="accent5">
                    <a:lumMod val="75000"/>
                  </a:schemeClr>
                </a:solidFill>
              </a:rPr>
              <a:t>E</a:t>
            </a:r>
            <a:r>
              <a:rPr sz="3200" b="1" spc="30" dirty="0">
                <a:solidFill>
                  <a:schemeClr val="accent5">
                    <a:lumMod val="75000"/>
                  </a:schemeClr>
                </a:solidFill>
              </a:rPr>
              <a:t>N</a:t>
            </a:r>
            <a:r>
              <a:rPr sz="3200" b="1" spc="15" dirty="0">
                <a:solidFill>
                  <a:schemeClr val="accent5">
                    <a:lumMod val="75000"/>
                  </a:schemeClr>
                </a:solidFill>
              </a:rPr>
              <a:t>D</a:t>
            </a:r>
            <a:r>
              <a:rPr sz="3200" b="1" spc="-45" dirty="0">
                <a:solidFill>
                  <a:schemeClr val="accent5">
                    <a:lumMod val="75000"/>
                  </a:schemeClr>
                </a:solidFill>
              </a:rPr>
              <a:t> </a:t>
            </a:r>
            <a:r>
              <a:rPr sz="3200" b="1" dirty="0">
                <a:solidFill>
                  <a:schemeClr val="accent5">
                    <a:lumMod val="75000"/>
                  </a:schemeClr>
                </a:solidFill>
              </a:rPr>
              <a:t>U</a:t>
            </a:r>
            <a:r>
              <a:rPr sz="3200" b="1" spc="10" dirty="0">
                <a:solidFill>
                  <a:schemeClr val="accent5">
                    <a:lumMod val="75000"/>
                  </a:schemeClr>
                </a:solidFill>
              </a:rPr>
              <a:t>S</a:t>
            </a:r>
            <a:r>
              <a:rPr sz="3200" b="1" spc="-25" dirty="0">
                <a:solidFill>
                  <a:schemeClr val="accent5">
                    <a:lumMod val="75000"/>
                  </a:schemeClr>
                </a:solidFill>
              </a:rPr>
              <a:t>E</a:t>
            </a:r>
            <a:r>
              <a:rPr sz="3200" b="1" spc="-10" dirty="0">
                <a:solidFill>
                  <a:schemeClr val="accent5">
                    <a:lumMod val="75000"/>
                  </a:schemeClr>
                </a:solidFill>
              </a:rPr>
              <a:t>R</a:t>
            </a:r>
            <a:r>
              <a:rPr sz="3200" b="1" spc="5" dirty="0">
                <a:solidFill>
                  <a:schemeClr val="accent5">
                    <a:lumMod val="75000"/>
                  </a:schemeClr>
                </a:solidFill>
              </a:rPr>
              <a:t>S?</a:t>
            </a:r>
            <a:endParaRPr sz="3200" b="1" dirty="0">
              <a:solidFill>
                <a:schemeClr val="accent5">
                  <a:lumMod val="75000"/>
                </a:schemeClr>
              </a:solidFill>
            </a:endParaRPr>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endParaRPr lang="en-US" dirty="0"/>
          </a:p>
          <a:p>
            <a:r>
              <a:rPr lang="en-US" dirty="0"/>
              <a:t>	 Data analysis</a:t>
            </a:r>
          </a:p>
          <a:p>
            <a:r>
              <a:rPr lang="en-US" dirty="0"/>
              <a:t>   Team Leaders</a:t>
            </a:r>
          </a:p>
          <a:p>
            <a:r>
              <a:rPr lang="en-US" dirty="0"/>
              <a:t>   Superiors </a:t>
            </a:r>
          </a:p>
          <a:p>
            <a:r>
              <a:rPr lang="en-US" dirty="0"/>
              <a:t>   Human resources management professionals</a:t>
            </a:r>
          </a:p>
          <a:p>
            <a:pPr marL="0" indent="0">
              <a:buNone/>
            </a:pPr>
            <a:r>
              <a:rPr lang="en-US" dirty="0"/>
              <a:t>       </a:t>
            </a:r>
          </a:p>
          <a:p>
            <a:endParaRPr lang="en-US" dirty="0"/>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67813" y="228600"/>
            <a:ext cx="3854528" cy="1675459"/>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accent5">
                    <a:lumMod val="75000"/>
                  </a:schemeClr>
                </a:solidFill>
              </a:rPr>
              <a:t>O</a:t>
            </a:r>
            <a:r>
              <a:rPr sz="3600" b="1" spc="25" dirty="0">
                <a:solidFill>
                  <a:schemeClr val="accent5">
                    <a:lumMod val="75000"/>
                  </a:schemeClr>
                </a:solidFill>
              </a:rPr>
              <a:t>U</a:t>
            </a:r>
            <a:r>
              <a:rPr sz="3600" b="1" dirty="0">
                <a:solidFill>
                  <a:schemeClr val="accent5">
                    <a:lumMod val="75000"/>
                  </a:schemeClr>
                </a:solidFill>
              </a:rPr>
              <a:t>R</a:t>
            </a:r>
            <a:r>
              <a:rPr sz="3600" b="1" spc="5" dirty="0">
                <a:solidFill>
                  <a:schemeClr val="accent5">
                    <a:lumMod val="75000"/>
                  </a:schemeClr>
                </a:solidFill>
              </a:rPr>
              <a:t> </a:t>
            </a:r>
            <a:r>
              <a:rPr sz="3600" b="1" spc="25" dirty="0">
                <a:solidFill>
                  <a:schemeClr val="accent5">
                    <a:lumMod val="75000"/>
                  </a:schemeClr>
                </a:solidFill>
              </a:rPr>
              <a:t>S</a:t>
            </a:r>
            <a:r>
              <a:rPr sz="3600" b="1" spc="10" dirty="0">
                <a:solidFill>
                  <a:schemeClr val="accent5">
                    <a:lumMod val="75000"/>
                  </a:schemeClr>
                </a:solidFill>
              </a:rPr>
              <a:t>O</a:t>
            </a:r>
            <a:r>
              <a:rPr sz="3600" b="1" spc="25" dirty="0">
                <a:solidFill>
                  <a:schemeClr val="accent5">
                    <a:lumMod val="75000"/>
                  </a:schemeClr>
                </a:solidFill>
              </a:rPr>
              <a:t>LU</a:t>
            </a:r>
            <a:r>
              <a:rPr sz="3600" b="1" spc="-35" dirty="0">
                <a:solidFill>
                  <a:schemeClr val="accent5">
                    <a:lumMod val="75000"/>
                  </a:schemeClr>
                </a:solidFill>
              </a:rPr>
              <a:t>T</a:t>
            </a:r>
            <a:r>
              <a:rPr sz="3600" b="1" spc="-30" dirty="0">
                <a:solidFill>
                  <a:schemeClr val="accent5">
                    <a:lumMod val="75000"/>
                  </a:schemeClr>
                </a:solidFill>
              </a:rPr>
              <a:t>I</a:t>
            </a:r>
            <a:r>
              <a:rPr sz="3600" b="1" spc="10" dirty="0">
                <a:solidFill>
                  <a:schemeClr val="accent5">
                    <a:lumMod val="75000"/>
                  </a:schemeClr>
                </a:solidFill>
              </a:rPr>
              <a:t>O</a:t>
            </a:r>
            <a:r>
              <a:rPr sz="3600" b="1" dirty="0">
                <a:solidFill>
                  <a:schemeClr val="accent5">
                    <a:lumMod val="75000"/>
                  </a:schemeClr>
                </a:solidFill>
              </a:rPr>
              <a:t>N</a:t>
            </a:r>
            <a:r>
              <a:rPr sz="3600" b="1" spc="-345" dirty="0">
                <a:solidFill>
                  <a:schemeClr val="accent5">
                    <a:lumMod val="75000"/>
                  </a:schemeClr>
                </a:solidFill>
              </a:rPr>
              <a:t> </a:t>
            </a:r>
            <a:r>
              <a:rPr sz="3600" b="1" spc="-35" dirty="0">
                <a:solidFill>
                  <a:schemeClr val="accent5">
                    <a:lumMod val="75000"/>
                  </a:schemeClr>
                </a:solidFill>
              </a:rPr>
              <a:t>A</a:t>
            </a:r>
            <a:r>
              <a:rPr sz="3600" b="1" spc="-5" dirty="0">
                <a:solidFill>
                  <a:schemeClr val="accent5">
                    <a:lumMod val="75000"/>
                  </a:schemeClr>
                </a:solidFill>
              </a:rPr>
              <a:t>N</a:t>
            </a:r>
            <a:r>
              <a:rPr sz="3600" b="1" dirty="0">
                <a:solidFill>
                  <a:schemeClr val="accent5">
                    <a:lumMod val="75000"/>
                  </a:schemeClr>
                </a:solidFill>
              </a:rPr>
              <a:t>D</a:t>
            </a:r>
            <a:r>
              <a:rPr sz="3600" b="1" spc="35" dirty="0">
                <a:solidFill>
                  <a:schemeClr val="accent5">
                    <a:lumMod val="75000"/>
                  </a:schemeClr>
                </a:solidFill>
              </a:rPr>
              <a:t> </a:t>
            </a:r>
            <a:r>
              <a:rPr sz="3600" b="1" spc="-30" dirty="0">
                <a:solidFill>
                  <a:schemeClr val="accent5">
                    <a:lumMod val="75000"/>
                  </a:schemeClr>
                </a:solidFill>
              </a:rPr>
              <a:t>I</a:t>
            </a:r>
            <a:r>
              <a:rPr sz="3600" b="1" spc="-35" dirty="0">
                <a:solidFill>
                  <a:schemeClr val="accent5">
                    <a:lumMod val="75000"/>
                  </a:schemeClr>
                </a:solidFill>
              </a:rPr>
              <a:t>T</a:t>
            </a:r>
            <a:r>
              <a:rPr sz="3600" b="1" dirty="0">
                <a:solidFill>
                  <a:schemeClr val="accent5">
                    <a:lumMod val="75000"/>
                  </a:schemeClr>
                </a:solidFill>
              </a:rPr>
              <a:t>S</a:t>
            </a:r>
            <a:r>
              <a:rPr sz="3600" b="1" spc="60" dirty="0">
                <a:solidFill>
                  <a:schemeClr val="accent5">
                    <a:lumMod val="75000"/>
                  </a:schemeClr>
                </a:solidFill>
              </a:rPr>
              <a:t> </a:t>
            </a:r>
            <a:r>
              <a:rPr sz="3600" b="1" spc="-295" dirty="0">
                <a:solidFill>
                  <a:schemeClr val="accent5">
                    <a:lumMod val="75000"/>
                  </a:schemeClr>
                </a:solidFill>
              </a:rPr>
              <a:t>V</a:t>
            </a:r>
            <a:r>
              <a:rPr sz="3600" b="1" spc="-35" dirty="0">
                <a:solidFill>
                  <a:schemeClr val="accent5">
                    <a:lumMod val="75000"/>
                  </a:schemeClr>
                </a:solidFill>
              </a:rPr>
              <a:t>A</a:t>
            </a:r>
            <a:r>
              <a:rPr sz="3600" b="1" spc="25" dirty="0">
                <a:solidFill>
                  <a:schemeClr val="accent5">
                    <a:lumMod val="75000"/>
                  </a:schemeClr>
                </a:solidFill>
              </a:rPr>
              <a:t>LU</a:t>
            </a:r>
            <a:r>
              <a:rPr sz="3600" b="1" dirty="0">
                <a:solidFill>
                  <a:schemeClr val="accent5">
                    <a:lumMod val="75000"/>
                  </a:schemeClr>
                </a:solidFill>
              </a:rPr>
              <a:t>E</a:t>
            </a:r>
            <a:r>
              <a:rPr sz="3600" b="1" spc="-65" dirty="0">
                <a:solidFill>
                  <a:schemeClr val="accent5">
                    <a:lumMod val="75000"/>
                  </a:schemeClr>
                </a:solidFill>
              </a:rPr>
              <a:t> </a:t>
            </a:r>
            <a:r>
              <a:rPr sz="3600" b="1" spc="-15" dirty="0">
                <a:solidFill>
                  <a:schemeClr val="accent5">
                    <a:lumMod val="75000"/>
                  </a:schemeClr>
                </a:solidFill>
              </a:rPr>
              <a:t>P</a:t>
            </a:r>
            <a:r>
              <a:rPr sz="3600" b="1" spc="-30" dirty="0">
                <a:solidFill>
                  <a:schemeClr val="accent5">
                    <a:lumMod val="75000"/>
                  </a:schemeClr>
                </a:solidFill>
              </a:rPr>
              <a:t>R</a:t>
            </a:r>
            <a:r>
              <a:rPr sz="3600" b="1" spc="10" dirty="0">
                <a:solidFill>
                  <a:schemeClr val="accent5">
                    <a:lumMod val="75000"/>
                  </a:schemeClr>
                </a:solidFill>
              </a:rPr>
              <a:t>O</a:t>
            </a:r>
            <a:r>
              <a:rPr sz="3600" b="1" spc="-15" dirty="0">
                <a:solidFill>
                  <a:schemeClr val="accent5">
                    <a:lumMod val="75000"/>
                  </a:schemeClr>
                </a:solidFill>
              </a:rPr>
              <a:t>P</a:t>
            </a:r>
            <a:r>
              <a:rPr sz="3600" b="1" spc="10" dirty="0">
                <a:solidFill>
                  <a:schemeClr val="accent5">
                    <a:lumMod val="75000"/>
                  </a:schemeClr>
                </a:solidFill>
              </a:rPr>
              <a:t>O</a:t>
            </a:r>
            <a:r>
              <a:rPr sz="3600" b="1" spc="25" dirty="0">
                <a:solidFill>
                  <a:schemeClr val="accent5">
                    <a:lumMod val="75000"/>
                  </a:schemeClr>
                </a:solidFill>
              </a:rPr>
              <a:t>S</a:t>
            </a:r>
            <a:r>
              <a:rPr sz="3600" b="1" spc="-30" dirty="0">
                <a:solidFill>
                  <a:schemeClr val="accent5">
                    <a:lumMod val="75000"/>
                  </a:schemeClr>
                </a:solidFill>
              </a:rPr>
              <a:t>I</a:t>
            </a:r>
            <a:r>
              <a:rPr sz="3600" b="1" spc="-35" dirty="0">
                <a:solidFill>
                  <a:schemeClr val="accent5">
                    <a:lumMod val="75000"/>
                  </a:schemeClr>
                </a:solidFill>
              </a:rPr>
              <a:t>T</a:t>
            </a:r>
            <a:r>
              <a:rPr sz="3600" b="1" spc="-30" dirty="0">
                <a:solidFill>
                  <a:schemeClr val="accent5">
                    <a:lumMod val="75000"/>
                  </a:schemeClr>
                </a:solidFill>
              </a:rPr>
              <a:t>I</a:t>
            </a:r>
            <a:r>
              <a:rPr sz="3600" b="1" spc="10" dirty="0">
                <a:solidFill>
                  <a:schemeClr val="accent5">
                    <a:lumMod val="75000"/>
                  </a:schemeClr>
                </a:solidFill>
              </a:rPr>
              <a:t>O</a:t>
            </a:r>
            <a:r>
              <a:rPr sz="3600" b="1" dirty="0">
                <a:solidFill>
                  <a:schemeClr val="accent5">
                    <a:lumMod val="75000"/>
                  </a:schemeClr>
                </a:solidFill>
              </a:rPr>
              <a:t>N</a:t>
            </a:r>
          </a:p>
        </p:txBody>
      </p:sp>
      <p:sp>
        <p:nvSpPr>
          <p:cNvPr id="10" name="Text Placeholder 9"/>
          <p:cNvSpPr>
            <a:spLocks noGrp="1"/>
          </p:cNvSpPr>
          <p:nvPr>
            <p:ph type="body" sz="half" idx="2"/>
          </p:nvPr>
        </p:nvSpPr>
        <p:spPr>
          <a:xfrm>
            <a:off x="533400" y="2362200"/>
            <a:ext cx="3854528" cy="4267200"/>
          </a:xfrm>
        </p:spPr>
        <p:txBody>
          <a:bodyPr>
            <a:normAutofit/>
          </a:bodyPr>
          <a:lstStyle/>
          <a:p>
            <a:pPr marL="342900" indent="-342900">
              <a:buFont typeface="Arial" panose="020B0604020202020204" pitchFamily="34" charset="0"/>
              <a:buChar char="•"/>
            </a:pPr>
            <a:r>
              <a:rPr lang="en-US" sz="2400" i="1" dirty="0"/>
              <a:t>Filtering- purpose to fill the missing values.</a:t>
            </a:r>
          </a:p>
          <a:p>
            <a:pPr marL="342900" indent="-342900">
              <a:buFont typeface="Arial" panose="020B0604020202020204" pitchFamily="34" charset="0"/>
              <a:buChar char="•"/>
            </a:pPr>
            <a:r>
              <a:rPr lang="en-US" sz="2400" i="1" dirty="0"/>
              <a:t>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b="1" dirty="0">
                <a:solidFill>
                  <a:schemeClr val="accent5">
                    <a:lumMod val="75000"/>
                  </a:schemeClr>
                </a:solidFill>
              </a:rPr>
              <a:t>Data set Description</a:t>
            </a:r>
          </a:p>
        </p:txBody>
      </p:sp>
      <p:sp>
        <p:nvSpPr>
          <p:cNvPr id="3" name="Content Placeholder 2"/>
          <p:cNvSpPr>
            <a:spLocks noGrp="1"/>
          </p:cNvSpPr>
          <p:nvPr>
            <p:ph idx="1"/>
          </p:nvPr>
        </p:nvSpPr>
        <p:spPr>
          <a:xfrm>
            <a:off x="1143000" y="1676399"/>
            <a:ext cx="8131002" cy="4364963"/>
          </a:xfrm>
        </p:spPr>
        <p:txBody>
          <a:bodyPr>
            <a:normAutofit fontScale="85000" lnSpcReduction="20000"/>
          </a:bodyPr>
          <a:lstStyle/>
          <a:p>
            <a:pPr algn="just">
              <a:buFont typeface="Wingdings" panose="05000000000000000000" pitchFamily="2" charset="2"/>
              <a:buChar char="Ø"/>
            </a:pPr>
            <a:r>
              <a:rPr lang="en-US" sz="1900" dirty="0"/>
              <a:t>Employee data set- </a:t>
            </a:r>
            <a:r>
              <a:rPr lang="en-US" sz="1900" dirty="0" err="1"/>
              <a:t>Kaggle</a:t>
            </a:r>
            <a:endParaRPr lang="en-IN" sz="1900" dirty="0"/>
          </a:p>
          <a:p>
            <a:pPr>
              <a:buFont typeface="Wingdings" panose="05000000000000000000" pitchFamily="2" charset="2"/>
              <a:buChar char="Ø"/>
            </a:pPr>
            <a:r>
              <a:rPr lang="en-IN" sz="1900" dirty="0"/>
              <a:t>There are </a:t>
            </a:r>
            <a:r>
              <a:rPr lang="en-US" sz="1900" dirty="0"/>
              <a:t>26 features</a:t>
            </a:r>
          </a:p>
          <a:p>
            <a:pPr>
              <a:buFont typeface="Wingdings" panose="05000000000000000000" pitchFamily="2" charset="2"/>
              <a:buChar char="Ø"/>
            </a:pPr>
            <a:r>
              <a:rPr lang="en-IN" sz="1900" dirty="0"/>
              <a:t>The important ten features are,</a:t>
            </a:r>
          </a:p>
          <a:p>
            <a:pPr lvl="1">
              <a:buFont typeface="Wingdings" panose="05000000000000000000" pitchFamily="2" charset="2"/>
              <a:buChar char="v"/>
            </a:pPr>
            <a:r>
              <a:rPr lang="en-IN" sz="1900" dirty="0"/>
              <a:t>Employment ID</a:t>
            </a:r>
          </a:p>
          <a:p>
            <a:pPr lvl="1">
              <a:buFont typeface="Wingdings" panose="05000000000000000000" pitchFamily="2" charset="2"/>
              <a:buChar char="v"/>
            </a:pPr>
            <a:r>
              <a:rPr lang="en-IN" sz="1900" dirty="0"/>
              <a:t>First name</a:t>
            </a:r>
          </a:p>
          <a:p>
            <a:pPr lvl="1">
              <a:buFont typeface="Wingdings" panose="05000000000000000000" pitchFamily="2" charset="2"/>
              <a:buChar char="v"/>
            </a:pPr>
            <a:r>
              <a:rPr lang="en-IN" sz="1900" dirty="0"/>
              <a:t>Last name</a:t>
            </a:r>
          </a:p>
          <a:p>
            <a:pPr lvl="1">
              <a:buFont typeface="Wingdings" panose="05000000000000000000" pitchFamily="2" charset="2"/>
              <a:buChar char="v"/>
            </a:pPr>
            <a:r>
              <a:rPr lang="en-IN" sz="1900" dirty="0"/>
              <a:t>Gender</a:t>
            </a:r>
          </a:p>
          <a:p>
            <a:pPr lvl="1">
              <a:buFont typeface="Wingdings" panose="05000000000000000000" pitchFamily="2" charset="2"/>
              <a:buChar char="v"/>
            </a:pPr>
            <a:r>
              <a:rPr lang="en-IN" sz="1900" dirty="0"/>
              <a:t>Employee status</a:t>
            </a:r>
          </a:p>
          <a:p>
            <a:pPr lvl="1">
              <a:buFont typeface="Wingdings" panose="05000000000000000000" pitchFamily="2" charset="2"/>
              <a:buChar char="v"/>
            </a:pPr>
            <a:r>
              <a:rPr lang="en-IN" sz="1900" dirty="0"/>
              <a:t>Employee type</a:t>
            </a:r>
          </a:p>
          <a:p>
            <a:pPr lvl="1">
              <a:buFont typeface="Wingdings" panose="05000000000000000000" pitchFamily="2" charset="2"/>
              <a:buChar char="v"/>
            </a:pPr>
            <a:r>
              <a:rPr lang="en-IN" sz="1900" dirty="0"/>
              <a:t>Employee classification</a:t>
            </a:r>
          </a:p>
          <a:p>
            <a:pPr lvl="1">
              <a:buFont typeface="Wingdings" panose="05000000000000000000" pitchFamily="2" charset="2"/>
              <a:buChar char="v"/>
            </a:pPr>
            <a:r>
              <a:rPr lang="en-IN" sz="1900" dirty="0"/>
              <a:t>Performance score</a:t>
            </a:r>
          </a:p>
          <a:p>
            <a:pPr lvl="1">
              <a:buFont typeface="Wingdings" panose="05000000000000000000" pitchFamily="2" charset="2"/>
              <a:buChar char="v"/>
            </a:pPr>
            <a:r>
              <a:rPr lang="en-IN" sz="1900" dirty="0"/>
              <a:t>Current employee ratings</a:t>
            </a:r>
          </a:p>
          <a:p>
            <a:pPr lvl="1">
              <a:buFont typeface="Wingdings" panose="05000000000000000000" pitchFamily="2" charset="2"/>
              <a:buChar char="v"/>
            </a:pPr>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47800" y="544153"/>
            <a:ext cx="8596668"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accent5">
                    <a:lumMod val="75000"/>
                  </a:schemeClr>
                </a:solidFill>
              </a:rPr>
              <a:t>THE</a:t>
            </a:r>
            <a:r>
              <a:rPr sz="4250" b="1" spc="20" dirty="0">
                <a:solidFill>
                  <a:schemeClr val="accent5">
                    <a:lumMod val="75000"/>
                  </a:schemeClr>
                </a:solidFill>
              </a:rPr>
              <a:t> </a:t>
            </a:r>
            <a:r>
              <a:rPr lang="en-US" sz="4250" b="1" spc="20" dirty="0">
                <a:solidFill>
                  <a:schemeClr val="accent5">
                    <a:lumMod val="75000"/>
                  </a:schemeClr>
                </a:solidFill>
              </a:rPr>
              <a:t>"</a:t>
            </a:r>
            <a:r>
              <a:rPr sz="4250" b="1" spc="10" dirty="0">
                <a:solidFill>
                  <a:schemeClr val="accent5">
                    <a:lumMod val="75000"/>
                  </a:schemeClr>
                </a:solidFill>
              </a:rPr>
              <a:t>WOW</a:t>
            </a:r>
            <a:r>
              <a:rPr lang="en-US" sz="4250" b="1" spc="10" dirty="0">
                <a:solidFill>
                  <a:schemeClr val="accent5">
                    <a:lumMod val="75000"/>
                  </a:schemeClr>
                </a:solidFill>
              </a:rPr>
              <a:t>"</a:t>
            </a:r>
            <a:r>
              <a:rPr sz="4250" b="1" spc="85" dirty="0">
                <a:solidFill>
                  <a:schemeClr val="accent5">
                    <a:lumMod val="75000"/>
                  </a:schemeClr>
                </a:solidFill>
              </a:rPr>
              <a:t> </a:t>
            </a:r>
            <a:r>
              <a:rPr sz="4250" b="1" spc="10" dirty="0">
                <a:solidFill>
                  <a:schemeClr val="accent5">
                    <a:lumMod val="75000"/>
                  </a:schemeClr>
                </a:solidFill>
              </a:rPr>
              <a:t>IN</a:t>
            </a:r>
            <a:r>
              <a:rPr sz="4250" b="1" spc="-5" dirty="0">
                <a:solidFill>
                  <a:schemeClr val="accent5">
                    <a:lumMod val="75000"/>
                  </a:schemeClr>
                </a:solidFill>
              </a:rPr>
              <a:t> </a:t>
            </a:r>
            <a:r>
              <a:rPr sz="4250" b="1" spc="15" dirty="0">
                <a:solidFill>
                  <a:schemeClr val="accent5">
                    <a:lumMod val="75000"/>
                  </a:schemeClr>
                </a:solidFill>
              </a:rPr>
              <a:t>OUR</a:t>
            </a:r>
            <a:r>
              <a:rPr sz="4250" b="1" spc="-10" dirty="0">
                <a:solidFill>
                  <a:schemeClr val="accent5">
                    <a:lumMod val="75000"/>
                  </a:schemeClr>
                </a:solidFill>
              </a:rPr>
              <a:t> </a:t>
            </a:r>
            <a:r>
              <a:rPr sz="4250" b="1" spc="20" dirty="0">
                <a:solidFill>
                  <a:schemeClr val="accent5">
                    <a:lumMod val="75000"/>
                  </a:schemeClr>
                </a:solidFill>
              </a:rPr>
              <a:t>SOLUTION</a:t>
            </a:r>
            <a:endParaRPr sz="4250" b="1" dirty="0">
              <a:solidFill>
                <a:schemeClr val="accent5">
                  <a:lumMod val="75000"/>
                </a:schemeClr>
              </a:solidFill>
            </a:endParaRPr>
          </a:p>
        </p:txBody>
      </p:sp>
      <p:sp>
        <p:nvSpPr>
          <p:cNvPr id="10" name="Content Placeholder 9"/>
          <p:cNvSpPr>
            <a:spLocks noGrp="1"/>
          </p:cNvSpPr>
          <p:nvPr>
            <p:ph idx="1"/>
          </p:nvPr>
        </p:nvSpPr>
        <p:spPr>
          <a:xfrm>
            <a:off x="2362200" y="2160589"/>
            <a:ext cx="6911802" cy="3880773"/>
          </a:xfrm>
        </p:spPr>
        <p:txBody>
          <a:bodyPr>
            <a:normAutofit/>
          </a:bodyPr>
          <a:lstStyle/>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399</TotalTime>
  <Words>326</Words>
  <Application>Microsoft Office PowerPoint</Application>
  <PresentationFormat>Custom</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53</cp:revision>
  <dcterms:created xsi:type="dcterms:W3CDTF">2024-03-29T15:07:22Z</dcterms:created>
  <dcterms:modified xsi:type="dcterms:W3CDTF">2024-08-30T09:06:39Z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