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34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17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3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4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84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4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54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55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4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4C82-9460-4840-A444-FCA7039CC3F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7A74-0E69-48F0-B808-99B02DC12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07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56" y="1221979"/>
            <a:ext cx="7748688" cy="541371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21656" y="281868"/>
            <a:ext cx="7748688" cy="940111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Installazione </a:t>
            </a:r>
            <a:r>
              <a:rPr lang="it-IT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App</a:t>
            </a:r>
            <a:r>
              <a:rPr lang="it-IT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t-IT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Prof.Web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21656" y="1221979"/>
            <a:ext cx="7748688" cy="54726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Sistemi IOS e </a:t>
            </a:r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56" y="1978628"/>
            <a:ext cx="1959902" cy="90868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335" y="1887898"/>
            <a:ext cx="1095009" cy="10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2668737"/>
          </a:xfrm>
        </p:spPr>
        <p:txBody>
          <a:bodyPr>
            <a:normAutofit/>
          </a:bodyPr>
          <a:lstStyle/>
          <a:p>
            <a:r>
              <a:rPr lang="it-IT" dirty="0" smtClean="0"/>
              <a:t>Avviare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Prof.Web</a:t>
            </a:r>
            <a:endParaRPr lang="it-IT" dirty="0" smtClean="0"/>
          </a:p>
          <a:p>
            <a:r>
              <a:rPr lang="it-IT" dirty="0" smtClean="0"/>
              <a:t>Inserire l’indirizzo email con cui ci si è registrati;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46" y="655608"/>
            <a:ext cx="2812556" cy="5408762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V="1">
            <a:off x="6012611" y="2449903"/>
            <a:ext cx="1561381" cy="51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2835"/>
            <a:ext cx="1959902" cy="9086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25" y="482835"/>
            <a:ext cx="1095009" cy="10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2668737"/>
          </a:xfrm>
        </p:spPr>
        <p:txBody>
          <a:bodyPr>
            <a:normAutofit/>
          </a:bodyPr>
          <a:lstStyle/>
          <a:p>
            <a:r>
              <a:rPr lang="it-IT" dirty="0" smtClean="0"/>
              <a:t>Specificare il tipo di utente;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17" y="655608"/>
            <a:ext cx="2797414" cy="5408762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>
            <a:off x="5615796" y="2113472"/>
            <a:ext cx="1811547" cy="1000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2835"/>
            <a:ext cx="1959902" cy="9086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25" y="482835"/>
            <a:ext cx="1095009" cy="10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2668737"/>
          </a:xfrm>
        </p:spPr>
        <p:txBody>
          <a:bodyPr>
            <a:normAutofit/>
          </a:bodyPr>
          <a:lstStyle/>
          <a:p>
            <a:r>
              <a:rPr lang="it-IT" dirty="0" smtClean="0"/>
              <a:t>Fare «</a:t>
            </a:r>
            <a:r>
              <a:rPr lang="it-IT" dirty="0" err="1" smtClean="0"/>
              <a:t>tap</a:t>
            </a:r>
            <a:r>
              <a:rPr lang="it-IT" dirty="0" smtClean="0"/>
              <a:t>» su invia dati e attendere la email con il codice di controllo;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31" y="655608"/>
            <a:ext cx="2761785" cy="5408762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>
            <a:off x="5615796" y="2113472"/>
            <a:ext cx="1940944" cy="1293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2835"/>
            <a:ext cx="1959902" cy="9086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25" y="482835"/>
            <a:ext cx="1095009" cy="10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2668737"/>
          </a:xfrm>
        </p:spPr>
        <p:txBody>
          <a:bodyPr>
            <a:normAutofit/>
          </a:bodyPr>
          <a:lstStyle/>
          <a:p>
            <a:r>
              <a:rPr lang="it-IT" dirty="0" smtClean="0"/>
              <a:t>Inserire il codice di controllo ricevuto per email e confermare;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31" y="708549"/>
            <a:ext cx="2761785" cy="5302879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>
            <a:off x="5615796" y="2113472"/>
            <a:ext cx="1940944" cy="1293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2835"/>
            <a:ext cx="1959902" cy="9086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25" y="482835"/>
            <a:ext cx="1095009" cy="10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2668737"/>
          </a:xfrm>
        </p:spPr>
        <p:txBody>
          <a:bodyPr>
            <a:normAutofit/>
          </a:bodyPr>
          <a:lstStyle/>
          <a:p>
            <a:r>
              <a:rPr lang="it-IT" dirty="0" smtClean="0"/>
              <a:t>Saranno visibili solo le proprie lezioni di competenza;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31" y="714324"/>
            <a:ext cx="2761785" cy="5291328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>
            <a:off x="5615796" y="2113472"/>
            <a:ext cx="1940944" cy="1293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2835"/>
            <a:ext cx="1959902" cy="9086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25" y="482835"/>
            <a:ext cx="1095009" cy="10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1210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3600" b="1" dirty="0"/>
              <a:t>Sistemi IOS (</a:t>
            </a:r>
            <a:r>
              <a:rPr lang="it-IT" sz="3600" b="1" dirty="0" err="1"/>
              <a:t>iPhone</a:t>
            </a:r>
            <a:r>
              <a:rPr lang="it-IT" sz="3600" b="1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2668737"/>
          </a:xfrm>
        </p:spPr>
        <p:txBody>
          <a:bodyPr>
            <a:normAutofit/>
          </a:bodyPr>
          <a:lstStyle/>
          <a:p>
            <a:r>
              <a:rPr lang="it-IT" dirty="0" smtClean="0"/>
              <a:t>Aprire Safari</a:t>
            </a:r>
          </a:p>
          <a:p>
            <a:r>
              <a:rPr lang="it-IT" dirty="0" smtClean="0"/>
              <a:t>Nella barra degli indirizzi digitare: www.valeriomcse.eu</a:t>
            </a:r>
          </a:p>
          <a:p>
            <a:r>
              <a:rPr lang="it-IT" dirty="0" smtClean="0"/>
              <a:t>nella schermata in fondo fare “</a:t>
            </a:r>
            <a:r>
              <a:rPr lang="it-IT" dirty="0" err="1" smtClean="0"/>
              <a:t>tap</a:t>
            </a:r>
            <a:r>
              <a:rPr lang="it-IT" dirty="0" smtClean="0"/>
              <a:t>” sull’icona “freccia in alto”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10" y="655608"/>
            <a:ext cx="3042429" cy="5408762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V="1">
            <a:off x="4908430" y="1112811"/>
            <a:ext cx="2656936" cy="14233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5650302" y="3985404"/>
            <a:ext cx="2760453" cy="1630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29" y="1690688"/>
            <a:ext cx="1070496" cy="636412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56" y="501520"/>
            <a:ext cx="1959902" cy="9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3257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3600" b="1" dirty="0"/>
              <a:t>Sistemi IOS (</a:t>
            </a:r>
            <a:r>
              <a:rPr lang="it-IT" sz="3600" b="1" dirty="0" err="1"/>
              <a:t>iPhone</a:t>
            </a:r>
            <a:r>
              <a:rPr lang="it-IT" sz="3600" b="1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1814722"/>
          </a:xfrm>
        </p:spPr>
        <p:txBody>
          <a:bodyPr>
            <a:normAutofit/>
          </a:bodyPr>
          <a:lstStyle/>
          <a:p>
            <a:r>
              <a:rPr lang="it-IT" dirty="0" smtClean="0"/>
              <a:t>Scorrere le varie opzioni fino a “Aggiungi a Home”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10" y="655608"/>
            <a:ext cx="3042428" cy="5408762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>
            <a:off x="5365630" y="2510287"/>
            <a:ext cx="2708695" cy="231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56" y="501520"/>
            <a:ext cx="1959902" cy="9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3257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3600" b="1" dirty="0"/>
              <a:t>Sistemi IOS (</a:t>
            </a:r>
            <a:r>
              <a:rPr lang="it-IT" sz="3600" b="1" dirty="0" err="1"/>
              <a:t>iPhone</a:t>
            </a:r>
            <a:r>
              <a:rPr lang="it-IT" sz="3600" b="1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1737084"/>
          </a:xfrm>
        </p:spPr>
        <p:txBody>
          <a:bodyPr>
            <a:normAutofit/>
          </a:bodyPr>
          <a:lstStyle/>
          <a:p>
            <a:r>
              <a:rPr lang="it-IT" dirty="0" smtClean="0"/>
              <a:t>Confermare l’installazione con “Aggiungi” in alto a destra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10" y="655609"/>
            <a:ext cx="3042428" cy="5408760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 flipV="1">
            <a:off x="5158596" y="1130061"/>
            <a:ext cx="3925019" cy="10955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56" y="501520"/>
            <a:ext cx="1959902" cy="9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4351338"/>
          </a:xfrm>
        </p:spPr>
        <p:txBody>
          <a:bodyPr>
            <a:normAutofit/>
          </a:bodyPr>
          <a:lstStyle/>
          <a:p>
            <a:r>
              <a:rPr lang="it-IT" dirty="0" smtClean="0"/>
              <a:t>Chiudere Safari</a:t>
            </a:r>
          </a:p>
          <a:p>
            <a:r>
              <a:rPr lang="it-IT" dirty="0" smtClean="0"/>
              <a:t>Nel desktop dell’</a:t>
            </a:r>
            <a:r>
              <a:rPr lang="it-IT" dirty="0" err="1" smtClean="0"/>
              <a:t>iPhone</a:t>
            </a:r>
            <a:r>
              <a:rPr lang="it-IT" dirty="0" smtClean="0"/>
              <a:t> è comparsa l’icona dell’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Prof.Web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70" y="655609"/>
            <a:ext cx="3040907" cy="5408760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>
            <a:off x="5158596" y="2225615"/>
            <a:ext cx="4186371" cy="2366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3257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3600" b="1" dirty="0"/>
              <a:t>Sistemi IOS (</a:t>
            </a:r>
            <a:r>
              <a:rPr lang="it-IT" sz="3600" b="1" dirty="0" err="1"/>
              <a:t>iPhone</a:t>
            </a:r>
            <a:r>
              <a:rPr lang="it-IT" sz="3600" b="1" dirty="0"/>
              <a:t>)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56" y="501520"/>
            <a:ext cx="1959902" cy="90868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11" y="1690688"/>
            <a:ext cx="1070496" cy="6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3257" cy="1325563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Sistemi </a:t>
            </a:r>
            <a:r>
              <a:rPr lang="it-IT" sz="3600" b="1" dirty="0" err="1" smtClean="0"/>
              <a:t>Android</a:t>
            </a:r>
            <a:r>
              <a:rPr lang="it-IT" sz="3600" b="1" dirty="0" smtClean="0"/>
              <a:t> (Samsung, LG, </a:t>
            </a:r>
            <a:r>
              <a:rPr lang="it-IT" sz="3600" b="1" dirty="0" err="1" smtClean="0"/>
              <a:t>Huawei</a:t>
            </a:r>
            <a:r>
              <a:rPr lang="it-IT" sz="3600" b="1" dirty="0" smtClean="0"/>
              <a:t>, </a:t>
            </a:r>
            <a:r>
              <a:rPr lang="it-IT" sz="3600" b="1" dirty="0" err="1" smtClean="0"/>
              <a:t>etc</a:t>
            </a:r>
            <a:r>
              <a:rPr lang="it-IT" sz="3600" b="1" dirty="0" smtClean="0"/>
              <a:t>, </a:t>
            </a:r>
            <a:r>
              <a:rPr lang="it-IT" sz="3600" b="1" dirty="0" err="1" smtClean="0"/>
              <a:t>etc</a:t>
            </a:r>
            <a:r>
              <a:rPr lang="it-IT" sz="3600" b="1" dirty="0" smtClean="0"/>
              <a:t> …)</a:t>
            </a:r>
            <a:endParaRPr lang="it-IT" sz="36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2668737"/>
          </a:xfrm>
        </p:spPr>
        <p:txBody>
          <a:bodyPr>
            <a:normAutofit/>
          </a:bodyPr>
          <a:lstStyle/>
          <a:p>
            <a:r>
              <a:rPr lang="it-IT" dirty="0" smtClean="0"/>
              <a:t>Aprire </a:t>
            </a:r>
            <a:r>
              <a:rPr lang="it-IT" dirty="0" err="1" smtClean="0"/>
              <a:t>Chrome</a:t>
            </a:r>
            <a:endParaRPr lang="it-IT" dirty="0" smtClean="0"/>
          </a:p>
          <a:p>
            <a:r>
              <a:rPr lang="it-IT" dirty="0" smtClean="0"/>
              <a:t>Nella barra degli indirizzi digitare: www.valeriomcse.eu</a:t>
            </a:r>
          </a:p>
          <a:p>
            <a:r>
              <a:rPr lang="it-IT" dirty="0" smtClean="0"/>
              <a:t>nella schermata in fondo appare il comando Aggiungi alla schermata Home;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57" y="482835"/>
            <a:ext cx="1095009" cy="109014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60" y="1690183"/>
            <a:ext cx="983498" cy="73667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70" y="927018"/>
            <a:ext cx="3040907" cy="4865942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V="1">
            <a:off x="4908430" y="1449238"/>
            <a:ext cx="3045125" cy="1086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5650302" y="3985404"/>
            <a:ext cx="2527540" cy="1561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1737084"/>
          </a:xfrm>
        </p:spPr>
        <p:txBody>
          <a:bodyPr>
            <a:normAutofit/>
          </a:bodyPr>
          <a:lstStyle/>
          <a:p>
            <a:r>
              <a:rPr lang="it-IT" dirty="0" smtClean="0"/>
              <a:t>Confermare l’installazione con “</a:t>
            </a:r>
            <a:r>
              <a:rPr lang="it-IT" smtClean="0"/>
              <a:t>Aggiungi”</a:t>
            </a:r>
            <a:endParaRPr lang="it-IT" dirty="0" smtClean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3257" cy="1325563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Sistemi </a:t>
            </a:r>
            <a:r>
              <a:rPr lang="it-IT" sz="3600" b="1" dirty="0" err="1" smtClean="0"/>
              <a:t>Android</a:t>
            </a:r>
            <a:r>
              <a:rPr lang="it-IT" sz="3600" b="1" dirty="0" smtClean="0"/>
              <a:t> (Samsung, LG, </a:t>
            </a:r>
            <a:r>
              <a:rPr lang="it-IT" sz="3600" b="1" dirty="0" err="1" smtClean="0"/>
              <a:t>Huawei</a:t>
            </a:r>
            <a:r>
              <a:rPr lang="it-IT" sz="3600" b="1" dirty="0" smtClean="0"/>
              <a:t>, </a:t>
            </a:r>
            <a:r>
              <a:rPr lang="it-IT" sz="3600" b="1" dirty="0" err="1" smtClean="0"/>
              <a:t>etc</a:t>
            </a:r>
            <a:r>
              <a:rPr lang="it-IT" sz="3600" b="1" dirty="0" smtClean="0"/>
              <a:t>, </a:t>
            </a:r>
            <a:r>
              <a:rPr lang="it-IT" sz="3600" b="1" dirty="0" err="1" smtClean="0"/>
              <a:t>etc</a:t>
            </a:r>
            <a:r>
              <a:rPr lang="it-IT" sz="3600" b="1" dirty="0" smtClean="0"/>
              <a:t> …)</a:t>
            </a:r>
            <a:endParaRPr lang="it-IT" sz="36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57" y="482835"/>
            <a:ext cx="1095009" cy="109014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70" y="934604"/>
            <a:ext cx="3040907" cy="4850770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>
            <a:off x="5158596" y="2225615"/>
            <a:ext cx="4278702" cy="15096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257" cy="4351338"/>
          </a:xfrm>
        </p:spPr>
        <p:txBody>
          <a:bodyPr>
            <a:normAutofit/>
          </a:bodyPr>
          <a:lstStyle/>
          <a:p>
            <a:r>
              <a:rPr lang="it-IT" dirty="0" smtClean="0"/>
              <a:t>Chiudere </a:t>
            </a:r>
            <a:r>
              <a:rPr lang="it-IT" dirty="0" err="1" smtClean="0"/>
              <a:t>Chrome</a:t>
            </a:r>
            <a:endParaRPr lang="it-IT" dirty="0" smtClean="0"/>
          </a:p>
          <a:p>
            <a:r>
              <a:rPr lang="it-IT" dirty="0" smtClean="0"/>
              <a:t>Nel desktop dello Smartphone è comparsa l’icona dell’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Prof.Web</a:t>
            </a:r>
            <a:endParaRPr lang="it-IT" dirty="0" smtClean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3257" cy="1325563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Sistemi </a:t>
            </a:r>
            <a:r>
              <a:rPr lang="it-IT" sz="3600" b="1" dirty="0" err="1" smtClean="0"/>
              <a:t>Android</a:t>
            </a:r>
            <a:r>
              <a:rPr lang="it-IT" sz="3600" b="1" dirty="0" smtClean="0"/>
              <a:t> (Samsung, LG, </a:t>
            </a:r>
            <a:r>
              <a:rPr lang="it-IT" sz="3600" b="1" dirty="0" err="1" smtClean="0"/>
              <a:t>Huawei</a:t>
            </a:r>
            <a:r>
              <a:rPr lang="it-IT" sz="3600" b="1" dirty="0" smtClean="0"/>
              <a:t>, </a:t>
            </a:r>
            <a:r>
              <a:rPr lang="it-IT" sz="3600" b="1" dirty="0" err="1" smtClean="0"/>
              <a:t>etc</a:t>
            </a:r>
            <a:r>
              <a:rPr lang="it-IT" sz="3600" b="1" dirty="0" smtClean="0"/>
              <a:t>, </a:t>
            </a:r>
            <a:r>
              <a:rPr lang="it-IT" sz="3600" b="1" dirty="0" err="1" smtClean="0"/>
              <a:t>etc</a:t>
            </a:r>
            <a:r>
              <a:rPr lang="it-IT" sz="3600" b="1" dirty="0" smtClean="0"/>
              <a:t> …)</a:t>
            </a:r>
            <a:endParaRPr lang="it-IT" sz="36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57" y="482835"/>
            <a:ext cx="1095009" cy="109014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37" y="1690688"/>
            <a:ext cx="983498" cy="73667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36" y="934604"/>
            <a:ext cx="2936375" cy="4850770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>
            <a:off x="5158596" y="2225615"/>
            <a:ext cx="2087593" cy="185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56" y="1221979"/>
            <a:ext cx="7748688" cy="541371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162" y="281868"/>
            <a:ext cx="8686800" cy="940111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Configurazione </a:t>
            </a:r>
            <a:r>
              <a:rPr lang="it-IT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App</a:t>
            </a:r>
            <a:r>
              <a:rPr lang="it-IT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t-IT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Prof.Web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21656" y="1221979"/>
            <a:ext cx="7748688" cy="54726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t-IT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Sistemi IOS e </a:t>
            </a:r>
            <a:r>
              <a:rPr lang="it-IT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56" y="1978628"/>
            <a:ext cx="1959902" cy="90868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335" y="1887898"/>
            <a:ext cx="1095009" cy="10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221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Installazione App Prof.Web</vt:lpstr>
      <vt:lpstr>Sistemi IOS (iPhone)</vt:lpstr>
      <vt:lpstr>Sistemi IOS (iPhone)</vt:lpstr>
      <vt:lpstr>Sistemi IOS (iPhone)</vt:lpstr>
      <vt:lpstr>Sistemi IOS (iPhone)</vt:lpstr>
      <vt:lpstr>Sistemi Android (Samsung, LG, Huawei, etc, etc …)</vt:lpstr>
      <vt:lpstr>Sistemi Android (Samsung, LG, Huawei, etc, etc …)</vt:lpstr>
      <vt:lpstr>Sistemi Android (Samsung, LG, Huawei, etc, etc …)</vt:lpstr>
      <vt:lpstr>Configurazione App Prof.Web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Installazione App Prof.Web</dc:title>
  <dc:creator>valerio montalbano</dc:creator>
  <cp:lastModifiedBy>Valerio Montalbano</cp:lastModifiedBy>
  <cp:revision>16</cp:revision>
  <cp:lastPrinted>2019-09-18T14:22:52Z</cp:lastPrinted>
  <dcterms:created xsi:type="dcterms:W3CDTF">2019-09-18T07:33:59Z</dcterms:created>
  <dcterms:modified xsi:type="dcterms:W3CDTF">2019-09-23T13:24:30Z</dcterms:modified>
</cp:coreProperties>
</file>