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3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2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49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26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07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01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52F1-8C50-4D4C-9A5E-ABFB6A873025}" type="datetimeFigureOut">
              <a:rPr lang="it-IT" smtClean="0"/>
              <a:t>06/09/2019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E060-3AC7-46D2-9A0E-1827BDE2E7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8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7" y="219640"/>
            <a:ext cx="6816932" cy="4704052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442564" y="5918055"/>
            <a:ext cx="3151517" cy="444261"/>
          </a:xfrm>
        </p:spPr>
        <p:txBody>
          <a:bodyPr/>
          <a:lstStyle/>
          <a:p>
            <a:r>
              <a:rPr lang="it-IT" b="1" dirty="0" smtClean="0"/>
              <a:t>Sede di Palermo</a:t>
            </a:r>
            <a:endParaRPr lang="it-IT" b="1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09857" y="5042388"/>
            <a:ext cx="6816932" cy="756971"/>
          </a:xfrm>
        </p:spPr>
        <p:txBody>
          <a:bodyPr>
            <a:normAutofit/>
          </a:bodyPr>
          <a:lstStyle/>
          <a:p>
            <a:r>
              <a:rPr lang="it-IT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Prof.Web</a:t>
            </a:r>
            <a: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2019/2020</a:t>
            </a:r>
            <a:endParaRPr lang="it-IT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5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b="4615"/>
          <a:stretch/>
        </p:blipFill>
        <p:spPr>
          <a:xfrm>
            <a:off x="0" y="0"/>
            <a:ext cx="1219200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4487"/>
          <a:stretch/>
        </p:blipFill>
        <p:spPr>
          <a:xfrm>
            <a:off x="0" y="0"/>
            <a:ext cx="12192000" cy="65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Prof.Web 2019/2020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Prof.Web 2019/2020</dc:title>
  <dc:creator>Valerio Montalbano</dc:creator>
  <cp:lastModifiedBy>Valerio Montalbano</cp:lastModifiedBy>
  <cp:revision>5</cp:revision>
  <dcterms:created xsi:type="dcterms:W3CDTF">2019-09-06T15:11:43Z</dcterms:created>
  <dcterms:modified xsi:type="dcterms:W3CDTF">2019-09-06T15:49:50Z</dcterms:modified>
</cp:coreProperties>
</file>