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75" r:id="rId6"/>
    <p:sldId id="268" r:id="rId7"/>
    <p:sldId id="263" r:id="rId8"/>
    <p:sldId id="264" r:id="rId9"/>
    <p:sldId id="265" r:id="rId10"/>
    <p:sldId id="266" r:id="rId11"/>
    <p:sldId id="276" r:id="rId12"/>
    <p:sldId id="277" r:id="rId13"/>
    <p:sldId id="267" r:id="rId14"/>
    <p:sldId id="259" r:id="rId15"/>
    <p:sldId id="269" r:id="rId16"/>
    <p:sldId id="261" r:id="rId17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6DD1C-6159-C749-8F5A-6F469AA703BA}" v="164" dt="2025-03-06T17:59:51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4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IA GUADALUPE GUALLI CULQUI" userId="d60d8a2d-12c2-4b7b-bdbc-29d6a4e86ff2" providerId="ADAL" clId="{0B16DD1C-6159-C749-8F5A-6F469AA703BA}"/>
    <pc:docChg chg="undo custSel addSld delSld modSld sldOrd">
      <pc:chgData name="TANIA GUADALUPE GUALLI CULQUI" userId="d60d8a2d-12c2-4b7b-bdbc-29d6a4e86ff2" providerId="ADAL" clId="{0B16DD1C-6159-C749-8F5A-6F469AA703BA}" dt="2025-03-06T18:01:25.784" v="632" actId="1076"/>
      <pc:docMkLst>
        <pc:docMk/>
      </pc:docMkLst>
      <pc:sldChg chg="addSp modSp mod">
        <pc:chgData name="TANIA GUADALUPE GUALLI CULQUI" userId="d60d8a2d-12c2-4b7b-bdbc-29d6a4e86ff2" providerId="ADAL" clId="{0B16DD1C-6159-C749-8F5A-6F469AA703BA}" dt="2025-03-06T16:05:59.126" v="55" actId="27636"/>
        <pc:sldMkLst>
          <pc:docMk/>
          <pc:sldMk cId="1647447616" sldId="256"/>
        </pc:sldMkLst>
        <pc:spChg chg="mod">
          <ac:chgData name="TANIA GUADALUPE GUALLI CULQUI" userId="d60d8a2d-12c2-4b7b-bdbc-29d6a4e86ff2" providerId="ADAL" clId="{0B16DD1C-6159-C749-8F5A-6F469AA703BA}" dt="2025-03-06T15:59:47.756" v="32" actId="255"/>
          <ac:spMkLst>
            <pc:docMk/>
            <pc:sldMk cId="1647447616" sldId="256"/>
            <ac:spMk id="2" creationId="{3A629C33-1797-699E-80F3-DB184A80B893}"/>
          </ac:spMkLst>
        </pc:spChg>
        <pc:spChg chg="mod">
          <ac:chgData name="TANIA GUADALUPE GUALLI CULQUI" userId="d60d8a2d-12c2-4b7b-bdbc-29d6a4e86ff2" providerId="ADAL" clId="{0B16DD1C-6159-C749-8F5A-6F469AA703BA}" dt="2025-03-06T16:05:59.126" v="55" actId="27636"/>
          <ac:spMkLst>
            <pc:docMk/>
            <pc:sldMk cId="1647447616" sldId="256"/>
            <ac:spMk id="3" creationId="{36B01CD3-E4DB-210D-1536-F44152A44758}"/>
          </ac:spMkLst>
        </pc:spChg>
        <pc:graphicFrameChg chg="add mod">
          <ac:chgData name="TANIA GUADALUPE GUALLI CULQUI" userId="d60d8a2d-12c2-4b7b-bdbc-29d6a4e86ff2" providerId="ADAL" clId="{0B16DD1C-6159-C749-8F5A-6F469AA703BA}" dt="2025-03-06T15:59:02.307" v="20"/>
          <ac:graphicFrameMkLst>
            <pc:docMk/>
            <pc:sldMk cId="1647447616" sldId="256"/>
            <ac:graphicFrameMk id="5" creationId="{79DD708A-5DFD-13B5-B92D-AF2CCED43CC9}"/>
          </ac:graphicFrameMkLst>
        </pc:graphicFrameChg>
        <pc:picChg chg="add mod">
          <ac:chgData name="TANIA GUADALUPE GUALLI CULQUI" userId="d60d8a2d-12c2-4b7b-bdbc-29d6a4e86ff2" providerId="ADAL" clId="{0B16DD1C-6159-C749-8F5A-6F469AA703BA}" dt="2025-03-06T15:58:42.788" v="19" actId="1076"/>
          <ac:picMkLst>
            <pc:docMk/>
            <pc:sldMk cId="1647447616" sldId="256"/>
            <ac:picMk id="4" creationId="{9B28BF51-0F48-D35A-2481-154E9B266B8F}"/>
          </ac:picMkLst>
        </pc:picChg>
      </pc:sldChg>
      <pc:sldChg chg="addSp delSp modSp mod">
        <pc:chgData name="TANIA GUADALUPE GUALLI CULQUI" userId="d60d8a2d-12c2-4b7b-bdbc-29d6a4e86ff2" providerId="ADAL" clId="{0B16DD1C-6159-C749-8F5A-6F469AA703BA}" dt="2025-03-06T18:01:25.784" v="632" actId="1076"/>
        <pc:sldMkLst>
          <pc:docMk/>
          <pc:sldMk cId="3281489044" sldId="257"/>
        </pc:sldMkLst>
        <pc:spChg chg="mod">
          <ac:chgData name="TANIA GUADALUPE GUALLI CULQUI" userId="d60d8a2d-12c2-4b7b-bdbc-29d6a4e86ff2" providerId="ADAL" clId="{0B16DD1C-6159-C749-8F5A-6F469AA703BA}" dt="2025-03-06T16:12:24.377" v="76" actId="20577"/>
          <ac:spMkLst>
            <pc:docMk/>
            <pc:sldMk cId="3281489044" sldId="257"/>
            <ac:spMk id="2" creationId="{20A4DF49-D0C2-9831-716D-DD0242BF23A2}"/>
          </ac:spMkLst>
        </pc:spChg>
        <pc:spChg chg="del">
          <ac:chgData name="TANIA GUADALUPE GUALLI CULQUI" userId="d60d8a2d-12c2-4b7b-bdbc-29d6a4e86ff2" providerId="ADAL" clId="{0B16DD1C-6159-C749-8F5A-6F469AA703BA}" dt="2025-03-06T16:14:48.690" v="78" actId="478"/>
          <ac:spMkLst>
            <pc:docMk/>
            <pc:sldMk cId="3281489044" sldId="257"/>
            <ac:spMk id="3" creationId="{2DDF6249-EE5F-B60B-50ED-5033D35D865E}"/>
          </ac:spMkLst>
        </pc:spChg>
        <pc:spChg chg="add del mod">
          <ac:chgData name="TANIA GUADALUPE GUALLI CULQUI" userId="d60d8a2d-12c2-4b7b-bdbc-29d6a4e86ff2" providerId="ADAL" clId="{0B16DD1C-6159-C749-8F5A-6F469AA703BA}" dt="2025-03-06T16:14:51.247" v="79" actId="478"/>
          <ac:spMkLst>
            <pc:docMk/>
            <pc:sldMk cId="3281489044" sldId="257"/>
            <ac:spMk id="5" creationId="{1890BBE2-F577-4F96-D485-F93FB87EA7D2}"/>
          </ac:spMkLst>
        </pc:spChg>
        <pc:spChg chg="add mod">
          <ac:chgData name="TANIA GUADALUPE GUALLI CULQUI" userId="d60d8a2d-12c2-4b7b-bdbc-29d6a4e86ff2" providerId="ADAL" clId="{0B16DD1C-6159-C749-8F5A-6F469AA703BA}" dt="2025-03-06T17:48:45.229" v="617" actId="14100"/>
          <ac:spMkLst>
            <pc:docMk/>
            <pc:sldMk cId="3281489044" sldId="257"/>
            <ac:spMk id="6" creationId="{6C48F9EF-D90B-A989-68DB-5DC5B82561FE}"/>
          </ac:spMkLst>
        </pc:spChg>
        <pc:spChg chg="add del mod">
          <ac:chgData name="TANIA GUADALUPE GUALLI CULQUI" userId="d60d8a2d-12c2-4b7b-bdbc-29d6a4e86ff2" providerId="ADAL" clId="{0B16DD1C-6159-C749-8F5A-6F469AA703BA}" dt="2025-03-06T17:45:45.104" v="486" actId="478"/>
          <ac:spMkLst>
            <pc:docMk/>
            <pc:sldMk cId="3281489044" sldId="257"/>
            <ac:spMk id="7" creationId="{7F0A26AD-3350-98DE-C424-F6A89FAF104E}"/>
          </ac:spMkLst>
        </pc:spChg>
        <pc:spChg chg="mod">
          <ac:chgData name="TANIA GUADALUPE GUALLI CULQUI" userId="d60d8a2d-12c2-4b7b-bdbc-29d6a4e86ff2" providerId="ADAL" clId="{0B16DD1C-6159-C749-8F5A-6F469AA703BA}" dt="2025-03-06T17:48:51.901" v="618" actId="14100"/>
          <ac:spMkLst>
            <pc:docMk/>
            <pc:sldMk cId="3281489044" sldId="257"/>
            <ac:spMk id="8" creationId="{5314721F-9ACF-CF95-2367-C5415F02F48B}"/>
          </ac:spMkLst>
        </pc:spChg>
        <pc:spChg chg="add mod">
          <ac:chgData name="TANIA GUADALUPE GUALLI CULQUI" userId="d60d8a2d-12c2-4b7b-bdbc-29d6a4e86ff2" providerId="ADAL" clId="{0B16DD1C-6159-C749-8F5A-6F469AA703BA}" dt="2025-03-06T17:47:10.821" v="553" actId="1076"/>
          <ac:spMkLst>
            <pc:docMk/>
            <pc:sldMk cId="3281489044" sldId="257"/>
            <ac:spMk id="12" creationId="{7668EA21-2244-354F-14F9-F22DAF81E160}"/>
          </ac:spMkLst>
        </pc:spChg>
        <pc:spChg chg="add del mod">
          <ac:chgData name="TANIA GUADALUPE GUALLI CULQUI" userId="d60d8a2d-12c2-4b7b-bdbc-29d6a4e86ff2" providerId="ADAL" clId="{0B16DD1C-6159-C749-8F5A-6F469AA703BA}" dt="2025-03-06T17:45:41.590" v="484" actId="478"/>
          <ac:spMkLst>
            <pc:docMk/>
            <pc:sldMk cId="3281489044" sldId="257"/>
            <ac:spMk id="13" creationId="{8EDF9353-75C0-9C15-6912-BD553A7FFC63}"/>
          </ac:spMkLst>
        </pc:spChg>
        <pc:spChg chg="mod">
          <ac:chgData name="TANIA GUADALUPE GUALLI CULQUI" userId="d60d8a2d-12c2-4b7b-bdbc-29d6a4e86ff2" providerId="ADAL" clId="{0B16DD1C-6159-C749-8F5A-6F469AA703BA}" dt="2025-03-06T17:47:16.717" v="554" actId="1076"/>
          <ac:spMkLst>
            <pc:docMk/>
            <pc:sldMk cId="3281489044" sldId="257"/>
            <ac:spMk id="14" creationId="{F04ACD1D-F692-B847-010D-E89287452DF1}"/>
          </ac:spMkLst>
        </pc:spChg>
        <pc:spChg chg="del">
          <ac:chgData name="TANIA GUADALUPE GUALLI CULQUI" userId="d60d8a2d-12c2-4b7b-bdbc-29d6a4e86ff2" providerId="ADAL" clId="{0B16DD1C-6159-C749-8F5A-6F469AA703BA}" dt="2025-03-06T17:45:41.590" v="484" actId="478"/>
          <ac:spMkLst>
            <pc:docMk/>
            <pc:sldMk cId="3281489044" sldId="257"/>
            <ac:spMk id="17" creationId="{C19EFC2A-FF67-472A-BD5E-5C00FD733879}"/>
          </ac:spMkLst>
        </pc:spChg>
        <pc:spChg chg="del">
          <ac:chgData name="TANIA GUADALUPE GUALLI CULQUI" userId="d60d8a2d-12c2-4b7b-bdbc-29d6a4e86ff2" providerId="ADAL" clId="{0B16DD1C-6159-C749-8F5A-6F469AA703BA}" dt="2025-03-06T17:45:41.590" v="484" actId="478"/>
          <ac:spMkLst>
            <pc:docMk/>
            <pc:sldMk cId="3281489044" sldId="257"/>
            <ac:spMk id="19" creationId="{A371ED44-1F05-08CC-F4CB-0E9F907EF705}"/>
          </ac:spMkLst>
        </pc:spChg>
        <pc:spChg chg="del">
          <ac:chgData name="TANIA GUADALUPE GUALLI CULQUI" userId="d60d8a2d-12c2-4b7b-bdbc-29d6a4e86ff2" providerId="ADAL" clId="{0B16DD1C-6159-C749-8F5A-6F469AA703BA}" dt="2025-03-06T17:45:41.590" v="484" actId="478"/>
          <ac:spMkLst>
            <pc:docMk/>
            <pc:sldMk cId="3281489044" sldId="257"/>
            <ac:spMk id="21" creationId="{D4B05F2F-2BB8-55FA-5803-A8890C716E47}"/>
          </ac:spMkLst>
        </pc:spChg>
        <pc:spChg chg="add del mod">
          <ac:chgData name="TANIA GUADALUPE GUALLI CULQUI" userId="d60d8a2d-12c2-4b7b-bdbc-29d6a4e86ff2" providerId="ADAL" clId="{0B16DD1C-6159-C749-8F5A-6F469AA703BA}" dt="2025-03-06T17:45:41.590" v="484" actId="478"/>
          <ac:spMkLst>
            <pc:docMk/>
            <pc:sldMk cId="3281489044" sldId="257"/>
            <ac:spMk id="22" creationId="{07E68FB1-895C-75AA-82F4-AA52F888A2A0}"/>
          </ac:spMkLst>
        </pc:spChg>
        <pc:spChg chg="add mod">
          <ac:chgData name="TANIA GUADALUPE GUALLI CULQUI" userId="d60d8a2d-12c2-4b7b-bdbc-29d6a4e86ff2" providerId="ADAL" clId="{0B16DD1C-6159-C749-8F5A-6F469AA703BA}" dt="2025-03-06T18:01:25.784" v="632" actId="1076"/>
          <ac:spMkLst>
            <pc:docMk/>
            <pc:sldMk cId="3281489044" sldId="257"/>
            <ac:spMk id="23" creationId="{57F29956-762A-2A3D-91B0-AC03B14524B7}"/>
          </ac:spMkLst>
        </pc:spChg>
        <pc:spChg chg="mod">
          <ac:chgData name="TANIA GUADALUPE GUALLI CULQUI" userId="d60d8a2d-12c2-4b7b-bdbc-29d6a4e86ff2" providerId="ADAL" clId="{0B16DD1C-6159-C749-8F5A-6F469AA703BA}" dt="2025-03-06T17:47:10.821" v="553" actId="1076"/>
          <ac:spMkLst>
            <pc:docMk/>
            <pc:sldMk cId="3281489044" sldId="257"/>
            <ac:spMk id="24" creationId="{22B265E2-9C74-FDA1-808A-0CF294BF3F20}"/>
          </ac:spMkLst>
        </pc:spChg>
        <pc:spChg chg="del mod">
          <ac:chgData name="TANIA GUADALUPE GUALLI CULQUI" userId="d60d8a2d-12c2-4b7b-bdbc-29d6a4e86ff2" providerId="ADAL" clId="{0B16DD1C-6159-C749-8F5A-6F469AA703BA}" dt="2025-03-06T17:48:19.313" v="576" actId="478"/>
          <ac:spMkLst>
            <pc:docMk/>
            <pc:sldMk cId="3281489044" sldId="257"/>
            <ac:spMk id="25" creationId="{B2B3CAE6-61C9-2165-2917-A5D6A55DD5EA}"/>
          </ac:spMkLst>
        </pc:spChg>
        <pc:spChg chg="add del mod">
          <ac:chgData name="TANIA GUADALUPE GUALLI CULQUI" userId="d60d8a2d-12c2-4b7b-bdbc-29d6a4e86ff2" providerId="ADAL" clId="{0B16DD1C-6159-C749-8F5A-6F469AA703BA}" dt="2025-03-06T17:48:19.313" v="576" actId="478"/>
          <ac:spMkLst>
            <pc:docMk/>
            <pc:sldMk cId="3281489044" sldId="257"/>
            <ac:spMk id="26" creationId="{2031B561-4A69-1AC9-62B9-D8E7A40EC49F}"/>
          </ac:spMkLst>
        </pc:spChg>
        <pc:spChg chg="add del mod">
          <ac:chgData name="TANIA GUADALUPE GUALLI CULQUI" userId="d60d8a2d-12c2-4b7b-bdbc-29d6a4e86ff2" providerId="ADAL" clId="{0B16DD1C-6159-C749-8F5A-6F469AA703BA}" dt="2025-03-06T17:48:19.313" v="576" actId="478"/>
          <ac:spMkLst>
            <pc:docMk/>
            <pc:sldMk cId="3281489044" sldId="257"/>
            <ac:spMk id="27" creationId="{E41FF88C-A373-866B-BF8F-F9115E8184D7}"/>
          </ac:spMkLst>
        </pc:spChg>
        <pc:spChg chg="add mod">
          <ac:chgData name="TANIA GUADALUPE GUALLI CULQUI" userId="d60d8a2d-12c2-4b7b-bdbc-29d6a4e86ff2" providerId="ADAL" clId="{0B16DD1C-6159-C749-8F5A-6F469AA703BA}" dt="2025-03-06T17:47:10.821" v="553" actId="1076"/>
          <ac:spMkLst>
            <pc:docMk/>
            <pc:sldMk cId="3281489044" sldId="257"/>
            <ac:spMk id="29" creationId="{0C32D2C5-A61F-0A2B-6344-B5E529F52625}"/>
          </ac:spMkLst>
        </pc:spChg>
        <pc:spChg chg="add del mod">
          <ac:chgData name="TANIA GUADALUPE GUALLI CULQUI" userId="d60d8a2d-12c2-4b7b-bdbc-29d6a4e86ff2" providerId="ADAL" clId="{0B16DD1C-6159-C749-8F5A-6F469AA703BA}" dt="2025-03-06T17:46:04.056" v="488" actId="478"/>
          <ac:spMkLst>
            <pc:docMk/>
            <pc:sldMk cId="3281489044" sldId="257"/>
            <ac:spMk id="30" creationId="{9225991A-BF08-420D-2158-82DD127369D9}"/>
          </ac:spMkLst>
        </pc:spChg>
        <pc:spChg chg="del">
          <ac:chgData name="TANIA GUADALUPE GUALLI CULQUI" userId="d60d8a2d-12c2-4b7b-bdbc-29d6a4e86ff2" providerId="ADAL" clId="{0B16DD1C-6159-C749-8F5A-6F469AA703BA}" dt="2025-03-06T17:46:04.056" v="488" actId="478"/>
          <ac:spMkLst>
            <pc:docMk/>
            <pc:sldMk cId="3281489044" sldId="257"/>
            <ac:spMk id="35" creationId="{EC1EEC97-F53C-81FF-C505-3754861D509F}"/>
          </ac:spMkLst>
        </pc:spChg>
        <pc:spChg chg="add mod">
          <ac:chgData name="TANIA GUADALUPE GUALLI CULQUI" userId="d60d8a2d-12c2-4b7b-bdbc-29d6a4e86ff2" providerId="ADAL" clId="{0B16DD1C-6159-C749-8F5A-6F469AA703BA}" dt="2025-03-06T18:01:09.566" v="630" actId="1076"/>
          <ac:spMkLst>
            <pc:docMk/>
            <pc:sldMk cId="3281489044" sldId="257"/>
            <ac:spMk id="36" creationId="{67B4210B-55F0-712C-CEC3-71F50341C9D6}"/>
          </ac:spMkLst>
        </pc:spChg>
        <pc:picChg chg="del mod">
          <ac:chgData name="TANIA GUADALUPE GUALLI CULQUI" userId="d60d8a2d-12c2-4b7b-bdbc-29d6a4e86ff2" providerId="ADAL" clId="{0B16DD1C-6159-C749-8F5A-6F469AA703BA}" dt="2025-03-06T17:46:04.056" v="488" actId="478"/>
          <ac:picMkLst>
            <pc:docMk/>
            <pc:sldMk cId="3281489044" sldId="257"/>
            <ac:picMk id="9" creationId="{ED740653-30E3-8F24-9C63-FC116B8C82C6}"/>
          </ac:picMkLst>
        </pc:picChg>
        <pc:picChg chg="del mod">
          <ac:chgData name="TANIA GUADALUPE GUALLI CULQUI" userId="d60d8a2d-12c2-4b7b-bdbc-29d6a4e86ff2" providerId="ADAL" clId="{0B16DD1C-6159-C749-8F5A-6F469AA703BA}" dt="2025-03-06T17:48:19.313" v="576" actId="478"/>
          <ac:picMkLst>
            <pc:docMk/>
            <pc:sldMk cId="3281489044" sldId="257"/>
            <ac:picMk id="10" creationId="{F003EADA-8881-087B-9C67-CCE6779B00E9}"/>
          </ac:picMkLst>
        </pc:picChg>
        <pc:picChg chg="del">
          <ac:chgData name="TANIA GUADALUPE GUALLI CULQUI" userId="d60d8a2d-12c2-4b7b-bdbc-29d6a4e86ff2" providerId="ADAL" clId="{0B16DD1C-6159-C749-8F5A-6F469AA703BA}" dt="2025-03-06T17:45:41.590" v="484" actId="478"/>
          <ac:picMkLst>
            <pc:docMk/>
            <pc:sldMk cId="3281489044" sldId="257"/>
            <ac:picMk id="11" creationId="{80AB8D1D-CB8B-EC36-40E9-B6AD52938732}"/>
          </ac:picMkLst>
        </pc:picChg>
        <pc:picChg chg="del mod">
          <ac:chgData name="TANIA GUADALUPE GUALLI CULQUI" userId="d60d8a2d-12c2-4b7b-bdbc-29d6a4e86ff2" providerId="ADAL" clId="{0B16DD1C-6159-C749-8F5A-6F469AA703BA}" dt="2025-03-06T17:59:49.724" v="621" actId="478"/>
          <ac:picMkLst>
            <pc:docMk/>
            <pc:sldMk cId="3281489044" sldId="257"/>
            <ac:picMk id="15" creationId="{6E8FBA87-3478-3A80-5E8F-A75CDFD538C6}"/>
          </ac:picMkLst>
        </pc:picChg>
        <pc:picChg chg="del">
          <ac:chgData name="TANIA GUADALUPE GUALLI CULQUI" userId="d60d8a2d-12c2-4b7b-bdbc-29d6a4e86ff2" providerId="ADAL" clId="{0B16DD1C-6159-C749-8F5A-6F469AA703BA}" dt="2025-03-06T17:45:43.818" v="485" actId="478"/>
          <ac:picMkLst>
            <pc:docMk/>
            <pc:sldMk cId="3281489044" sldId="257"/>
            <ac:picMk id="16" creationId="{852820FB-4943-2EF1-D758-BE39C84A7C1E}"/>
          </ac:picMkLst>
        </pc:picChg>
        <pc:picChg chg="del">
          <ac:chgData name="TANIA GUADALUPE GUALLI CULQUI" userId="d60d8a2d-12c2-4b7b-bdbc-29d6a4e86ff2" providerId="ADAL" clId="{0B16DD1C-6159-C749-8F5A-6F469AA703BA}" dt="2025-03-06T17:45:41.590" v="484" actId="478"/>
          <ac:picMkLst>
            <pc:docMk/>
            <pc:sldMk cId="3281489044" sldId="257"/>
            <ac:picMk id="18" creationId="{034BF0EF-249A-9A82-6EB6-7B40CFC59EBF}"/>
          </ac:picMkLst>
        </pc:picChg>
        <pc:picChg chg="del">
          <ac:chgData name="TANIA GUADALUPE GUALLI CULQUI" userId="d60d8a2d-12c2-4b7b-bdbc-29d6a4e86ff2" providerId="ADAL" clId="{0B16DD1C-6159-C749-8F5A-6F469AA703BA}" dt="2025-03-06T17:45:41.590" v="484" actId="478"/>
          <ac:picMkLst>
            <pc:docMk/>
            <pc:sldMk cId="3281489044" sldId="257"/>
            <ac:picMk id="20" creationId="{EE63BDB5-04A1-3B31-E835-BD4AA85DE715}"/>
          </ac:picMkLst>
        </pc:picChg>
        <pc:picChg chg="del mod">
          <ac:chgData name="TANIA GUADALUPE GUALLI CULQUI" userId="d60d8a2d-12c2-4b7b-bdbc-29d6a4e86ff2" providerId="ADAL" clId="{0B16DD1C-6159-C749-8F5A-6F469AA703BA}" dt="2025-03-06T17:48:19.313" v="576" actId="478"/>
          <ac:picMkLst>
            <pc:docMk/>
            <pc:sldMk cId="3281489044" sldId="257"/>
            <ac:picMk id="28" creationId="{1D11BEC3-8690-AAB2-4782-61B3A6907C47}"/>
          </ac:picMkLst>
        </pc:picChg>
        <pc:picChg chg="del">
          <ac:chgData name="TANIA GUADALUPE GUALLI CULQUI" userId="d60d8a2d-12c2-4b7b-bdbc-29d6a4e86ff2" providerId="ADAL" clId="{0B16DD1C-6159-C749-8F5A-6F469AA703BA}" dt="2025-03-06T17:46:04.056" v="488" actId="478"/>
          <ac:picMkLst>
            <pc:docMk/>
            <pc:sldMk cId="3281489044" sldId="257"/>
            <ac:picMk id="31" creationId="{25695FD6-2233-56A0-E079-BE737BFD21DB}"/>
          </ac:picMkLst>
        </pc:picChg>
        <pc:picChg chg="del mod">
          <ac:chgData name="TANIA GUADALUPE GUALLI CULQUI" userId="d60d8a2d-12c2-4b7b-bdbc-29d6a4e86ff2" providerId="ADAL" clId="{0B16DD1C-6159-C749-8F5A-6F469AA703BA}" dt="2025-03-06T17:48:19.313" v="576" actId="478"/>
          <ac:picMkLst>
            <pc:docMk/>
            <pc:sldMk cId="3281489044" sldId="257"/>
            <ac:picMk id="32" creationId="{41F1FF5E-1DFD-182A-7822-B8EB1E2059A3}"/>
          </ac:picMkLst>
        </pc:picChg>
        <pc:picChg chg="mod">
          <ac:chgData name="TANIA GUADALUPE GUALLI CULQUI" userId="d60d8a2d-12c2-4b7b-bdbc-29d6a4e86ff2" providerId="ADAL" clId="{0B16DD1C-6159-C749-8F5A-6F469AA703BA}" dt="2025-03-06T17:47:16.717" v="554" actId="1076"/>
          <ac:picMkLst>
            <pc:docMk/>
            <pc:sldMk cId="3281489044" sldId="257"/>
            <ac:picMk id="33" creationId="{4B034942-785D-7F5A-3D25-DDDC7177DCB7}"/>
          </ac:picMkLst>
        </pc:picChg>
        <pc:picChg chg="del">
          <ac:chgData name="TANIA GUADALUPE GUALLI CULQUI" userId="d60d8a2d-12c2-4b7b-bdbc-29d6a4e86ff2" providerId="ADAL" clId="{0B16DD1C-6159-C749-8F5A-6F469AA703BA}" dt="2025-03-06T17:46:04.056" v="488" actId="478"/>
          <ac:picMkLst>
            <pc:docMk/>
            <pc:sldMk cId="3281489044" sldId="257"/>
            <ac:picMk id="34" creationId="{2729B28B-2E76-93CF-60A9-7728F2BD3564}"/>
          </ac:picMkLst>
        </pc:picChg>
        <pc:picChg chg="add mod">
          <ac:chgData name="TANIA GUADALUPE GUALLI CULQUI" userId="d60d8a2d-12c2-4b7b-bdbc-29d6a4e86ff2" providerId="ADAL" clId="{0B16DD1C-6159-C749-8F5A-6F469AA703BA}" dt="2025-03-06T18:01:05.356" v="629" actId="1076"/>
          <ac:picMkLst>
            <pc:docMk/>
            <pc:sldMk cId="3281489044" sldId="257"/>
            <ac:picMk id="37" creationId="{070E439C-F55C-BBD2-1441-99B1BE0755A6}"/>
          </ac:picMkLst>
        </pc:picChg>
      </pc:sldChg>
      <pc:sldChg chg="addSp delSp modSp mod ord">
        <pc:chgData name="TANIA GUADALUPE GUALLI CULQUI" userId="d60d8a2d-12c2-4b7b-bdbc-29d6a4e86ff2" providerId="ADAL" clId="{0B16DD1C-6159-C749-8F5A-6F469AA703BA}" dt="2025-03-06T17:28:38.475" v="332" actId="20577"/>
        <pc:sldMkLst>
          <pc:docMk/>
          <pc:sldMk cId="741303447" sldId="258"/>
        </pc:sldMkLst>
        <pc:spChg chg="del">
          <ac:chgData name="TANIA GUADALUPE GUALLI CULQUI" userId="d60d8a2d-12c2-4b7b-bdbc-29d6a4e86ff2" providerId="ADAL" clId="{0B16DD1C-6159-C749-8F5A-6F469AA703BA}" dt="2025-03-06T17:27:32.205" v="243" actId="478"/>
          <ac:spMkLst>
            <pc:docMk/>
            <pc:sldMk cId="741303447" sldId="258"/>
            <ac:spMk id="2" creationId="{02CFCC6D-2522-09A6-2F35-CC63401B22DE}"/>
          </ac:spMkLst>
        </pc:spChg>
        <pc:spChg chg="add mod">
          <ac:chgData name="TANIA GUADALUPE GUALLI CULQUI" userId="d60d8a2d-12c2-4b7b-bdbc-29d6a4e86ff2" providerId="ADAL" clId="{0B16DD1C-6159-C749-8F5A-6F469AA703BA}" dt="2025-03-06T17:27:30.151" v="242"/>
          <ac:spMkLst>
            <pc:docMk/>
            <pc:sldMk cId="741303447" sldId="258"/>
            <ac:spMk id="3" creationId="{16974E8B-1F49-27E9-C4A9-4D11A37A231E}"/>
          </ac:spMkLst>
        </pc:spChg>
        <pc:spChg chg="add del mod">
          <ac:chgData name="TANIA GUADALUPE GUALLI CULQUI" userId="d60d8a2d-12c2-4b7b-bdbc-29d6a4e86ff2" providerId="ADAL" clId="{0B16DD1C-6159-C749-8F5A-6F469AA703BA}" dt="2025-03-06T17:27:34.991" v="244" actId="478"/>
          <ac:spMkLst>
            <pc:docMk/>
            <pc:sldMk cId="741303447" sldId="258"/>
            <ac:spMk id="6" creationId="{57AF98E1-6BCA-AB48-8EDB-4CCD366F87D5}"/>
          </ac:spMkLst>
        </pc:spChg>
        <pc:spChg chg="add mod">
          <ac:chgData name="TANIA GUADALUPE GUALLI CULQUI" userId="d60d8a2d-12c2-4b7b-bdbc-29d6a4e86ff2" providerId="ADAL" clId="{0B16DD1C-6159-C749-8F5A-6F469AA703BA}" dt="2025-03-06T17:27:36.075" v="245"/>
          <ac:spMkLst>
            <pc:docMk/>
            <pc:sldMk cId="741303447" sldId="258"/>
            <ac:spMk id="7" creationId="{F303424E-F540-300A-F0E6-42AE567F01C2}"/>
          </ac:spMkLst>
        </pc:spChg>
        <pc:graphicFrameChg chg="mod">
          <ac:chgData name="TANIA GUADALUPE GUALLI CULQUI" userId="d60d8a2d-12c2-4b7b-bdbc-29d6a4e86ff2" providerId="ADAL" clId="{0B16DD1C-6159-C749-8F5A-6F469AA703BA}" dt="2025-03-06T17:28:38.475" v="332" actId="20577"/>
          <ac:graphicFrameMkLst>
            <pc:docMk/>
            <pc:sldMk cId="741303447" sldId="258"/>
            <ac:graphicFrameMk id="4" creationId="{21531576-AFB7-4462-BCBA-86A226DE5211}"/>
          </ac:graphicFrameMkLst>
        </pc:graphicFrameChg>
      </pc:sldChg>
      <pc:sldChg chg="modSp mod ord">
        <pc:chgData name="TANIA GUADALUPE GUALLI CULQUI" userId="d60d8a2d-12c2-4b7b-bdbc-29d6a4e86ff2" providerId="ADAL" clId="{0B16DD1C-6159-C749-8F5A-6F469AA703BA}" dt="2025-03-06T17:43:49.817" v="464" actId="20578"/>
        <pc:sldMkLst>
          <pc:docMk/>
          <pc:sldMk cId="255133740" sldId="259"/>
        </pc:sldMkLst>
        <pc:spChg chg="mod">
          <ac:chgData name="TANIA GUADALUPE GUALLI CULQUI" userId="d60d8a2d-12c2-4b7b-bdbc-29d6a4e86ff2" providerId="ADAL" clId="{0B16DD1C-6159-C749-8F5A-6F469AA703BA}" dt="2025-03-06T17:42:37.124" v="458" actId="27636"/>
          <ac:spMkLst>
            <pc:docMk/>
            <pc:sldMk cId="255133740" sldId="259"/>
            <ac:spMk id="3" creationId="{C2B47F42-25B6-2B9F-1BFB-51C173C41EDD}"/>
          </ac:spMkLst>
        </pc:spChg>
      </pc:sldChg>
      <pc:sldChg chg="del">
        <pc:chgData name="TANIA GUADALUPE GUALLI CULQUI" userId="d60d8a2d-12c2-4b7b-bdbc-29d6a4e86ff2" providerId="ADAL" clId="{0B16DD1C-6159-C749-8F5A-6F469AA703BA}" dt="2025-03-06T17:04:12.671" v="146" actId="2696"/>
        <pc:sldMkLst>
          <pc:docMk/>
          <pc:sldMk cId="3804836988" sldId="260"/>
        </pc:sldMkLst>
      </pc:sldChg>
      <pc:sldChg chg="modSp mod">
        <pc:chgData name="TANIA GUADALUPE GUALLI CULQUI" userId="d60d8a2d-12c2-4b7b-bdbc-29d6a4e86ff2" providerId="ADAL" clId="{0B16DD1C-6159-C749-8F5A-6F469AA703BA}" dt="2025-03-06T17:42:51.553" v="460" actId="14100"/>
        <pc:sldMkLst>
          <pc:docMk/>
          <pc:sldMk cId="3907400147" sldId="261"/>
        </pc:sldMkLst>
        <pc:spChg chg="mod">
          <ac:chgData name="TANIA GUADALUPE GUALLI CULQUI" userId="d60d8a2d-12c2-4b7b-bdbc-29d6a4e86ff2" providerId="ADAL" clId="{0B16DD1C-6159-C749-8F5A-6F469AA703BA}" dt="2025-03-06T17:42:48.309" v="459" actId="14100"/>
          <ac:spMkLst>
            <pc:docMk/>
            <pc:sldMk cId="3907400147" sldId="261"/>
            <ac:spMk id="2" creationId="{237A7B88-B4C0-9796-4BDA-B8FDFB117364}"/>
          </ac:spMkLst>
        </pc:spChg>
        <pc:spChg chg="mod">
          <ac:chgData name="TANIA GUADALUPE GUALLI CULQUI" userId="d60d8a2d-12c2-4b7b-bdbc-29d6a4e86ff2" providerId="ADAL" clId="{0B16DD1C-6159-C749-8F5A-6F469AA703BA}" dt="2025-03-06T17:42:51.553" v="460" actId="14100"/>
          <ac:spMkLst>
            <pc:docMk/>
            <pc:sldMk cId="3907400147" sldId="261"/>
            <ac:spMk id="3" creationId="{8FDAD8ED-59EA-8788-9444-CC1609BB191F}"/>
          </ac:spMkLst>
        </pc:spChg>
      </pc:sldChg>
      <pc:sldChg chg="modSp del mod">
        <pc:chgData name="TANIA GUADALUPE GUALLI CULQUI" userId="d60d8a2d-12c2-4b7b-bdbc-29d6a4e86ff2" providerId="ADAL" clId="{0B16DD1C-6159-C749-8F5A-6F469AA703BA}" dt="2025-03-06T17:43:41.995" v="463" actId="2696"/>
        <pc:sldMkLst>
          <pc:docMk/>
          <pc:sldMk cId="1183621649" sldId="262"/>
        </pc:sldMkLst>
        <pc:spChg chg="mod">
          <ac:chgData name="TANIA GUADALUPE GUALLI CULQUI" userId="d60d8a2d-12c2-4b7b-bdbc-29d6a4e86ff2" providerId="ADAL" clId="{0B16DD1C-6159-C749-8F5A-6F469AA703BA}" dt="2025-03-06T17:43:23.859" v="462" actId="14100"/>
          <ac:spMkLst>
            <pc:docMk/>
            <pc:sldMk cId="1183621649" sldId="262"/>
            <ac:spMk id="2" creationId="{BFD423A6-99D2-FA67-B3A5-87E319331520}"/>
          </ac:spMkLst>
        </pc:spChg>
        <pc:spChg chg="mod">
          <ac:chgData name="TANIA GUADALUPE GUALLI CULQUI" userId="d60d8a2d-12c2-4b7b-bdbc-29d6a4e86ff2" providerId="ADAL" clId="{0B16DD1C-6159-C749-8F5A-6F469AA703BA}" dt="2025-03-06T17:43:19.230" v="461" actId="14100"/>
          <ac:spMkLst>
            <pc:docMk/>
            <pc:sldMk cId="1183621649" sldId="262"/>
            <ac:spMk id="3" creationId="{2569582A-5D9C-58B1-6958-477F580E9B7E}"/>
          </ac:spMkLst>
        </pc:spChg>
      </pc:sldChg>
      <pc:sldChg chg="modSp mod ord">
        <pc:chgData name="TANIA GUADALUPE GUALLI CULQUI" userId="d60d8a2d-12c2-4b7b-bdbc-29d6a4e86ff2" providerId="ADAL" clId="{0B16DD1C-6159-C749-8F5A-6F469AA703BA}" dt="2025-03-06T17:32:48.643" v="387" actId="20577"/>
        <pc:sldMkLst>
          <pc:docMk/>
          <pc:sldMk cId="203458162" sldId="263"/>
        </pc:sldMkLst>
        <pc:spChg chg="mod">
          <ac:chgData name="TANIA GUADALUPE GUALLI CULQUI" userId="d60d8a2d-12c2-4b7b-bdbc-29d6a4e86ff2" providerId="ADAL" clId="{0B16DD1C-6159-C749-8F5A-6F469AA703BA}" dt="2025-03-06T17:32:48.643" v="387" actId="20577"/>
          <ac:spMkLst>
            <pc:docMk/>
            <pc:sldMk cId="203458162" sldId="263"/>
            <ac:spMk id="2" creationId="{90D767CE-3711-319B-7C3A-D056E57D6DD2}"/>
          </ac:spMkLst>
        </pc:spChg>
      </pc:sldChg>
      <pc:sldChg chg="modSp mod ord">
        <pc:chgData name="TANIA GUADALUPE GUALLI CULQUI" userId="d60d8a2d-12c2-4b7b-bdbc-29d6a4e86ff2" providerId="ADAL" clId="{0B16DD1C-6159-C749-8F5A-6F469AA703BA}" dt="2025-03-06T17:32:52.241" v="391" actId="20577"/>
        <pc:sldMkLst>
          <pc:docMk/>
          <pc:sldMk cId="3152231090" sldId="264"/>
        </pc:sldMkLst>
        <pc:spChg chg="mod">
          <ac:chgData name="TANIA GUADALUPE GUALLI CULQUI" userId="d60d8a2d-12c2-4b7b-bdbc-29d6a4e86ff2" providerId="ADAL" clId="{0B16DD1C-6159-C749-8F5A-6F469AA703BA}" dt="2025-03-06T17:32:52.241" v="391" actId="20577"/>
          <ac:spMkLst>
            <pc:docMk/>
            <pc:sldMk cId="3152231090" sldId="264"/>
            <ac:spMk id="2" creationId="{8C5B6D79-5E64-AED0-38C0-C9019B32B318}"/>
          </ac:spMkLst>
        </pc:spChg>
      </pc:sldChg>
      <pc:sldChg chg="modSp mod ord">
        <pc:chgData name="TANIA GUADALUPE GUALLI CULQUI" userId="d60d8a2d-12c2-4b7b-bdbc-29d6a4e86ff2" providerId="ADAL" clId="{0B16DD1C-6159-C749-8F5A-6F469AA703BA}" dt="2025-03-06T17:32:57.240" v="395" actId="20577"/>
        <pc:sldMkLst>
          <pc:docMk/>
          <pc:sldMk cId="2793919928" sldId="265"/>
        </pc:sldMkLst>
        <pc:spChg chg="mod">
          <ac:chgData name="TANIA GUADALUPE GUALLI CULQUI" userId="d60d8a2d-12c2-4b7b-bdbc-29d6a4e86ff2" providerId="ADAL" clId="{0B16DD1C-6159-C749-8F5A-6F469AA703BA}" dt="2025-03-06T17:32:57.240" v="395" actId="20577"/>
          <ac:spMkLst>
            <pc:docMk/>
            <pc:sldMk cId="2793919928" sldId="265"/>
            <ac:spMk id="2" creationId="{10EEECCA-5485-F56A-3B9B-2F2084CBC378}"/>
          </ac:spMkLst>
        </pc:spChg>
      </pc:sldChg>
      <pc:sldChg chg="modSp mod ord">
        <pc:chgData name="TANIA GUADALUPE GUALLI CULQUI" userId="d60d8a2d-12c2-4b7b-bdbc-29d6a4e86ff2" providerId="ADAL" clId="{0B16DD1C-6159-C749-8F5A-6F469AA703BA}" dt="2025-03-06T17:33:02.220" v="399" actId="20577"/>
        <pc:sldMkLst>
          <pc:docMk/>
          <pc:sldMk cId="3383543561" sldId="266"/>
        </pc:sldMkLst>
        <pc:spChg chg="mod">
          <ac:chgData name="TANIA GUADALUPE GUALLI CULQUI" userId="d60d8a2d-12c2-4b7b-bdbc-29d6a4e86ff2" providerId="ADAL" clId="{0B16DD1C-6159-C749-8F5A-6F469AA703BA}" dt="2025-03-06T17:33:02.220" v="399" actId="20577"/>
          <ac:spMkLst>
            <pc:docMk/>
            <pc:sldMk cId="3383543561" sldId="266"/>
            <ac:spMk id="2" creationId="{4BB053BC-4925-2F31-52D7-5ED7A1F32986}"/>
          </ac:spMkLst>
        </pc:spChg>
        <pc:graphicFrameChg chg="mod">
          <ac:chgData name="TANIA GUADALUPE GUALLI CULQUI" userId="d60d8a2d-12c2-4b7b-bdbc-29d6a4e86ff2" providerId="ADAL" clId="{0B16DD1C-6159-C749-8F5A-6F469AA703BA}" dt="2025-03-06T16:56:55.049" v="129" actId="20577"/>
          <ac:graphicFrameMkLst>
            <pc:docMk/>
            <pc:sldMk cId="3383543561" sldId="266"/>
            <ac:graphicFrameMk id="4" creationId="{E93DA09B-D07D-45EF-0C2A-84D92274E702}"/>
          </ac:graphicFrameMkLst>
        </pc:graphicFrameChg>
      </pc:sldChg>
      <pc:sldChg chg="delSp modSp mod">
        <pc:chgData name="TANIA GUADALUPE GUALLI CULQUI" userId="d60d8a2d-12c2-4b7b-bdbc-29d6a4e86ff2" providerId="ADAL" clId="{0B16DD1C-6159-C749-8F5A-6F469AA703BA}" dt="2025-03-06T17:42:06.765" v="446" actId="20577"/>
        <pc:sldMkLst>
          <pc:docMk/>
          <pc:sldMk cId="3032013020" sldId="267"/>
        </pc:sldMkLst>
        <pc:spChg chg="del mod">
          <ac:chgData name="TANIA GUADALUPE GUALLI CULQUI" userId="d60d8a2d-12c2-4b7b-bdbc-29d6a4e86ff2" providerId="ADAL" clId="{0B16DD1C-6159-C749-8F5A-6F469AA703BA}" dt="2025-03-06T17:42:01.344" v="445" actId="478"/>
          <ac:spMkLst>
            <pc:docMk/>
            <pc:sldMk cId="3032013020" sldId="267"/>
            <ac:spMk id="3" creationId="{D18325E0-3A2A-D317-81F7-E350DBDE24C6}"/>
          </ac:spMkLst>
        </pc:spChg>
        <pc:graphicFrameChg chg="mod">
          <ac:chgData name="TANIA GUADALUPE GUALLI CULQUI" userId="d60d8a2d-12c2-4b7b-bdbc-29d6a4e86ff2" providerId="ADAL" clId="{0B16DD1C-6159-C749-8F5A-6F469AA703BA}" dt="2025-03-06T17:42:06.765" v="446" actId="20577"/>
          <ac:graphicFrameMkLst>
            <pc:docMk/>
            <pc:sldMk cId="3032013020" sldId="267"/>
            <ac:graphicFrameMk id="4" creationId="{57423981-71D6-4B3A-C75F-639734D29EED}"/>
          </ac:graphicFrameMkLst>
        </pc:graphicFrameChg>
      </pc:sldChg>
      <pc:sldChg chg="modSp mod">
        <pc:chgData name="TANIA GUADALUPE GUALLI CULQUI" userId="d60d8a2d-12c2-4b7b-bdbc-29d6a4e86ff2" providerId="ADAL" clId="{0B16DD1C-6159-C749-8F5A-6F469AA703BA}" dt="2025-03-06T17:29:50.170" v="365" actId="20577"/>
        <pc:sldMkLst>
          <pc:docMk/>
          <pc:sldMk cId="2362437103" sldId="268"/>
        </pc:sldMkLst>
        <pc:spChg chg="mod">
          <ac:chgData name="TANIA GUADALUPE GUALLI CULQUI" userId="d60d8a2d-12c2-4b7b-bdbc-29d6a4e86ff2" providerId="ADAL" clId="{0B16DD1C-6159-C749-8F5A-6F469AA703BA}" dt="2025-03-06T17:29:34.420" v="351" actId="20577"/>
          <ac:spMkLst>
            <pc:docMk/>
            <pc:sldMk cId="2362437103" sldId="268"/>
            <ac:spMk id="2" creationId="{94AA6134-19E5-63FE-C7AA-8D6A8A4A0156}"/>
          </ac:spMkLst>
        </pc:spChg>
        <pc:graphicFrameChg chg="mod">
          <ac:chgData name="TANIA GUADALUPE GUALLI CULQUI" userId="d60d8a2d-12c2-4b7b-bdbc-29d6a4e86ff2" providerId="ADAL" clId="{0B16DD1C-6159-C749-8F5A-6F469AA703BA}" dt="2025-03-06T17:29:50.170" v="365" actId="20577"/>
          <ac:graphicFrameMkLst>
            <pc:docMk/>
            <pc:sldMk cId="2362437103" sldId="268"/>
            <ac:graphicFrameMk id="4" creationId="{21C6F359-F860-731A-F330-0E1DAE23D594}"/>
          </ac:graphicFrameMkLst>
        </pc:graphicFrameChg>
      </pc:sldChg>
      <pc:sldChg chg="modSp del">
        <pc:chgData name="TANIA GUADALUPE GUALLI CULQUI" userId="d60d8a2d-12c2-4b7b-bdbc-29d6a4e86ff2" providerId="ADAL" clId="{0B16DD1C-6159-C749-8F5A-6F469AA703BA}" dt="2025-03-06T17:31:26.414" v="378" actId="2696"/>
        <pc:sldMkLst>
          <pc:docMk/>
          <pc:sldMk cId="1767062865" sldId="270"/>
        </pc:sldMkLst>
        <pc:graphicFrameChg chg="mod">
          <ac:chgData name="TANIA GUADALUPE GUALLI CULQUI" userId="d60d8a2d-12c2-4b7b-bdbc-29d6a4e86ff2" providerId="ADAL" clId="{0B16DD1C-6159-C749-8F5A-6F469AA703BA}" dt="2025-03-06T16:47:53.768" v="122" actId="20577"/>
          <ac:graphicFrameMkLst>
            <pc:docMk/>
            <pc:sldMk cId="1767062865" sldId="270"/>
            <ac:graphicFrameMk id="5" creationId="{89103829-304F-6599-BF2E-BF9CDA350618}"/>
          </ac:graphicFrameMkLst>
        </pc:graphicFrameChg>
      </pc:sldChg>
      <pc:sldChg chg="del">
        <pc:chgData name="TANIA GUADALUPE GUALLI CULQUI" userId="d60d8a2d-12c2-4b7b-bdbc-29d6a4e86ff2" providerId="ADAL" clId="{0B16DD1C-6159-C749-8F5A-6F469AA703BA}" dt="2025-03-06T17:31:52.094" v="379" actId="2696"/>
        <pc:sldMkLst>
          <pc:docMk/>
          <pc:sldMk cId="3469006591" sldId="271"/>
        </pc:sldMkLst>
      </pc:sldChg>
      <pc:sldChg chg="modSp add mod">
        <pc:chgData name="TANIA GUADALUPE GUALLI CULQUI" userId="d60d8a2d-12c2-4b7b-bdbc-29d6a4e86ff2" providerId="ADAL" clId="{0B16DD1C-6159-C749-8F5A-6F469AA703BA}" dt="2025-03-06T17:49:10.614" v="620" actId="14100"/>
        <pc:sldMkLst>
          <pc:docMk/>
          <pc:sldMk cId="3348620088" sldId="272"/>
        </pc:sldMkLst>
        <pc:spChg chg="mod">
          <ac:chgData name="TANIA GUADALUPE GUALLI CULQUI" userId="d60d8a2d-12c2-4b7b-bdbc-29d6a4e86ff2" providerId="ADAL" clId="{0B16DD1C-6159-C749-8F5A-6F469AA703BA}" dt="2025-03-06T17:49:06.302" v="619" actId="113"/>
          <ac:spMkLst>
            <pc:docMk/>
            <pc:sldMk cId="3348620088" sldId="272"/>
            <ac:spMk id="2" creationId="{42B97B27-5D58-9E02-73D4-69FE4360E61F}"/>
          </ac:spMkLst>
        </pc:spChg>
        <pc:spChg chg="mod">
          <ac:chgData name="TANIA GUADALUPE GUALLI CULQUI" userId="d60d8a2d-12c2-4b7b-bdbc-29d6a4e86ff2" providerId="ADAL" clId="{0B16DD1C-6159-C749-8F5A-6F469AA703BA}" dt="2025-03-06T17:49:10.614" v="620" actId="14100"/>
          <ac:spMkLst>
            <pc:docMk/>
            <pc:sldMk cId="3348620088" sldId="272"/>
            <ac:spMk id="3" creationId="{8B2DFB0F-6DE1-F3CF-0995-130331754806}"/>
          </ac:spMkLst>
        </pc:spChg>
      </pc:sldChg>
      <pc:sldChg chg="new del">
        <pc:chgData name="TANIA GUADALUPE GUALLI CULQUI" userId="d60d8a2d-12c2-4b7b-bdbc-29d6a4e86ff2" providerId="ADAL" clId="{0B16DD1C-6159-C749-8F5A-6F469AA703BA}" dt="2025-03-06T17:26:58.566" v="236" actId="2696"/>
        <pc:sldMkLst>
          <pc:docMk/>
          <pc:sldMk cId="3246338337" sldId="273"/>
        </pc:sldMkLst>
      </pc:sldChg>
      <pc:sldChg chg="new del">
        <pc:chgData name="TANIA GUADALUPE GUALLI CULQUI" userId="d60d8a2d-12c2-4b7b-bdbc-29d6a4e86ff2" providerId="ADAL" clId="{0B16DD1C-6159-C749-8F5A-6F469AA703BA}" dt="2025-03-06T17:29:10.220" v="333" actId="2696"/>
        <pc:sldMkLst>
          <pc:docMk/>
          <pc:sldMk cId="181859821" sldId="274"/>
        </pc:sldMkLst>
      </pc:sldChg>
      <pc:sldChg chg="add">
        <pc:chgData name="TANIA GUADALUPE GUALLI CULQUI" userId="d60d8a2d-12c2-4b7b-bdbc-29d6a4e86ff2" providerId="ADAL" clId="{0B16DD1C-6159-C749-8F5A-6F469AA703BA}" dt="2025-03-06T17:26:46.652" v="235"/>
        <pc:sldMkLst>
          <pc:docMk/>
          <pc:sldMk cId="4226848444" sldId="275"/>
        </pc:sldMkLst>
      </pc:sldChg>
      <pc:sldChg chg="modSp add mod ord">
        <pc:chgData name="TANIA GUADALUPE GUALLI CULQUI" userId="d60d8a2d-12c2-4b7b-bdbc-29d6a4e86ff2" providerId="ADAL" clId="{0B16DD1C-6159-C749-8F5A-6F469AA703BA}" dt="2025-03-06T17:35:59.414" v="416"/>
        <pc:sldMkLst>
          <pc:docMk/>
          <pc:sldMk cId="1664369097" sldId="276"/>
        </pc:sldMkLst>
        <pc:spChg chg="mod">
          <ac:chgData name="TANIA GUADALUPE GUALLI CULQUI" userId="d60d8a2d-12c2-4b7b-bdbc-29d6a4e86ff2" providerId="ADAL" clId="{0B16DD1C-6159-C749-8F5A-6F469AA703BA}" dt="2025-03-06T17:33:55.905" v="412" actId="20577"/>
          <ac:spMkLst>
            <pc:docMk/>
            <pc:sldMk cId="1664369097" sldId="276"/>
            <ac:spMk id="2" creationId="{E181ECFE-0831-52D5-4F27-BD7A556F3635}"/>
          </ac:spMkLst>
        </pc:spChg>
        <pc:graphicFrameChg chg="mod">
          <ac:chgData name="TANIA GUADALUPE GUALLI CULQUI" userId="d60d8a2d-12c2-4b7b-bdbc-29d6a4e86ff2" providerId="ADAL" clId="{0B16DD1C-6159-C749-8F5A-6F469AA703BA}" dt="2025-03-06T17:35:59.414" v="416"/>
          <ac:graphicFrameMkLst>
            <pc:docMk/>
            <pc:sldMk cId="1664369097" sldId="276"/>
            <ac:graphicFrameMk id="4" creationId="{D2AE78B5-B6C9-CF7E-B715-917802269F7B}"/>
          </ac:graphicFrameMkLst>
        </pc:graphicFrameChg>
      </pc:sldChg>
      <pc:sldChg chg="addSp delSp modSp add mod">
        <pc:chgData name="TANIA GUADALUPE GUALLI CULQUI" userId="d60d8a2d-12c2-4b7b-bdbc-29d6a4e86ff2" providerId="ADAL" clId="{0B16DD1C-6159-C749-8F5A-6F469AA703BA}" dt="2025-03-06T17:41:48.033" v="444" actId="1076"/>
        <pc:sldMkLst>
          <pc:docMk/>
          <pc:sldMk cId="3559451154" sldId="277"/>
        </pc:sldMkLst>
        <pc:spChg chg="mod">
          <ac:chgData name="TANIA GUADALUPE GUALLI CULQUI" userId="d60d8a2d-12c2-4b7b-bdbc-29d6a4e86ff2" providerId="ADAL" clId="{0B16DD1C-6159-C749-8F5A-6F469AA703BA}" dt="2025-03-06T17:41:34.138" v="439" actId="20577"/>
          <ac:spMkLst>
            <pc:docMk/>
            <pc:sldMk cId="3559451154" sldId="277"/>
            <ac:spMk id="2" creationId="{73EB9570-2E9F-C2A4-BAE6-D1D2478BEFCB}"/>
          </ac:spMkLst>
        </pc:spChg>
        <pc:spChg chg="add del mod">
          <ac:chgData name="TANIA GUADALUPE GUALLI CULQUI" userId="d60d8a2d-12c2-4b7b-bdbc-29d6a4e86ff2" providerId="ADAL" clId="{0B16DD1C-6159-C749-8F5A-6F469AA703BA}" dt="2025-03-06T17:41:36.635" v="440" actId="478"/>
          <ac:spMkLst>
            <pc:docMk/>
            <pc:sldMk cId="3559451154" sldId="277"/>
            <ac:spMk id="5" creationId="{668A5D6C-931E-A507-A038-AB79595EB6BD}"/>
          </ac:spMkLst>
        </pc:spChg>
        <pc:graphicFrameChg chg="del">
          <ac:chgData name="TANIA GUADALUPE GUALLI CULQUI" userId="d60d8a2d-12c2-4b7b-bdbc-29d6a4e86ff2" providerId="ADAL" clId="{0B16DD1C-6159-C749-8F5A-6F469AA703BA}" dt="2025-03-06T17:41:24.461" v="418" actId="478"/>
          <ac:graphicFrameMkLst>
            <pc:docMk/>
            <pc:sldMk cId="3559451154" sldId="277"/>
            <ac:graphicFrameMk id="4" creationId="{5719D56A-AD54-CA75-6630-4CEDE6B011BB}"/>
          </ac:graphicFrameMkLst>
        </pc:graphicFrameChg>
        <pc:picChg chg="add mod">
          <ac:chgData name="TANIA GUADALUPE GUALLI CULQUI" userId="d60d8a2d-12c2-4b7b-bdbc-29d6a4e86ff2" providerId="ADAL" clId="{0B16DD1C-6159-C749-8F5A-6F469AA703BA}" dt="2025-03-06T17:41:48.033" v="444" actId="1076"/>
          <ac:picMkLst>
            <pc:docMk/>
            <pc:sldMk cId="3559451154" sldId="277"/>
            <ac:picMk id="6" creationId="{2E5F440B-DDA6-AD07-461F-59433BA8B62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B0845-DFD8-7C49-95EB-BD6DE8A4775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9E8DBC19-38B6-EE43-8907-D3DBC8D4E809}">
      <dgm:prSet phldrT="[Texto]"/>
      <dgm:spPr/>
      <dgm:t>
        <a:bodyPr/>
        <a:lstStyle/>
        <a:p>
          <a:r>
            <a:rPr lang="es-MX" dirty="0"/>
            <a:t>Búsqueda de documentos por palabras clave</a:t>
          </a:r>
        </a:p>
      </dgm:t>
    </dgm:pt>
    <dgm:pt modelId="{3FDBCF20-ED89-CF4A-AF5F-7D71129A5F0F}" type="parTrans" cxnId="{FD74ECFD-6518-064E-998D-5E7F1F62BD17}">
      <dgm:prSet/>
      <dgm:spPr/>
      <dgm:t>
        <a:bodyPr/>
        <a:lstStyle/>
        <a:p>
          <a:endParaRPr lang="es-MX"/>
        </a:p>
      </dgm:t>
    </dgm:pt>
    <dgm:pt modelId="{22B08040-0F39-9F49-8B0A-017BD6FB28B9}" type="sibTrans" cxnId="{FD74ECFD-6518-064E-998D-5E7F1F62BD17}">
      <dgm:prSet/>
      <dgm:spPr/>
      <dgm:t>
        <a:bodyPr/>
        <a:lstStyle/>
        <a:p>
          <a:endParaRPr lang="es-MX"/>
        </a:p>
      </dgm:t>
    </dgm:pt>
    <dgm:pt modelId="{A9AAFD52-BF92-3041-B68D-830B3171B690}">
      <dgm:prSet phldrT="[Texto]"/>
      <dgm:spPr/>
      <dgm:t>
        <a:bodyPr/>
        <a:lstStyle/>
        <a:p>
          <a:r>
            <a:rPr lang="es-MX" dirty="0"/>
            <a:t>Chat, para consulta mediante lenguaje natural</a:t>
          </a:r>
        </a:p>
      </dgm:t>
    </dgm:pt>
    <dgm:pt modelId="{AB36C26A-6E8D-F14E-B93B-9D33319B8CF5}" type="parTrans" cxnId="{1ED90C3A-7536-B640-AB0C-A4D4EA6EFF89}">
      <dgm:prSet/>
      <dgm:spPr/>
      <dgm:t>
        <a:bodyPr/>
        <a:lstStyle/>
        <a:p>
          <a:endParaRPr lang="es-MX"/>
        </a:p>
      </dgm:t>
    </dgm:pt>
    <dgm:pt modelId="{E5C6789A-100D-174E-B99A-36E17BEAA332}" type="sibTrans" cxnId="{1ED90C3A-7536-B640-AB0C-A4D4EA6EFF89}">
      <dgm:prSet/>
      <dgm:spPr/>
      <dgm:t>
        <a:bodyPr/>
        <a:lstStyle/>
        <a:p>
          <a:endParaRPr lang="es-MX"/>
        </a:p>
      </dgm:t>
    </dgm:pt>
    <dgm:pt modelId="{8FA847AF-EB0C-DF4F-8477-D4300B9E0D33}" type="pres">
      <dgm:prSet presAssocID="{972B0845-DFD8-7C49-95EB-BD6DE8A47752}" presName="Name0" presStyleCnt="0">
        <dgm:presLayoutVars>
          <dgm:chMax val="7"/>
          <dgm:chPref val="7"/>
          <dgm:dir/>
        </dgm:presLayoutVars>
      </dgm:prSet>
      <dgm:spPr/>
    </dgm:pt>
    <dgm:pt modelId="{031AF0AE-EF6A-314B-B59E-D368CD23300C}" type="pres">
      <dgm:prSet presAssocID="{972B0845-DFD8-7C49-95EB-BD6DE8A47752}" presName="Name1" presStyleCnt="0"/>
      <dgm:spPr/>
    </dgm:pt>
    <dgm:pt modelId="{083B9520-1031-004D-8E19-20EFA9CA4CDD}" type="pres">
      <dgm:prSet presAssocID="{972B0845-DFD8-7C49-95EB-BD6DE8A47752}" presName="cycle" presStyleCnt="0"/>
      <dgm:spPr/>
    </dgm:pt>
    <dgm:pt modelId="{24647129-3B40-B840-A32F-BDFF7A3C049F}" type="pres">
      <dgm:prSet presAssocID="{972B0845-DFD8-7C49-95EB-BD6DE8A47752}" presName="srcNode" presStyleLbl="node1" presStyleIdx="0" presStyleCnt="2"/>
      <dgm:spPr/>
    </dgm:pt>
    <dgm:pt modelId="{911F1F5F-C204-184F-920A-EB1F9131B405}" type="pres">
      <dgm:prSet presAssocID="{972B0845-DFD8-7C49-95EB-BD6DE8A47752}" presName="conn" presStyleLbl="parChTrans1D2" presStyleIdx="0" presStyleCnt="1"/>
      <dgm:spPr/>
    </dgm:pt>
    <dgm:pt modelId="{F70398E3-1A46-DA4E-8531-58FB251CC997}" type="pres">
      <dgm:prSet presAssocID="{972B0845-DFD8-7C49-95EB-BD6DE8A47752}" presName="extraNode" presStyleLbl="node1" presStyleIdx="0" presStyleCnt="2"/>
      <dgm:spPr/>
    </dgm:pt>
    <dgm:pt modelId="{7D9DF1A1-C57F-E148-ACBE-D8BA3C9779BB}" type="pres">
      <dgm:prSet presAssocID="{972B0845-DFD8-7C49-95EB-BD6DE8A47752}" presName="dstNode" presStyleLbl="node1" presStyleIdx="0" presStyleCnt="2"/>
      <dgm:spPr/>
    </dgm:pt>
    <dgm:pt modelId="{4D6AA2D9-6ADB-5541-8F4D-A87D32B3212A}" type="pres">
      <dgm:prSet presAssocID="{9E8DBC19-38B6-EE43-8907-D3DBC8D4E809}" presName="text_1" presStyleLbl="node1" presStyleIdx="0" presStyleCnt="2">
        <dgm:presLayoutVars>
          <dgm:bulletEnabled val="1"/>
        </dgm:presLayoutVars>
      </dgm:prSet>
      <dgm:spPr/>
    </dgm:pt>
    <dgm:pt modelId="{BA3A0D2C-1771-F943-A41A-512A2E94D089}" type="pres">
      <dgm:prSet presAssocID="{9E8DBC19-38B6-EE43-8907-D3DBC8D4E809}" presName="accent_1" presStyleCnt="0"/>
      <dgm:spPr/>
    </dgm:pt>
    <dgm:pt modelId="{2F20D84F-4012-BA47-B365-FDBA14DF46E0}" type="pres">
      <dgm:prSet presAssocID="{9E8DBC19-38B6-EE43-8907-D3DBC8D4E809}" presName="accentRepeatNode" presStyleLbl="solidFgAcc1" presStyleIdx="0" presStyleCnt="2"/>
      <dgm:spPr/>
    </dgm:pt>
    <dgm:pt modelId="{09548390-C7A9-8E44-9511-4972281A9F00}" type="pres">
      <dgm:prSet presAssocID="{A9AAFD52-BF92-3041-B68D-830B3171B690}" presName="text_2" presStyleLbl="node1" presStyleIdx="1" presStyleCnt="2">
        <dgm:presLayoutVars>
          <dgm:bulletEnabled val="1"/>
        </dgm:presLayoutVars>
      </dgm:prSet>
      <dgm:spPr/>
    </dgm:pt>
    <dgm:pt modelId="{F6D6FEB4-B49F-8B4E-BD3E-C3C63E583083}" type="pres">
      <dgm:prSet presAssocID="{A9AAFD52-BF92-3041-B68D-830B3171B690}" presName="accent_2" presStyleCnt="0"/>
      <dgm:spPr/>
    </dgm:pt>
    <dgm:pt modelId="{0F82937E-626A-7243-8154-97BE1044F5DA}" type="pres">
      <dgm:prSet presAssocID="{A9AAFD52-BF92-3041-B68D-830B3171B690}" presName="accentRepeatNode" presStyleLbl="solidFgAcc1" presStyleIdx="1" presStyleCnt="2"/>
      <dgm:spPr/>
    </dgm:pt>
  </dgm:ptLst>
  <dgm:cxnLst>
    <dgm:cxn modelId="{1ED90C3A-7536-B640-AB0C-A4D4EA6EFF89}" srcId="{972B0845-DFD8-7C49-95EB-BD6DE8A47752}" destId="{A9AAFD52-BF92-3041-B68D-830B3171B690}" srcOrd="1" destOrd="0" parTransId="{AB36C26A-6E8D-F14E-B93B-9D33319B8CF5}" sibTransId="{E5C6789A-100D-174E-B99A-36E17BEAA332}"/>
    <dgm:cxn modelId="{6CEA2F41-9F4C-2346-9074-D4AAD8FC14BE}" type="presOf" srcId="{972B0845-DFD8-7C49-95EB-BD6DE8A47752}" destId="{8FA847AF-EB0C-DF4F-8477-D4300B9E0D33}" srcOrd="0" destOrd="0" presId="urn:microsoft.com/office/officeart/2008/layout/VerticalCurvedList"/>
    <dgm:cxn modelId="{991A085E-5657-C24D-80ED-5AFF08264DAD}" type="presOf" srcId="{9E8DBC19-38B6-EE43-8907-D3DBC8D4E809}" destId="{4D6AA2D9-6ADB-5541-8F4D-A87D32B3212A}" srcOrd="0" destOrd="0" presId="urn:microsoft.com/office/officeart/2008/layout/VerticalCurvedList"/>
    <dgm:cxn modelId="{9668247B-10C4-8243-A40B-61AAEF9BF58C}" type="presOf" srcId="{A9AAFD52-BF92-3041-B68D-830B3171B690}" destId="{09548390-C7A9-8E44-9511-4972281A9F00}" srcOrd="0" destOrd="0" presId="urn:microsoft.com/office/officeart/2008/layout/VerticalCurvedList"/>
    <dgm:cxn modelId="{96F80087-C005-7A4B-94B2-E5E6940446E9}" type="presOf" srcId="{22B08040-0F39-9F49-8B0A-017BD6FB28B9}" destId="{911F1F5F-C204-184F-920A-EB1F9131B405}" srcOrd="0" destOrd="0" presId="urn:microsoft.com/office/officeart/2008/layout/VerticalCurvedList"/>
    <dgm:cxn modelId="{FD74ECFD-6518-064E-998D-5E7F1F62BD17}" srcId="{972B0845-DFD8-7C49-95EB-BD6DE8A47752}" destId="{9E8DBC19-38B6-EE43-8907-D3DBC8D4E809}" srcOrd="0" destOrd="0" parTransId="{3FDBCF20-ED89-CF4A-AF5F-7D71129A5F0F}" sibTransId="{22B08040-0F39-9F49-8B0A-017BD6FB28B9}"/>
    <dgm:cxn modelId="{7DC0B331-769F-4541-B003-37F2EBFA23F9}" type="presParOf" srcId="{8FA847AF-EB0C-DF4F-8477-D4300B9E0D33}" destId="{031AF0AE-EF6A-314B-B59E-D368CD23300C}" srcOrd="0" destOrd="0" presId="urn:microsoft.com/office/officeart/2008/layout/VerticalCurvedList"/>
    <dgm:cxn modelId="{50192585-31F0-4E48-A48F-2FE282D4AF74}" type="presParOf" srcId="{031AF0AE-EF6A-314B-B59E-D368CD23300C}" destId="{083B9520-1031-004D-8E19-20EFA9CA4CDD}" srcOrd="0" destOrd="0" presId="urn:microsoft.com/office/officeart/2008/layout/VerticalCurvedList"/>
    <dgm:cxn modelId="{EA0687AD-2F2F-9E4D-A3A4-8B45167B0044}" type="presParOf" srcId="{083B9520-1031-004D-8E19-20EFA9CA4CDD}" destId="{24647129-3B40-B840-A32F-BDFF7A3C049F}" srcOrd="0" destOrd="0" presId="urn:microsoft.com/office/officeart/2008/layout/VerticalCurvedList"/>
    <dgm:cxn modelId="{C18A6056-8375-B440-B342-8F0282C3132D}" type="presParOf" srcId="{083B9520-1031-004D-8E19-20EFA9CA4CDD}" destId="{911F1F5F-C204-184F-920A-EB1F9131B405}" srcOrd="1" destOrd="0" presId="urn:microsoft.com/office/officeart/2008/layout/VerticalCurvedList"/>
    <dgm:cxn modelId="{958A854E-0D48-0C49-9246-D4D915EE3BEC}" type="presParOf" srcId="{083B9520-1031-004D-8E19-20EFA9CA4CDD}" destId="{F70398E3-1A46-DA4E-8531-58FB251CC997}" srcOrd="2" destOrd="0" presId="urn:microsoft.com/office/officeart/2008/layout/VerticalCurvedList"/>
    <dgm:cxn modelId="{6BFA248D-0D06-E04D-9F58-47C501E95EC1}" type="presParOf" srcId="{083B9520-1031-004D-8E19-20EFA9CA4CDD}" destId="{7D9DF1A1-C57F-E148-ACBE-D8BA3C9779BB}" srcOrd="3" destOrd="0" presId="urn:microsoft.com/office/officeart/2008/layout/VerticalCurvedList"/>
    <dgm:cxn modelId="{D20920C3-9F76-6344-B67D-EAA609994677}" type="presParOf" srcId="{031AF0AE-EF6A-314B-B59E-D368CD23300C}" destId="{4D6AA2D9-6ADB-5541-8F4D-A87D32B3212A}" srcOrd="1" destOrd="0" presId="urn:microsoft.com/office/officeart/2008/layout/VerticalCurvedList"/>
    <dgm:cxn modelId="{75BEF36D-6181-E149-BE0F-C278C0D7E010}" type="presParOf" srcId="{031AF0AE-EF6A-314B-B59E-D368CD23300C}" destId="{BA3A0D2C-1771-F943-A41A-512A2E94D089}" srcOrd="2" destOrd="0" presId="urn:microsoft.com/office/officeart/2008/layout/VerticalCurvedList"/>
    <dgm:cxn modelId="{14477083-0A2E-134D-88FA-83824A6FF4CB}" type="presParOf" srcId="{BA3A0D2C-1771-F943-A41A-512A2E94D089}" destId="{2F20D84F-4012-BA47-B365-FDBA14DF46E0}" srcOrd="0" destOrd="0" presId="urn:microsoft.com/office/officeart/2008/layout/VerticalCurvedList"/>
    <dgm:cxn modelId="{5C25AEFF-092A-E740-826D-92165A2A7328}" type="presParOf" srcId="{031AF0AE-EF6A-314B-B59E-D368CD23300C}" destId="{09548390-C7A9-8E44-9511-4972281A9F00}" srcOrd="3" destOrd="0" presId="urn:microsoft.com/office/officeart/2008/layout/VerticalCurvedList"/>
    <dgm:cxn modelId="{C881861F-541E-BD48-ACC1-F2F647A416BA}" type="presParOf" srcId="{031AF0AE-EF6A-314B-B59E-D368CD23300C}" destId="{F6D6FEB4-B49F-8B4E-BD3E-C3C63E583083}" srcOrd="4" destOrd="0" presId="urn:microsoft.com/office/officeart/2008/layout/VerticalCurvedList"/>
    <dgm:cxn modelId="{35334BD9-7709-5F45-8103-D0DDAA6FA0AF}" type="presParOf" srcId="{F6D6FEB4-B49F-8B4E-BD3E-C3C63E583083}" destId="{0F82937E-626A-7243-8154-97BE1044F5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6A6A5-B525-A147-B186-80D57EE2BD29}" type="doc">
      <dgm:prSet loTypeId="urn:microsoft.com/office/officeart/2005/8/layout/hList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AD9A5D84-DDBC-D544-9A06-01B84A5C8A91}">
      <dgm:prSet phldrT="[Texto]"/>
      <dgm:spPr/>
      <dgm:t>
        <a:bodyPr/>
        <a:lstStyle/>
        <a:p>
          <a:r>
            <a:rPr lang="es-MX" dirty="0"/>
            <a:t>Planificacion</a:t>
          </a:r>
        </a:p>
      </dgm:t>
    </dgm:pt>
    <dgm:pt modelId="{4911316A-D316-FA4F-A410-0793C856DA32}" type="parTrans" cxnId="{D9402FF5-53D6-2D42-921A-AE282D77BD8D}">
      <dgm:prSet/>
      <dgm:spPr/>
      <dgm:t>
        <a:bodyPr/>
        <a:lstStyle/>
        <a:p>
          <a:endParaRPr lang="es-MX"/>
        </a:p>
      </dgm:t>
    </dgm:pt>
    <dgm:pt modelId="{50BB9FAC-93AA-3442-99C6-1D7E7368B6DD}" type="sibTrans" cxnId="{D9402FF5-53D6-2D42-921A-AE282D77BD8D}">
      <dgm:prSet/>
      <dgm:spPr/>
      <dgm:t>
        <a:bodyPr/>
        <a:lstStyle/>
        <a:p>
          <a:endParaRPr lang="es-MX"/>
        </a:p>
      </dgm:t>
    </dgm:pt>
    <dgm:pt modelId="{5EFCDFC3-182D-FA45-9B45-D5EB1ADB7003}">
      <dgm:prSet phldrT="[Texto]"/>
      <dgm:spPr/>
      <dgm:t>
        <a:bodyPr/>
        <a:lstStyle/>
        <a:p>
          <a:r>
            <a:rPr lang="es-MX" dirty="0"/>
            <a:t>Preparación Búsqueda Semantica</a:t>
          </a:r>
        </a:p>
      </dgm:t>
    </dgm:pt>
    <dgm:pt modelId="{37529C59-2841-4742-BE76-B1492E3EE162}" type="parTrans" cxnId="{C0B982F9-DCB2-9649-8770-F1264986FAC1}">
      <dgm:prSet/>
      <dgm:spPr/>
      <dgm:t>
        <a:bodyPr/>
        <a:lstStyle/>
        <a:p>
          <a:endParaRPr lang="es-MX"/>
        </a:p>
      </dgm:t>
    </dgm:pt>
    <dgm:pt modelId="{D3DE29A1-8C02-C440-8841-6A67199EEC2C}" type="sibTrans" cxnId="{C0B982F9-DCB2-9649-8770-F1264986FAC1}">
      <dgm:prSet/>
      <dgm:spPr/>
      <dgm:t>
        <a:bodyPr/>
        <a:lstStyle/>
        <a:p>
          <a:endParaRPr lang="es-MX"/>
        </a:p>
      </dgm:t>
    </dgm:pt>
    <dgm:pt modelId="{D7654F98-6241-444A-A952-5D207278DA50}">
      <dgm:prSet phldrT="[Texto]"/>
      <dgm:spPr/>
      <dgm:t>
        <a:bodyPr/>
        <a:lstStyle/>
        <a:p>
          <a:r>
            <a:rPr lang="es-MX" dirty="0"/>
            <a:t>Preparación Búsqueda LLMS</a:t>
          </a:r>
        </a:p>
      </dgm:t>
    </dgm:pt>
    <dgm:pt modelId="{CAE4A54A-389D-9F4F-A5E6-E5949D2AC1DE}" type="parTrans" cxnId="{E2C13527-3918-224D-B75E-F7E1CB41D351}">
      <dgm:prSet/>
      <dgm:spPr/>
      <dgm:t>
        <a:bodyPr/>
        <a:lstStyle/>
        <a:p>
          <a:endParaRPr lang="es-MX"/>
        </a:p>
      </dgm:t>
    </dgm:pt>
    <dgm:pt modelId="{BA89A5C9-D007-C042-9A48-069133621228}" type="sibTrans" cxnId="{E2C13527-3918-224D-B75E-F7E1CB41D351}">
      <dgm:prSet/>
      <dgm:spPr/>
      <dgm:t>
        <a:bodyPr/>
        <a:lstStyle/>
        <a:p>
          <a:endParaRPr lang="es-MX"/>
        </a:p>
      </dgm:t>
    </dgm:pt>
    <dgm:pt modelId="{9F735DDC-4B1D-2444-8E22-0CC18C4279D0}">
      <dgm:prSet phldrT="[Texto]"/>
      <dgm:spPr/>
      <dgm:t>
        <a:bodyPr/>
        <a:lstStyle/>
        <a:p>
          <a:r>
            <a:rPr lang="es-MX" dirty="0"/>
            <a:t>Preparación Interfaz Back-End</a:t>
          </a:r>
        </a:p>
        <a:p>
          <a:r>
            <a:rPr lang="es-MX" dirty="0"/>
            <a:t>(</a:t>
          </a:r>
          <a:r>
            <a:rPr lang="es-EC" b="0" i="0" u="none" dirty="0"/>
            <a:t>FastAPI</a:t>
          </a:r>
          <a:r>
            <a:rPr lang="es-MX" dirty="0"/>
            <a:t>)</a:t>
          </a:r>
        </a:p>
      </dgm:t>
    </dgm:pt>
    <dgm:pt modelId="{BEC4ACC9-49A2-6241-B42E-2F9169255122}" type="parTrans" cxnId="{FC9A500B-B6C8-7D4C-BA0C-2B624CBAF1CD}">
      <dgm:prSet/>
      <dgm:spPr/>
      <dgm:t>
        <a:bodyPr/>
        <a:lstStyle/>
        <a:p>
          <a:endParaRPr lang="es-MX"/>
        </a:p>
      </dgm:t>
    </dgm:pt>
    <dgm:pt modelId="{954105CD-F22A-D342-BE10-289CC9677575}" type="sibTrans" cxnId="{FC9A500B-B6C8-7D4C-BA0C-2B624CBAF1CD}">
      <dgm:prSet/>
      <dgm:spPr/>
      <dgm:t>
        <a:bodyPr/>
        <a:lstStyle/>
        <a:p>
          <a:endParaRPr lang="es-MX"/>
        </a:p>
      </dgm:t>
    </dgm:pt>
    <dgm:pt modelId="{1EEC0DC4-EC8F-2741-9A59-C93FE28C7CAB}">
      <dgm:prSet phldrT="[Texto]"/>
      <dgm:spPr/>
      <dgm:t>
        <a:bodyPr/>
        <a:lstStyle/>
        <a:p>
          <a:r>
            <a:rPr lang="es-MX" dirty="0"/>
            <a:t>Preparación Interfaz Frot-End </a:t>
          </a:r>
        </a:p>
        <a:p>
          <a:r>
            <a:rPr lang="es-EC" b="0" i="0" u="none" dirty="0"/>
            <a:t>(React y Vite)</a:t>
          </a:r>
          <a:endParaRPr lang="es-MX" dirty="0"/>
        </a:p>
      </dgm:t>
    </dgm:pt>
    <dgm:pt modelId="{241CA801-1AA0-7E4A-AEAE-9436BA5A8094}" type="parTrans" cxnId="{BE773A98-C481-3849-BBA2-2E2C2427223A}">
      <dgm:prSet/>
      <dgm:spPr/>
      <dgm:t>
        <a:bodyPr/>
        <a:lstStyle/>
        <a:p>
          <a:endParaRPr lang="es-MX"/>
        </a:p>
      </dgm:t>
    </dgm:pt>
    <dgm:pt modelId="{52989B2E-FBD4-C246-A945-06CF1F5998CF}" type="sibTrans" cxnId="{BE773A98-C481-3849-BBA2-2E2C2427223A}">
      <dgm:prSet/>
      <dgm:spPr/>
      <dgm:t>
        <a:bodyPr/>
        <a:lstStyle/>
        <a:p>
          <a:endParaRPr lang="es-MX"/>
        </a:p>
      </dgm:t>
    </dgm:pt>
    <dgm:pt modelId="{CEBC3AF1-D9AD-9744-B9A5-077F6CA90FF4}" type="pres">
      <dgm:prSet presAssocID="{1D36A6A5-B525-A147-B186-80D57EE2BD29}" presName="composite" presStyleCnt="0">
        <dgm:presLayoutVars>
          <dgm:chMax val="1"/>
          <dgm:dir/>
          <dgm:resizeHandles val="exact"/>
        </dgm:presLayoutVars>
      </dgm:prSet>
      <dgm:spPr/>
    </dgm:pt>
    <dgm:pt modelId="{37243979-C5A9-6C42-9DBE-90DC9C4FED6F}" type="pres">
      <dgm:prSet presAssocID="{AD9A5D84-DDBC-D544-9A06-01B84A5C8A91}" presName="roof" presStyleLbl="dkBgShp" presStyleIdx="0" presStyleCnt="2"/>
      <dgm:spPr/>
    </dgm:pt>
    <dgm:pt modelId="{16F8C973-0C81-CE4D-8770-D444FB9B1AD7}" type="pres">
      <dgm:prSet presAssocID="{AD9A5D84-DDBC-D544-9A06-01B84A5C8A91}" presName="pillars" presStyleCnt="0"/>
      <dgm:spPr/>
    </dgm:pt>
    <dgm:pt modelId="{FAF3FF69-9E9B-0B45-899E-34BB8DA6B36E}" type="pres">
      <dgm:prSet presAssocID="{AD9A5D84-DDBC-D544-9A06-01B84A5C8A91}" presName="pillar1" presStyleLbl="node1" presStyleIdx="0" presStyleCnt="4">
        <dgm:presLayoutVars>
          <dgm:bulletEnabled val="1"/>
        </dgm:presLayoutVars>
      </dgm:prSet>
      <dgm:spPr/>
    </dgm:pt>
    <dgm:pt modelId="{F423C192-9BD5-F040-9E9F-62A2CB759E7F}" type="pres">
      <dgm:prSet presAssocID="{D7654F98-6241-444A-A952-5D207278DA50}" presName="pillarX" presStyleLbl="node1" presStyleIdx="1" presStyleCnt="4">
        <dgm:presLayoutVars>
          <dgm:bulletEnabled val="1"/>
        </dgm:presLayoutVars>
      </dgm:prSet>
      <dgm:spPr/>
    </dgm:pt>
    <dgm:pt modelId="{1C4A4681-8AF9-144B-A624-B583E5F9099C}" type="pres">
      <dgm:prSet presAssocID="{9F735DDC-4B1D-2444-8E22-0CC18C4279D0}" presName="pillarX" presStyleLbl="node1" presStyleIdx="2" presStyleCnt="4">
        <dgm:presLayoutVars>
          <dgm:bulletEnabled val="1"/>
        </dgm:presLayoutVars>
      </dgm:prSet>
      <dgm:spPr/>
    </dgm:pt>
    <dgm:pt modelId="{E7F283A6-4F91-3140-9CA5-8C99940CC549}" type="pres">
      <dgm:prSet presAssocID="{1EEC0DC4-EC8F-2741-9A59-C93FE28C7CAB}" presName="pillarX" presStyleLbl="node1" presStyleIdx="3" presStyleCnt="4">
        <dgm:presLayoutVars>
          <dgm:bulletEnabled val="1"/>
        </dgm:presLayoutVars>
      </dgm:prSet>
      <dgm:spPr/>
    </dgm:pt>
    <dgm:pt modelId="{16D415D6-2D05-ED48-8E0D-F0181865515C}" type="pres">
      <dgm:prSet presAssocID="{AD9A5D84-DDBC-D544-9A06-01B84A5C8A91}" presName="base" presStyleLbl="dkBgShp" presStyleIdx="1" presStyleCnt="2"/>
      <dgm:spPr/>
    </dgm:pt>
  </dgm:ptLst>
  <dgm:cxnLst>
    <dgm:cxn modelId="{AA68AA01-D083-B24B-A043-7AD2C8B78877}" type="presOf" srcId="{1EEC0DC4-EC8F-2741-9A59-C93FE28C7CAB}" destId="{E7F283A6-4F91-3140-9CA5-8C99940CC549}" srcOrd="0" destOrd="0" presId="urn:microsoft.com/office/officeart/2005/8/layout/hList3"/>
    <dgm:cxn modelId="{FC9A500B-B6C8-7D4C-BA0C-2B624CBAF1CD}" srcId="{AD9A5D84-DDBC-D544-9A06-01B84A5C8A91}" destId="{9F735DDC-4B1D-2444-8E22-0CC18C4279D0}" srcOrd="2" destOrd="0" parTransId="{BEC4ACC9-49A2-6241-B42E-2F9169255122}" sibTransId="{954105CD-F22A-D342-BE10-289CC9677575}"/>
    <dgm:cxn modelId="{E2C13527-3918-224D-B75E-F7E1CB41D351}" srcId="{AD9A5D84-DDBC-D544-9A06-01B84A5C8A91}" destId="{D7654F98-6241-444A-A952-5D207278DA50}" srcOrd="1" destOrd="0" parTransId="{CAE4A54A-389D-9F4F-A5E6-E5949D2AC1DE}" sibTransId="{BA89A5C9-D007-C042-9A48-069133621228}"/>
    <dgm:cxn modelId="{9E0E8735-1963-BF4A-9988-78AD325181C6}" type="presOf" srcId="{1D36A6A5-B525-A147-B186-80D57EE2BD29}" destId="{CEBC3AF1-D9AD-9744-B9A5-077F6CA90FF4}" srcOrd="0" destOrd="0" presId="urn:microsoft.com/office/officeart/2005/8/layout/hList3"/>
    <dgm:cxn modelId="{2E3EEA41-25E3-C84B-B3BF-6FEE7EC73828}" type="presOf" srcId="{5EFCDFC3-182D-FA45-9B45-D5EB1ADB7003}" destId="{FAF3FF69-9E9B-0B45-899E-34BB8DA6B36E}" srcOrd="0" destOrd="0" presId="urn:microsoft.com/office/officeart/2005/8/layout/hList3"/>
    <dgm:cxn modelId="{BE773A98-C481-3849-BBA2-2E2C2427223A}" srcId="{AD9A5D84-DDBC-D544-9A06-01B84A5C8A91}" destId="{1EEC0DC4-EC8F-2741-9A59-C93FE28C7CAB}" srcOrd="3" destOrd="0" parTransId="{241CA801-1AA0-7E4A-AEAE-9436BA5A8094}" sibTransId="{52989B2E-FBD4-C246-A945-06CF1F5998CF}"/>
    <dgm:cxn modelId="{E404F49F-98BD-8446-A9EF-D88D48195AFC}" type="presOf" srcId="{AD9A5D84-DDBC-D544-9A06-01B84A5C8A91}" destId="{37243979-C5A9-6C42-9DBE-90DC9C4FED6F}" srcOrd="0" destOrd="0" presId="urn:microsoft.com/office/officeart/2005/8/layout/hList3"/>
    <dgm:cxn modelId="{F2423AB2-D805-C34A-AF88-EB3453498D1B}" type="presOf" srcId="{9F735DDC-4B1D-2444-8E22-0CC18C4279D0}" destId="{1C4A4681-8AF9-144B-A624-B583E5F9099C}" srcOrd="0" destOrd="0" presId="urn:microsoft.com/office/officeart/2005/8/layout/hList3"/>
    <dgm:cxn modelId="{607FBFBA-7193-F14C-9C0D-227C5208D2F1}" type="presOf" srcId="{D7654F98-6241-444A-A952-5D207278DA50}" destId="{F423C192-9BD5-F040-9E9F-62A2CB759E7F}" srcOrd="0" destOrd="0" presId="urn:microsoft.com/office/officeart/2005/8/layout/hList3"/>
    <dgm:cxn modelId="{D9402FF5-53D6-2D42-921A-AE282D77BD8D}" srcId="{1D36A6A5-B525-A147-B186-80D57EE2BD29}" destId="{AD9A5D84-DDBC-D544-9A06-01B84A5C8A91}" srcOrd="0" destOrd="0" parTransId="{4911316A-D316-FA4F-A410-0793C856DA32}" sibTransId="{50BB9FAC-93AA-3442-99C6-1D7E7368B6DD}"/>
    <dgm:cxn modelId="{C0B982F9-DCB2-9649-8770-F1264986FAC1}" srcId="{AD9A5D84-DDBC-D544-9A06-01B84A5C8A91}" destId="{5EFCDFC3-182D-FA45-9B45-D5EB1ADB7003}" srcOrd="0" destOrd="0" parTransId="{37529C59-2841-4742-BE76-B1492E3EE162}" sibTransId="{D3DE29A1-8C02-C440-8841-6A67199EEC2C}"/>
    <dgm:cxn modelId="{C073B49E-0877-7E4F-86A7-3D8516E62732}" type="presParOf" srcId="{CEBC3AF1-D9AD-9744-B9A5-077F6CA90FF4}" destId="{37243979-C5A9-6C42-9DBE-90DC9C4FED6F}" srcOrd="0" destOrd="0" presId="urn:microsoft.com/office/officeart/2005/8/layout/hList3"/>
    <dgm:cxn modelId="{151F7F3C-6B57-CE4A-A39C-B7748F2F4BB9}" type="presParOf" srcId="{CEBC3AF1-D9AD-9744-B9A5-077F6CA90FF4}" destId="{16F8C973-0C81-CE4D-8770-D444FB9B1AD7}" srcOrd="1" destOrd="0" presId="urn:microsoft.com/office/officeart/2005/8/layout/hList3"/>
    <dgm:cxn modelId="{E8B8F25C-E32D-2B4F-A46C-8A959894ECC2}" type="presParOf" srcId="{16F8C973-0C81-CE4D-8770-D444FB9B1AD7}" destId="{FAF3FF69-9E9B-0B45-899E-34BB8DA6B36E}" srcOrd="0" destOrd="0" presId="urn:microsoft.com/office/officeart/2005/8/layout/hList3"/>
    <dgm:cxn modelId="{FA87E28A-70CD-5341-9E2B-7A204B37E979}" type="presParOf" srcId="{16F8C973-0C81-CE4D-8770-D444FB9B1AD7}" destId="{F423C192-9BD5-F040-9E9F-62A2CB759E7F}" srcOrd="1" destOrd="0" presId="urn:microsoft.com/office/officeart/2005/8/layout/hList3"/>
    <dgm:cxn modelId="{535C4E28-2A95-764B-AC4F-215CDA89FC19}" type="presParOf" srcId="{16F8C973-0C81-CE4D-8770-D444FB9B1AD7}" destId="{1C4A4681-8AF9-144B-A624-B583E5F9099C}" srcOrd="2" destOrd="0" presId="urn:microsoft.com/office/officeart/2005/8/layout/hList3"/>
    <dgm:cxn modelId="{D931B30F-1914-AA4F-90B3-CE581961537C}" type="presParOf" srcId="{16F8C973-0C81-CE4D-8770-D444FB9B1AD7}" destId="{E7F283A6-4F91-3140-9CA5-8C99940CC549}" srcOrd="3" destOrd="0" presId="urn:microsoft.com/office/officeart/2005/8/layout/hList3"/>
    <dgm:cxn modelId="{C9B46162-DFE4-3B44-AB7E-32427F7999FB}" type="presParOf" srcId="{CEBC3AF1-D9AD-9744-B9A5-077F6CA90FF4}" destId="{16D415D6-2D05-ED48-8E0D-F0181865515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25AFD9-6DB0-B84C-AA90-220DC092C2DA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F1C7039C-2B71-C44B-99DE-4DD0CE928DA4}">
      <dgm:prSet phldrT="[Texto]"/>
      <dgm:spPr/>
      <dgm:t>
        <a:bodyPr/>
        <a:lstStyle/>
        <a:p>
          <a:r>
            <a:rPr lang="es-MX" dirty="0"/>
            <a:t>1. Carga y Organización de Archivos</a:t>
          </a:r>
        </a:p>
      </dgm:t>
    </dgm:pt>
    <dgm:pt modelId="{4BD835B9-1ED4-DF43-836B-F11BC60F5C10}" type="parTrans" cxnId="{F5BB5038-0945-914C-B9C0-FC7BB05AB7A2}">
      <dgm:prSet/>
      <dgm:spPr/>
      <dgm:t>
        <a:bodyPr/>
        <a:lstStyle/>
        <a:p>
          <a:endParaRPr lang="es-MX"/>
        </a:p>
      </dgm:t>
    </dgm:pt>
    <dgm:pt modelId="{DF183F81-6AC1-6147-B6C8-29FDE8B0F334}" type="sibTrans" cxnId="{F5BB5038-0945-914C-B9C0-FC7BB05AB7A2}">
      <dgm:prSet/>
      <dgm:spPr/>
      <dgm:t>
        <a:bodyPr/>
        <a:lstStyle/>
        <a:p>
          <a:endParaRPr lang="es-MX"/>
        </a:p>
      </dgm:t>
    </dgm:pt>
    <dgm:pt modelId="{F9BD6421-B936-D64B-AF41-2AC746AABBCD}">
      <dgm:prSet phldrT="[Texto]"/>
      <dgm:spPr/>
      <dgm:t>
        <a:bodyPr/>
        <a:lstStyle/>
        <a:p>
          <a:r>
            <a:rPr lang="es-MX" dirty="0"/>
            <a:t>2. Extracción y Preprocesamiento de Texto</a:t>
          </a:r>
        </a:p>
      </dgm:t>
    </dgm:pt>
    <dgm:pt modelId="{98982CEE-889A-9E42-ACE2-C3D167B74242}" type="parTrans" cxnId="{479BAB8F-9A12-2443-93FE-3DE52F09D851}">
      <dgm:prSet/>
      <dgm:spPr/>
      <dgm:t>
        <a:bodyPr/>
        <a:lstStyle/>
        <a:p>
          <a:endParaRPr lang="es-MX"/>
        </a:p>
      </dgm:t>
    </dgm:pt>
    <dgm:pt modelId="{66DD56C4-C6F9-C14E-938A-DFF7962E0FFF}" type="sibTrans" cxnId="{479BAB8F-9A12-2443-93FE-3DE52F09D851}">
      <dgm:prSet/>
      <dgm:spPr/>
      <dgm:t>
        <a:bodyPr/>
        <a:lstStyle/>
        <a:p>
          <a:endParaRPr lang="es-MX"/>
        </a:p>
      </dgm:t>
    </dgm:pt>
    <dgm:pt modelId="{6B7CCA1D-E7A4-0A49-A731-984D9AB079EA}">
      <dgm:prSet phldrT="[Texto]"/>
      <dgm:spPr/>
      <dgm:t>
        <a:bodyPr/>
        <a:lstStyle/>
        <a:p>
          <a:r>
            <a:rPr lang="es-MX" dirty="0"/>
            <a:t> 4. Indexación y Búsqueda Semántica</a:t>
          </a:r>
        </a:p>
      </dgm:t>
    </dgm:pt>
    <dgm:pt modelId="{E15E4ADE-0B32-3348-B2A6-FB83F47CA664}" type="parTrans" cxnId="{2DEACB64-4CD0-0745-B84F-92AB3BCAE389}">
      <dgm:prSet/>
      <dgm:spPr/>
      <dgm:t>
        <a:bodyPr/>
        <a:lstStyle/>
        <a:p>
          <a:endParaRPr lang="es-MX"/>
        </a:p>
      </dgm:t>
    </dgm:pt>
    <dgm:pt modelId="{9EAE35F1-1065-D346-9637-590AB2FF1091}" type="sibTrans" cxnId="{2DEACB64-4CD0-0745-B84F-92AB3BCAE389}">
      <dgm:prSet/>
      <dgm:spPr/>
      <dgm:t>
        <a:bodyPr/>
        <a:lstStyle/>
        <a:p>
          <a:endParaRPr lang="es-MX"/>
        </a:p>
      </dgm:t>
    </dgm:pt>
    <dgm:pt modelId="{7F9D9C05-7A1E-D24E-9BFA-4791EA796A37}">
      <dgm:prSet/>
      <dgm:spPr/>
      <dgm:t>
        <a:bodyPr/>
        <a:lstStyle/>
        <a:p>
          <a:r>
            <a:rPr lang="es-MX" dirty="0"/>
            <a:t>3. Extracción de Metadatos maual y automatizada con API OpenAI</a:t>
          </a:r>
        </a:p>
      </dgm:t>
    </dgm:pt>
    <dgm:pt modelId="{F92E4323-1F5A-BC41-A1C5-D90984904770}" type="parTrans" cxnId="{4EE9A451-4E04-3940-840B-44A7DC94F3CF}">
      <dgm:prSet/>
      <dgm:spPr/>
      <dgm:t>
        <a:bodyPr/>
        <a:lstStyle/>
        <a:p>
          <a:endParaRPr lang="es-MX"/>
        </a:p>
      </dgm:t>
    </dgm:pt>
    <dgm:pt modelId="{7DE88378-348C-544E-91B0-56D9E2112D2B}" type="sibTrans" cxnId="{4EE9A451-4E04-3940-840B-44A7DC94F3CF}">
      <dgm:prSet/>
      <dgm:spPr/>
      <dgm:t>
        <a:bodyPr/>
        <a:lstStyle/>
        <a:p>
          <a:endParaRPr lang="es-MX"/>
        </a:p>
      </dgm:t>
    </dgm:pt>
    <dgm:pt modelId="{5D48F4CF-9DF4-564E-969D-47E8999270E9}">
      <dgm:prSet/>
      <dgm:spPr/>
      <dgm:t>
        <a:bodyPr/>
        <a:lstStyle/>
        <a:p>
          <a:r>
            <a:rPr lang="es-MX" dirty="0"/>
            <a:t>5. Almacenamiento en Base de Datos</a:t>
          </a:r>
        </a:p>
      </dgm:t>
    </dgm:pt>
    <dgm:pt modelId="{695B6F4D-AEFD-BC48-ADCF-3E13F4CB94CD}" type="parTrans" cxnId="{1C195830-9C02-834F-A5C1-3C7C8B79D27E}">
      <dgm:prSet/>
      <dgm:spPr/>
      <dgm:t>
        <a:bodyPr/>
        <a:lstStyle/>
        <a:p>
          <a:endParaRPr lang="es-MX"/>
        </a:p>
      </dgm:t>
    </dgm:pt>
    <dgm:pt modelId="{05904429-EF07-154E-B140-C021067434B1}" type="sibTrans" cxnId="{1C195830-9C02-834F-A5C1-3C7C8B79D27E}">
      <dgm:prSet/>
      <dgm:spPr/>
      <dgm:t>
        <a:bodyPr/>
        <a:lstStyle/>
        <a:p>
          <a:endParaRPr lang="es-MX"/>
        </a:p>
      </dgm:t>
    </dgm:pt>
    <dgm:pt modelId="{66AAF3CB-D191-DB4F-A81E-FAA7F96B0F95}" type="pres">
      <dgm:prSet presAssocID="{8425AFD9-6DB0-B84C-AA90-220DC092C2DA}" presName="outerComposite" presStyleCnt="0">
        <dgm:presLayoutVars>
          <dgm:chMax val="5"/>
          <dgm:dir/>
          <dgm:resizeHandles val="exact"/>
        </dgm:presLayoutVars>
      </dgm:prSet>
      <dgm:spPr/>
    </dgm:pt>
    <dgm:pt modelId="{6B9FB8B6-3DB0-0A47-B939-2C7BF55F1431}" type="pres">
      <dgm:prSet presAssocID="{8425AFD9-6DB0-B84C-AA90-220DC092C2DA}" presName="dummyMaxCanvas" presStyleCnt="0">
        <dgm:presLayoutVars/>
      </dgm:prSet>
      <dgm:spPr/>
    </dgm:pt>
    <dgm:pt modelId="{A80C1132-CC58-674F-8DD7-84BBC88AFCF0}" type="pres">
      <dgm:prSet presAssocID="{8425AFD9-6DB0-B84C-AA90-220DC092C2DA}" presName="FiveNodes_1" presStyleLbl="node1" presStyleIdx="0" presStyleCnt="5">
        <dgm:presLayoutVars>
          <dgm:bulletEnabled val="1"/>
        </dgm:presLayoutVars>
      </dgm:prSet>
      <dgm:spPr/>
    </dgm:pt>
    <dgm:pt modelId="{38F6A8E1-06D0-544D-B53F-E49621416E21}" type="pres">
      <dgm:prSet presAssocID="{8425AFD9-6DB0-B84C-AA90-220DC092C2DA}" presName="FiveNodes_2" presStyleLbl="node1" presStyleIdx="1" presStyleCnt="5">
        <dgm:presLayoutVars>
          <dgm:bulletEnabled val="1"/>
        </dgm:presLayoutVars>
      </dgm:prSet>
      <dgm:spPr/>
    </dgm:pt>
    <dgm:pt modelId="{D6024982-42E4-D845-A1A0-7DA39628EF96}" type="pres">
      <dgm:prSet presAssocID="{8425AFD9-6DB0-B84C-AA90-220DC092C2DA}" presName="FiveNodes_3" presStyleLbl="node1" presStyleIdx="2" presStyleCnt="5">
        <dgm:presLayoutVars>
          <dgm:bulletEnabled val="1"/>
        </dgm:presLayoutVars>
      </dgm:prSet>
      <dgm:spPr/>
    </dgm:pt>
    <dgm:pt modelId="{E5DEA839-54BD-E948-998A-46DC7887FA3A}" type="pres">
      <dgm:prSet presAssocID="{8425AFD9-6DB0-B84C-AA90-220DC092C2DA}" presName="FiveNodes_4" presStyleLbl="node1" presStyleIdx="3" presStyleCnt="5">
        <dgm:presLayoutVars>
          <dgm:bulletEnabled val="1"/>
        </dgm:presLayoutVars>
      </dgm:prSet>
      <dgm:spPr/>
    </dgm:pt>
    <dgm:pt modelId="{E2B7C235-110C-0342-9EB2-9784F636E42D}" type="pres">
      <dgm:prSet presAssocID="{8425AFD9-6DB0-B84C-AA90-220DC092C2DA}" presName="FiveNodes_5" presStyleLbl="node1" presStyleIdx="4" presStyleCnt="5">
        <dgm:presLayoutVars>
          <dgm:bulletEnabled val="1"/>
        </dgm:presLayoutVars>
      </dgm:prSet>
      <dgm:spPr/>
    </dgm:pt>
    <dgm:pt modelId="{F09F0D71-5AD7-4345-AB99-42606FC84B10}" type="pres">
      <dgm:prSet presAssocID="{8425AFD9-6DB0-B84C-AA90-220DC092C2DA}" presName="FiveConn_1-2" presStyleLbl="fgAccFollowNode1" presStyleIdx="0" presStyleCnt="4">
        <dgm:presLayoutVars>
          <dgm:bulletEnabled val="1"/>
        </dgm:presLayoutVars>
      </dgm:prSet>
      <dgm:spPr/>
    </dgm:pt>
    <dgm:pt modelId="{7AAEEF0E-24F7-524F-AF56-7267650D5944}" type="pres">
      <dgm:prSet presAssocID="{8425AFD9-6DB0-B84C-AA90-220DC092C2DA}" presName="FiveConn_2-3" presStyleLbl="fgAccFollowNode1" presStyleIdx="1" presStyleCnt="4">
        <dgm:presLayoutVars>
          <dgm:bulletEnabled val="1"/>
        </dgm:presLayoutVars>
      </dgm:prSet>
      <dgm:spPr/>
    </dgm:pt>
    <dgm:pt modelId="{FFAC0E49-A8C1-2447-B648-D75B74E05A53}" type="pres">
      <dgm:prSet presAssocID="{8425AFD9-6DB0-B84C-AA90-220DC092C2DA}" presName="FiveConn_3-4" presStyleLbl="fgAccFollowNode1" presStyleIdx="2" presStyleCnt="4">
        <dgm:presLayoutVars>
          <dgm:bulletEnabled val="1"/>
        </dgm:presLayoutVars>
      </dgm:prSet>
      <dgm:spPr/>
    </dgm:pt>
    <dgm:pt modelId="{32CD1B48-DFC2-0E43-A62C-9851307F23CE}" type="pres">
      <dgm:prSet presAssocID="{8425AFD9-6DB0-B84C-AA90-220DC092C2DA}" presName="FiveConn_4-5" presStyleLbl="fgAccFollowNode1" presStyleIdx="3" presStyleCnt="4">
        <dgm:presLayoutVars>
          <dgm:bulletEnabled val="1"/>
        </dgm:presLayoutVars>
      </dgm:prSet>
      <dgm:spPr/>
    </dgm:pt>
    <dgm:pt modelId="{AFC65979-8EF2-1147-A6AC-9F7D60CBD2BF}" type="pres">
      <dgm:prSet presAssocID="{8425AFD9-6DB0-B84C-AA90-220DC092C2DA}" presName="FiveNodes_1_text" presStyleLbl="node1" presStyleIdx="4" presStyleCnt="5">
        <dgm:presLayoutVars>
          <dgm:bulletEnabled val="1"/>
        </dgm:presLayoutVars>
      </dgm:prSet>
      <dgm:spPr/>
    </dgm:pt>
    <dgm:pt modelId="{710576F4-84BE-7F41-8D4B-3E88BC07FD1C}" type="pres">
      <dgm:prSet presAssocID="{8425AFD9-6DB0-B84C-AA90-220DC092C2DA}" presName="FiveNodes_2_text" presStyleLbl="node1" presStyleIdx="4" presStyleCnt="5">
        <dgm:presLayoutVars>
          <dgm:bulletEnabled val="1"/>
        </dgm:presLayoutVars>
      </dgm:prSet>
      <dgm:spPr/>
    </dgm:pt>
    <dgm:pt modelId="{DF9824AE-E6A8-5347-8B4A-DE9D36D35169}" type="pres">
      <dgm:prSet presAssocID="{8425AFD9-6DB0-B84C-AA90-220DC092C2DA}" presName="FiveNodes_3_text" presStyleLbl="node1" presStyleIdx="4" presStyleCnt="5">
        <dgm:presLayoutVars>
          <dgm:bulletEnabled val="1"/>
        </dgm:presLayoutVars>
      </dgm:prSet>
      <dgm:spPr/>
    </dgm:pt>
    <dgm:pt modelId="{2D8F9BF8-73B9-2B4E-AAD3-1DE360DFAB05}" type="pres">
      <dgm:prSet presAssocID="{8425AFD9-6DB0-B84C-AA90-220DC092C2DA}" presName="FiveNodes_4_text" presStyleLbl="node1" presStyleIdx="4" presStyleCnt="5">
        <dgm:presLayoutVars>
          <dgm:bulletEnabled val="1"/>
        </dgm:presLayoutVars>
      </dgm:prSet>
      <dgm:spPr/>
    </dgm:pt>
    <dgm:pt modelId="{4AD345E4-87F8-1240-8751-E84C2A60F855}" type="pres">
      <dgm:prSet presAssocID="{8425AFD9-6DB0-B84C-AA90-220DC092C2DA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195830-9C02-834F-A5C1-3C7C8B79D27E}" srcId="{8425AFD9-6DB0-B84C-AA90-220DC092C2DA}" destId="{5D48F4CF-9DF4-564E-969D-47E8999270E9}" srcOrd="4" destOrd="0" parTransId="{695B6F4D-AEFD-BC48-ADCF-3E13F4CB94CD}" sibTransId="{05904429-EF07-154E-B140-C021067434B1}"/>
    <dgm:cxn modelId="{F5BB5038-0945-914C-B9C0-FC7BB05AB7A2}" srcId="{8425AFD9-6DB0-B84C-AA90-220DC092C2DA}" destId="{F1C7039C-2B71-C44B-99DE-4DD0CE928DA4}" srcOrd="0" destOrd="0" parTransId="{4BD835B9-1ED4-DF43-836B-F11BC60F5C10}" sibTransId="{DF183F81-6AC1-6147-B6C8-29FDE8B0F334}"/>
    <dgm:cxn modelId="{446AF746-7353-2A4B-BAF7-FC80103A2CF7}" type="presOf" srcId="{F9BD6421-B936-D64B-AF41-2AC746AABBCD}" destId="{710576F4-84BE-7F41-8D4B-3E88BC07FD1C}" srcOrd="1" destOrd="0" presId="urn:microsoft.com/office/officeart/2005/8/layout/vProcess5"/>
    <dgm:cxn modelId="{853A7049-70CD-534C-8060-31089884AC4D}" type="presOf" srcId="{9EAE35F1-1065-D346-9637-590AB2FF1091}" destId="{32CD1B48-DFC2-0E43-A62C-9851307F23CE}" srcOrd="0" destOrd="0" presId="urn:microsoft.com/office/officeart/2005/8/layout/vProcess5"/>
    <dgm:cxn modelId="{01829149-6AE9-DC49-A76D-B66F05B83C11}" type="presOf" srcId="{F1C7039C-2B71-C44B-99DE-4DD0CE928DA4}" destId="{AFC65979-8EF2-1147-A6AC-9F7D60CBD2BF}" srcOrd="1" destOrd="0" presId="urn:microsoft.com/office/officeart/2005/8/layout/vProcess5"/>
    <dgm:cxn modelId="{4EE9A451-4E04-3940-840B-44A7DC94F3CF}" srcId="{8425AFD9-6DB0-B84C-AA90-220DC092C2DA}" destId="{7F9D9C05-7A1E-D24E-9BFA-4791EA796A37}" srcOrd="2" destOrd="0" parTransId="{F92E4323-1F5A-BC41-A1C5-D90984904770}" sibTransId="{7DE88378-348C-544E-91B0-56D9E2112D2B}"/>
    <dgm:cxn modelId="{6557505E-5F4D-2941-8FFF-30CE51424849}" type="presOf" srcId="{5D48F4CF-9DF4-564E-969D-47E8999270E9}" destId="{E2B7C235-110C-0342-9EB2-9784F636E42D}" srcOrd="0" destOrd="0" presId="urn:microsoft.com/office/officeart/2005/8/layout/vProcess5"/>
    <dgm:cxn modelId="{2DEACB64-4CD0-0745-B84F-92AB3BCAE389}" srcId="{8425AFD9-6DB0-B84C-AA90-220DC092C2DA}" destId="{6B7CCA1D-E7A4-0A49-A731-984D9AB079EA}" srcOrd="3" destOrd="0" parTransId="{E15E4ADE-0B32-3348-B2A6-FB83F47CA664}" sibTransId="{9EAE35F1-1065-D346-9637-590AB2FF1091}"/>
    <dgm:cxn modelId="{5BDD0B66-7DAC-B84B-B05E-20BB6FD3235C}" type="presOf" srcId="{7DE88378-348C-544E-91B0-56D9E2112D2B}" destId="{FFAC0E49-A8C1-2447-B648-D75B74E05A53}" srcOrd="0" destOrd="0" presId="urn:microsoft.com/office/officeart/2005/8/layout/vProcess5"/>
    <dgm:cxn modelId="{1EBF306D-DA0C-D24C-801C-4E8590BB0A8A}" type="presOf" srcId="{F1C7039C-2B71-C44B-99DE-4DD0CE928DA4}" destId="{A80C1132-CC58-674F-8DD7-84BBC88AFCF0}" srcOrd="0" destOrd="0" presId="urn:microsoft.com/office/officeart/2005/8/layout/vProcess5"/>
    <dgm:cxn modelId="{42BAE77C-A922-C346-A471-3DA40273832F}" type="presOf" srcId="{7F9D9C05-7A1E-D24E-9BFA-4791EA796A37}" destId="{DF9824AE-E6A8-5347-8B4A-DE9D36D35169}" srcOrd="1" destOrd="0" presId="urn:microsoft.com/office/officeart/2005/8/layout/vProcess5"/>
    <dgm:cxn modelId="{793AB87F-2676-544B-8AB1-98A9C0117D38}" type="presOf" srcId="{8425AFD9-6DB0-B84C-AA90-220DC092C2DA}" destId="{66AAF3CB-D191-DB4F-A81E-FAA7F96B0F95}" srcOrd="0" destOrd="0" presId="urn:microsoft.com/office/officeart/2005/8/layout/vProcess5"/>
    <dgm:cxn modelId="{479BAB8F-9A12-2443-93FE-3DE52F09D851}" srcId="{8425AFD9-6DB0-B84C-AA90-220DC092C2DA}" destId="{F9BD6421-B936-D64B-AF41-2AC746AABBCD}" srcOrd="1" destOrd="0" parTransId="{98982CEE-889A-9E42-ACE2-C3D167B74242}" sibTransId="{66DD56C4-C6F9-C14E-938A-DFF7962E0FFF}"/>
    <dgm:cxn modelId="{99BFA99D-B794-AF41-BA06-66286838CCC9}" type="presOf" srcId="{7F9D9C05-7A1E-D24E-9BFA-4791EA796A37}" destId="{D6024982-42E4-D845-A1A0-7DA39628EF96}" srcOrd="0" destOrd="0" presId="urn:microsoft.com/office/officeart/2005/8/layout/vProcess5"/>
    <dgm:cxn modelId="{3D5F93BB-307D-E04E-A224-3874184690BC}" type="presOf" srcId="{5D48F4CF-9DF4-564E-969D-47E8999270E9}" destId="{4AD345E4-87F8-1240-8751-E84C2A60F855}" srcOrd="1" destOrd="0" presId="urn:microsoft.com/office/officeart/2005/8/layout/vProcess5"/>
    <dgm:cxn modelId="{774C8ABD-A2DF-044E-AE6B-A6CCEF796250}" type="presOf" srcId="{DF183F81-6AC1-6147-B6C8-29FDE8B0F334}" destId="{F09F0D71-5AD7-4345-AB99-42606FC84B10}" srcOrd="0" destOrd="0" presId="urn:microsoft.com/office/officeart/2005/8/layout/vProcess5"/>
    <dgm:cxn modelId="{B42701C9-7359-6342-BDBB-26D8631A129A}" type="presOf" srcId="{6B7CCA1D-E7A4-0A49-A731-984D9AB079EA}" destId="{2D8F9BF8-73B9-2B4E-AAD3-1DE360DFAB05}" srcOrd="1" destOrd="0" presId="urn:microsoft.com/office/officeart/2005/8/layout/vProcess5"/>
    <dgm:cxn modelId="{046BB1CA-04D9-C644-B610-ED118C7D71D9}" type="presOf" srcId="{F9BD6421-B936-D64B-AF41-2AC746AABBCD}" destId="{38F6A8E1-06D0-544D-B53F-E49621416E21}" srcOrd="0" destOrd="0" presId="urn:microsoft.com/office/officeart/2005/8/layout/vProcess5"/>
    <dgm:cxn modelId="{F00FBAEC-341D-C543-B35E-09EC3FCDF961}" type="presOf" srcId="{66DD56C4-C6F9-C14E-938A-DFF7962E0FFF}" destId="{7AAEEF0E-24F7-524F-AF56-7267650D5944}" srcOrd="0" destOrd="0" presId="urn:microsoft.com/office/officeart/2005/8/layout/vProcess5"/>
    <dgm:cxn modelId="{F1F457F5-32FD-4F49-A11B-35606156F284}" type="presOf" srcId="{6B7CCA1D-E7A4-0A49-A731-984D9AB079EA}" destId="{E5DEA839-54BD-E948-998A-46DC7887FA3A}" srcOrd="0" destOrd="0" presId="urn:microsoft.com/office/officeart/2005/8/layout/vProcess5"/>
    <dgm:cxn modelId="{72373EFD-308C-3E45-839E-958B556A8E1A}" type="presParOf" srcId="{66AAF3CB-D191-DB4F-A81E-FAA7F96B0F95}" destId="{6B9FB8B6-3DB0-0A47-B939-2C7BF55F1431}" srcOrd="0" destOrd="0" presId="urn:microsoft.com/office/officeart/2005/8/layout/vProcess5"/>
    <dgm:cxn modelId="{35CD19B1-3FED-0C4E-A945-46A66E95A0FD}" type="presParOf" srcId="{66AAF3CB-D191-DB4F-A81E-FAA7F96B0F95}" destId="{A80C1132-CC58-674F-8DD7-84BBC88AFCF0}" srcOrd="1" destOrd="0" presId="urn:microsoft.com/office/officeart/2005/8/layout/vProcess5"/>
    <dgm:cxn modelId="{9942922D-8FC7-E847-A294-9E05799545AC}" type="presParOf" srcId="{66AAF3CB-D191-DB4F-A81E-FAA7F96B0F95}" destId="{38F6A8E1-06D0-544D-B53F-E49621416E21}" srcOrd="2" destOrd="0" presId="urn:microsoft.com/office/officeart/2005/8/layout/vProcess5"/>
    <dgm:cxn modelId="{53EB6B20-1961-E146-ABC4-FFF2B116B276}" type="presParOf" srcId="{66AAF3CB-D191-DB4F-A81E-FAA7F96B0F95}" destId="{D6024982-42E4-D845-A1A0-7DA39628EF96}" srcOrd="3" destOrd="0" presId="urn:microsoft.com/office/officeart/2005/8/layout/vProcess5"/>
    <dgm:cxn modelId="{4802F844-A633-E842-8AE6-78D7DFF527C7}" type="presParOf" srcId="{66AAF3CB-D191-DB4F-A81E-FAA7F96B0F95}" destId="{E5DEA839-54BD-E948-998A-46DC7887FA3A}" srcOrd="4" destOrd="0" presId="urn:microsoft.com/office/officeart/2005/8/layout/vProcess5"/>
    <dgm:cxn modelId="{C360DF69-70D9-A14E-AEF2-0B34B56C0C84}" type="presParOf" srcId="{66AAF3CB-D191-DB4F-A81E-FAA7F96B0F95}" destId="{E2B7C235-110C-0342-9EB2-9784F636E42D}" srcOrd="5" destOrd="0" presId="urn:microsoft.com/office/officeart/2005/8/layout/vProcess5"/>
    <dgm:cxn modelId="{F509EFBB-7CD7-2F4F-9DA4-0ECDBA313FB0}" type="presParOf" srcId="{66AAF3CB-D191-DB4F-A81E-FAA7F96B0F95}" destId="{F09F0D71-5AD7-4345-AB99-42606FC84B10}" srcOrd="6" destOrd="0" presId="urn:microsoft.com/office/officeart/2005/8/layout/vProcess5"/>
    <dgm:cxn modelId="{1581F767-1220-2C44-894A-F6AD36C32223}" type="presParOf" srcId="{66AAF3CB-D191-DB4F-A81E-FAA7F96B0F95}" destId="{7AAEEF0E-24F7-524F-AF56-7267650D5944}" srcOrd="7" destOrd="0" presId="urn:microsoft.com/office/officeart/2005/8/layout/vProcess5"/>
    <dgm:cxn modelId="{B3BBEF49-701B-B94A-956C-A6D7977D5E9C}" type="presParOf" srcId="{66AAF3CB-D191-DB4F-A81E-FAA7F96B0F95}" destId="{FFAC0E49-A8C1-2447-B648-D75B74E05A53}" srcOrd="8" destOrd="0" presId="urn:microsoft.com/office/officeart/2005/8/layout/vProcess5"/>
    <dgm:cxn modelId="{47D45639-30BE-D144-B42D-55F28A6BFF14}" type="presParOf" srcId="{66AAF3CB-D191-DB4F-A81E-FAA7F96B0F95}" destId="{32CD1B48-DFC2-0E43-A62C-9851307F23CE}" srcOrd="9" destOrd="0" presId="urn:microsoft.com/office/officeart/2005/8/layout/vProcess5"/>
    <dgm:cxn modelId="{2BB57DB6-B506-4E43-B7D2-264F2B6573B8}" type="presParOf" srcId="{66AAF3CB-D191-DB4F-A81E-FAA7F96B0F95}" destId="{AFC65979-8EF2-1147-A6AC-9F7D60CBD2BF}" srcOrd="10" destOrd="0" presId="urn:microsoft.com/office/officeart/2005/8/layout/vProcess5"/>
    <dgm:cxn modelId="{875E03B7-F139-214C-930F-C4AD6BCBF914}" type="presParOf" srcId="{66AAF3CB-D191-DB4F-A81E-FAA7F96B0F95}" destId="{710576F4-84BE-7F41-8D4B-3E88BC07FD1C}" srcOrd="11" destOrd="0" presId="urn:microsoft.com/office/officeart/2005/8/layout/vProcess5"/>
    <dgm:cxn modelId="{FF5781A6-599B-FB43-9A47-FD9C8EC05EAF}" type="presParOf" srcId="{66AAF3CB-D191-DB4F-A81E-FAA7F96B0F95}" destId="{DF9824AE-E6A8-5347-8B4A-DE9D36D35169}" srcOrd="12" destOrd="0" presId="urn:microsoft.com/office/officeart/2005/8/layout/vProcess5"/>
    <dgm:cxn modelId="{EB634FA6-B595-CB4B-9AF7-8624EC3927A2}" type="presParOf" srcId="{66AAF3CB-D191-DB4F-A81E-FAA7F96B0F95}" destId="{2D8F9BF8-73B9-2B4E-AAD3-1DE360DFAB05}" srcOrd="13" destOrd="0" presId="urn:microsoft.com/office/officeart/2005/8/layout/vProcess5"/>
    <dgm:cxn modelId="{4A2D0B4B-DED6-8443-B6AB-81B6DAA0845A}" type="presParOf" srcId="{66AAF3CB-D191-DB4F-A81E-FAA7F96B0F95}" destId="{4AD345E4-87F8-1240-8751-E84C2A60F85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A71236-7E2A-F94D-87C3-B6119110817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98F496-60EB-4D41-91D4-8BE2B2553D6C}">
      <dgm:prSet phldrT="[Texto]"/>
      <dgm:spPr/>
      <dgm:t>
        <a:bodyPr/>
        <a:lstStyle/>
        <a:p>
          <a:r>
            <a:rPr lang="es-MX" dirty="0"/>
            <a:t>PyMuPDF (fitz) para extraer texto si es seleccionable</a:t>
          </a:r>
        </a:p>
      </dgm:t>
    </dgm:pt>
    <dgm:pt modelId="{89FBE81D-22BA-E94F-B7BE-27A76ED0B72F}" type="parTrans" cxnId="{C1016C3D-7B30-A244-ADE6-99F94813F93B}">
      <dgm:prSet/>
      <dgm:spPr/>
      <dgm:t>
        <a:bodyPr/>
        <a:lstStyle/>
        <a:p>
          <a:endParaRPr lang="es-MX"/>
        </a:p>
      </dgm:t>
    </dgm:pt>
    <dgm:pt modelId="{0F589563-FB8C-4345-934B-86B95A1ECC95}" type="sibTrans" cxnId="{C1016C3D-7B30-A244-ADE6-99F94813F93B}">
      <dgm:prSet/>
      <dgm:spPr/>
      <dgm:t>
        <a:bodyPr/>
        <a:lstStyle/>
        <a:p>
          <a:endParaRPr lang="es-MX"/>
        </a:p>
      </dgm:t>
    </dgm:pt>
    <dgm:pt modelId="{14219506-D581-D743-A9B5-6F846894426F}">
      <dgm:prSet phldrT="[Texto]"/>
      <dgm:spPr/>
      <dgm:t>
        <a:bodyPr/>
        <a:lstStyle/>
        <a:p>
          <a:r>
            <a:rPr lang="es-MX" dirty="0"/>
            <a:t>spaCy para lemmatización y eliminación de stopwords</a:t>
          </a:r>
        </a:p>
      </dgm:t>
    </dgm:pt>
    <dgm:pt modelId="{329635FD-070E-B349-AD3E-936E542E956C}" type="parTrans" cxnId="{A176D2ED-78F7-4B45-9833-7B2531F6F792}">
      <dgm:prSet/>
      <dgm:spPr/>
      <dgm:t>
        <a:bodyPr/>
        <a:lstStyle/>
        <a:p>
          <a:endParaRPr lang="es-MX"/>
        </a:p>
      </dgm:t>
    </dgm:pt>
    <dgm:pt modelId="{F28752EC-DB50-1D43-99D8-C70D79B459E8}" type="sibTrans" cxnId="{A176D2ED-78F7-4B45-9833-7B2531F6F792}">
      <dgm:prSet/>
      <dgm:spPr/>
      <dgm:t>
        <a:bodyPr/>
        <a:lstStyle/>
        <a:p>
          <a:endParaRPr lang="es-MX"/>
        </a:p>
      </dgm:t>
    </dgm:pt>
    <dgm:pt modelId="{8D68E0DD-579D-6945-B569-E0E590A412A5}">
      <dgm:prSet phldrT="[Texto]"/>
      <dgm:spPr/>
      <dgm:t>
        <a:bodyPr/>
        <a:lstStyle/>
        <a:p>
          <a:r>
            <a:rPr lang="es-MX" dirty="0"/>
            <a:t>Expansión de texto legal mediante sinónimos legales predefinidos</a:t>
          </a:r>
        </a:p>
      </dgm:t>
    </dgm:pt>
    <dgm:pt modelId="{566BF0AD-C51E-A64B-BBBD-0AA584A60CFB}" type="parTrans" cxnId="{26BD6995-921C-9B45-A7DE-074A4973F1A7}">
      <dgm:prSet/>
      <dgm:spPr/>
      <dgm:t>
        <a:bodyPr/>
        <a:lstStyle/>
        <a:p>
          <a:endParaRPr lang="es-MX"/>
        </a:p>
      </dgm:t>
    </dgm:pt>
    <dgm:pt modelId="{16EE8234-3C83-FA4B-B0AC-EDC9EF66AE64}" type="sibTrans" cxnId="{26BD6995-921C-9B45-A7DE-074A4973F1A7}">
      <dgm:prSet/>
      <dgm:spPr/>
      <dgm:t>
        <a:bodyPr/>
        <a:lstStyle/>
        <a:p>
          <a:endParaRPr lang="es-MX"/>
        </a:p>
      </dgm:t>
    </dgm:pt>
    <dgm:pt modelId="{6F23B0FD-23E1-5A4B-BE97-DA48D3AAEC24}">
      <dgm:prSet/>
      <dgm:spPr/>
      <dgm:t>
        <a:bodyPr/>
        <a:lstStyle/>
        <a:p>
          <a:r>
            <a:rPr lang="es-MX"/>
            <a:t>Filtrado de texto irrelevante (ej. “concordancias”, “jurisxx”)</a:t>
          </a:r>
          <a:endParaRPr lang="es-MX" dirty="0"/>
        </a:p>
      </dgm:t>
    </dgm:pt>
    <dgm:pt modelId="{FC772615-480B-EC46-ABB0-08E9DCE77F6A}" type="parTrans" cxnId="{F859663C-6AA8-274A-856C-1B358233332E}">
      <dgm:prSet/>
      <dgm:spPr/>
      <dgm:t>
        <a:bodyPr/>
        <a:lstStyle/>
        <a:p>
          <a:endParaRPr lang="es-MX"/>
        </a:p>
      </dgm:t>
    </dgm:pt>
    <dgm:pt modelId="{5E65E886-2651-8047-AABF-B745BE99A9C3}" type="sibTrans" cxnId="{F859663C-6AA8-274A-856C-1B358233332E}">
      <dgm:prSet/>
      <dgm:spPr/>
      <dgm:t>
        <a:bodyPr/>
        <a:lstStyle/>
        <a:p>
          <a:endParaRPr lang="es-MX"/>
        </a:p>
      </dgm:t>
    </dgm:pt>
    <dgm:pt modelId="{A382C24C-A414-BF47-AA0C-04F6D9727A08}" type="pres">
      <dgm:prSet presAssocID="{09A71236-7E2A-F94D-87C3-B61191108179}" presName="Name0" presStyleCnt="0">
        <dgm:presLayoutVars>
          <dgm:chMax val="7"/>
          <dgm:chPref val="7"/>
          <dgm:dir/>
        </dgm:presLayoutVars>
      </dgm:prSet>
      <dgm:spPr/>
    </dgm:pt>
    <dgm:pt modelId="{DA486DF1-C993-B140-B2A4-B237D86374FE}" type="pres">
      <dgm:prSet presAssocID="{09A71236-7E2A-F94D-87C3-B61191108179}" presName="Name1" presStyleCnt="0"/>
      <dgm:spPr/>
    </dgm:pt>
    <dgm:pt modelId="{7D541516-DFFE-DD42-9AF9-8BF755DDBD6B}" type="pres">
      <dgm:prSet presAssocID="{09A71236-7E2A-F94D-87C3-B61191108179}" presName="cycle" presStyleCnt="0"/>
      <dgm:spPr/>
    </dgm:pt>
    <dgm:pt modelId="{421709A4-C7B9-D54A-A955-A9136B3FB976}" type="pres">
      <dgm:prSet presAssocID="{09A71236-7E2A-F94D-87C3-B61191108179}" presName="srcNode" presStyleLbl="node1" presStyleIdx="0" presStyleCnt="4"/>
      <dgm:spPr/>
    </dgm:pt>
    <dgm:pt modelId="{DCE0E86F-CD12-2343-9AFC-6D82B74F983C}" type="pres">
      <dgm:prSet presAssocID="{09A71236-7E2A-F94D-87C3-B61191108179}" presName="conn" presStyleLbl="parChTrans1D2" presStyleIdx="0" presStyleCnt="1" custLinFactNeighborX="57584" custLinFactNeighborY="179"/>
      <dgm:spPr/>
    </dgm:pt>
    <dgm:pt modelId="{C334E966-88EB-004D-B4F2-2F412174192B}" type="pres">
      <dgm:prSet presAssocID="{09A71236-7E2A-F94D-87C3-B61191108179}" presName="extraNode" presStyleLbl="node1" presStyleIdx="0" presStyleCnt="4"/>
      <dgm:spPr/>
    </dgm:pt>
    <dgm:pt modelId="{05824539-2902-534F-9783-77AF1AC214F6}" type="pres">
      <dgm:prSet presAssocID="{09A71236-7E2A-F94D-87C3-B61191108179}" presName="dstNode" presStyleLbl="node1" presStyleIdx="0" presStyleCnt="4"/>
      <dgm:spPr/>
    </dgm:pt>
    <dgm:pt modelId="{37C14798-4164-2644-89F2-6DAF9F588D4B}" type="pres">
      <dgm:prSet presAssocID="{1598F496-60EB-4D41-91D4-8BE2B2553D6C}" presName="text_1" presStyleLbl="node1" presStyleIdx="0" presStyleCnt="4">
        <dgm:presLayoutVars>
          <dgm:bulletEnabled val="1"/>
        </dgm:presLayoutVars>
      </dgm:prSet>
      <dgm:spPr/>
    </dgm:pt>
    <dgm:pt modelId="{6F9C44C3-35E5-E94D-BD15-3D2B557CE7BB}" type="pres">
      <dgm:prSet presAssocID="{1598F496-60EB-4D41-91D4-8BE2B2553D6C}" presName="accent_1" presStyleCnt="0"/>
      <dgm:spPr/>
    </dgm:pt>
    <dgm:pt modelId="{BA81CAA8-D1F7-144D-A724-612B9F9255F1}" type="pres">
      <dgm:prSet presAssocID="{1598F496-60EB-4D41-91D4-8BE2B2553D6C}" presName="accentRepeatNode" presStyleLbl="solidFgAcc1" presStyleIdx="0" presStyleCnt="4"/>
      <dgm:spPr/>
    </dgm:pt>
    <dgm:pt modelId="{E0491386-F41E-AB4D-833D-0F6AC74094AE}" type="pres">
      <dgm:prSet presAssocID="{14219506-D581-D743-A9B5-6F846894426F}" presName="text_2" presStyleLbl="node1" presStyleIdx="1" presStyleCnt="4">
        <dgm:presLayoutVars>
          <dgm:bulletEnabled val="1"/>
        </dgm:presLayoutVars>
      </dgm:prSet>
      <dgm:spPr/>
    </dgm:pt>
    <dgm:pt modelId="{E629AD1B-140C-5742-97FD-4B79845BC098}" type="pres">
      <dgm:prSet presAssocID="{14219506-D581-D743-A9B5-6F846894426F}" presName="accent_2" presStyleCnt="0"/>
      <dgm:spPr/>
    </dgm:pt>
    <dgm:pt modelId="{83A3AE51-17FA-EB46-B66B-FEF9699A10B4}" type="pres">
      <dgm:prSet presAssocID="{14219506-D581-D743-A9B5-6F846894426F}" presName="accentRepeatNode" presStyleLbl="solidFgAcc1" presStyleIdx="1" presStyleCnt="4"/>
      <dgm:spPr/>
    </dgm:pt>
    <dgm:pt modelId="{44575258-A9E0-7F47-BAE2-8E404C692066}" type="pres">
      <dgm:prSet presAssocID="{8D68E0DD-579D-6945-B569-E0E590A412A5}" presName="text_3" presStyleLbl="node1" presStyleIdx="2" presStyleCnt="4">
        <dgm:presLayoutVars>
          <dgm:bulletEnabled val="1"/>
        </dgm:presLayoutVars>
      </dgm:prSet>
      <dgm:spPr/>
    </dgm:pt>
    <dgm:pt modelId="{5D85629F-D3A2-AA43-B680-40143F626DDF}" type="pres">
      <dgm:prSet presAssocID="{8D68E0DD-579D-6945-B569-E0E590A412A5}" presName="accent_3" presStyleCnt="0"/>
      <dgm:spPr/>
    </dgm:pt>
    <dgm:pt modelId="{839D0638-80DB-8748-8977-30BA6E04C184}" type="pres">
      <dgm:prSet presAssocID="{8D68E0DD-579D-6945-B569-E0E590A412A5}" presName="accentRepeatNode" presStyleLbl="solidFgAcc1" presStyleIdx="2" presStyleCnt="4"/>
      <dgm:spPr/>
    </dgm:pt>
    <dgm:pt modelId="{BEF58327-9ABB-5C4A-A214-55331989A3B9}" type="pres">
      <dgm:prSet presAssocID="{6F23B0FD-23E1-5A4B-BE97-DA48D3AAEC24}" presName="text_4" presStyleLbl="node1" presStyleIdx="3" presStyleCnt="4">
        <dgm:presLayoutVars>
          <dgm:bulletEnabled val="1"/>
        </dgm:presLayoutVars>
      </dgm:prSet>
      <dgm:spPr/>
    </dgm:pt>
    <dgm:pt modelId="{6C18CA3A-DC57-6A43-99CE-946B7E6276BA}" type="pres">
      <dgm:prSet presAssocID="{6F23B0FD-23E1-5A4B-BE97-DA48D3AAEC24}" presName="accent_4" presStyleCnt="0"/>
      <dgm:spPr/>
    </dgm:pt>
    <dgm:pt modelId="{9CF5B854-556B-D445-BEDE-F83469648526}" type="pres">
      <dgm:prSet presAssocID="{6F23B0FD-23E1-5A4B-BE97-DA48D3AAEC24}" presName="accentRepeatNode" presStyleLbl="solidFgAcc1" presStyleIdx="3" presStyleCnt="4"/>
      <dgm:spPr/>
    </dgm:pt>
  </dgm:ptLst>
  <dgm:cxnLst>
    <dgm:cxn modelId="{7AB1E01A-3D06-CE4D-B3B7-78FE22C47AE1}" type="presOf" srcId="{1598F496-60EB-4D41-91D4-8BE2B2553D6C}" destId="{37C14798-4164-2644-89F2-6DAF9F588D4B}" srcOrd="0" destOrd="0" presId="urn:microsoft.com/office/officeart/2008/layout/VerticalCurvedList"/>
    <dgm:cxn modelId="{041B2B3A-C0DB-FE41-BB21-4CBED33D903F}" type="presOf" srcId="{09A71236-7E2A-F94D-87C3-B61191108179}" destId="{A382C24C-A414-BF47-AA0C-04F6D9727A08}" srcOrd="0" destOrd="0" presId="urn:microsoft.com/office/officeart/2008/layout/VerticalCurvedList"/>
    <dgm:cxn modelId="{F859663C-6AA8-274A-856C-1B358233332E}" srcId="{09A71236-7E2A-F94D-87C3-B61191108179}" destId="{6F23B0FD-23E1-5A4B-BE97-DA48D3AAEC24}" srcOrd="3" destOrd="0" parTransId="{FC772615-480B-EC46-ABB0-08E9DCE77F6A}" sibTransId="{5E65E886-2651-8047-AABF-B745BE99A9C3}"/>
    <dgm:cxn modelId="{C1016C3D-7B30-A244-ADE6-99F94813F93B}" srcId="{09A71236-7E2A-F94D-87C3-B61191108179}" destId="{1598F496-60EB-4D41-91D4-8BE2B2553D6C}" srcOrd="0" destOrd="0" parTransId="{89FBE81D-22BA-E94F-B7BE-27A76ED0B72F}" sibTransId="{0F589563-FB8C-4345-934B-86B95A1ECC95}"/>
    <dgm:cxn modelId="{E3956068-72E2-4949-B388-35B6FFF1C699}" type="presOf" srcId="{6F23B0FD-23E1-5A4B-BE97-DA48D3AAEC24}" destId="{BEF58327-9ABB-5C4A-A214-55331989A3B9}" srcOrd="0" destOrd="0" presId="urn:microsoft.com/office/officeart/2008/layout/VerticalCurvedList"/>
    <dgm:cxn modelId="{2C14DE70-E9DA-2C4C-90C9-3FB7E93C0BB3}" type="presOf" srcId="{8D68E0DD-579D-6945-B569-E0E590A412A5}" destId="{44575258-A9E0-7F47-BAE2-8E404C692066}" srcOrd="0" destOrd="0" presId="urn:microsoft.com/office/officeart/2008/layout/VerticalCurvedList"/>
    <dgm:cxn modelId="{5B74417A-03CA-D947-AF07-CB4F21D78D0F}" type="presOf" srcId="{0F589563-FB8C-4345-934B-86B95A1ECC95}" destId="{DCE0E86F-CD12-2343-9AFC-6D82B74F983C}" srcOrd="0" destOrd="0" presId="urn:microsoft.com/office/officeart/2008/layout/VerticalCurvedList"/>
    <dgm:cxn modelId="{26BD6995-921C-9B45-A7DE-074A4973F1A7}" srcId="{09A71236-7E2A-F94D-87C3-B61191108179}" destId="{8D68E0DD-579D-6945-B569-E0E590A412A5}" srcOrd="2" destOrd="0" parTransId="{566BF0AD-C51E-A64B-BBBD-0AA584A60CFB}" sibTransId="{16EE8234-3C83-FA4B-B0AC-EDC9EF66AE64}"/>
    <dgm:cxn modelId="{DE1B4AB0-15C9-4344-ACFE-0A74870054BD}" type="presOf" srcId="{14219506-D581-D743-A9B5-6F846894426F}" destId="{E0491386-F41E-AB4D-833D-0F6AC74094AE}" srcOrd="0" destOrd="0" presId="urn:microsoft.com/office/officeart/2008/layout/VerticalCurvedList"/>
    <dgm:cxn modelId="{A176D2ED-78F7-4B45-9833-7B2531F6F792}" srcId="{09A71236-7E2A-F94D-87C3-B61191108179}" destId="{14219506-D581-D743-A9B5-6F846894426F}" srcOrd="1" destOrd="0" parTransId="{329635FD-070E-B349-AD3E-936E542E956C}" sibTransId="{F28752EC-DB50-1D43-99D8-C70D79B459E8}"/>
    <dgm:cxn modelId="{392B57F8-1E9F-5E40-928A-249B4E505DC4}" type="presParOf" srcId="{A382C24C-A414-BF47-AA0C-04F6D9727A08}" destId="{DA486DF1-C993-B140-B2A4-B237D86374FE}" srcOrd="0" destOrd="0" presId="urn:microsoft.com/office/officeart/2008/layout/VerticalCurvedList"/>
    <dgm:cxn modelId="{916EAFCB-FCE4-3342-B994-29471E209C6C}" type="presParOf" srcId="{DA486DF1-C993-B140-B2A4-B237D86374FE}" destId="{7D541516-DFFE-DD42-9AF9-8BF755DDBD6B}" srcOrd="0" destOrd="0" presId="urn:microsoft.com/office/officeart/2008/layout/VerticalCurvedList"/>
    <dgm:cxn modelId="{495297E4-F78D-A640-970B-A91829972C09}" type="presParOf" srcId="{7D541516-DFFE-DD42-9AF9-8BF755DDBD6B}" destId="{421709A4-C7B9-D54A-A955-A9136B3FB976}" srcOrd="0" destOrd="0" presId="urn:microsoft.com/office/officeart/2008/layout/VerticalCurvedList"/>
    <dgm:cxn modelId="{7B975B48-14FB-1046-931A-1A378D13F304}" type="presParOf" srcId="{7D541516-DFFE-DD42-9AF9-8BF755DDBD6B}" destId="{DCE0E86F-CD12-2343-9AFC-6D82B74F983C}" srcOrd="1" destOrd="0" presId="urn:microsoft.com/office/officeart/2008/layout/VerticalCurvedList"/>
    <dgm:cxn modelId="{E4635EEE-4B95-994B-BF1E-265E678434AC}" type="presParOf" srcId="{7D541516-DFFE-DD42-9AF9-8BF755DDBD6B}" destId="{C334E966-88EB-004D-B4F2-2F412174192B}" srcOrd="2" destOrd="0" presId="urn:microsoft.com/office/officeart/2008/layout/VerticalCurvedList"/>
    <dgm:cxn modelId="{97CFD7ED-8776-C144-8868-3EED7CD7564D}" type="presParOf" srcId="{7D541516-DFFE-DD42-9AF9-8BF755DDBD6B}" destId="{05824539-2902-534F-9783-77AF1AC214F6}" srcOrd="3" destOrd="0" presId="urn:microsoft.com/office/officeart/2008/layout/VerticalCurvedList"/>
    <dgm:cxn modelId="{483167B7-6927-DA41-86BC-7D626A4F306A}" type="presParOf" srcId="{DA486DF1-C993-B140-B2A4-B237D86374FE}" destId="{37C14798-4164-2644-89F2-6DAF9F588D4B}" srcOrd="1" destOrd="0" presId="urn:microsoft.com/office/officeart/2008/layout/VerticalCurvedList"/>
    <dgm:cxn modelId="{ECF77A2D-1A5D-3847-A1B6-B8A5A745F87E}" type="presParOf" srcId="{DA486DF1-C993-B140-B2A4-B237D86374FE}" destId="{6F9C44C3-35E5-E94D-BD15-3D2B557CE7BB}" srcOrd="2" destOrd="0" presId="urn:microsoft.com/office/officeart/2008/layout/VerticalCurvedList"/>
    <dgm:cxn modelId="{7AE6EA74-9E7E-F243-B34E-5B54D7BD7B09}" type="presParOf" srcId="{6F9C44C3-35E5-E94D-BD15-3D2B557CE7BB}" destId="{BA81CAA8-D1F7-144D-A724-612B9F9255F1}" srcOrd="0" destOrd="0" presId="urn:microsoft.com/office/officeart/2008/layout/VerticalCurvedList"/>
    <dgm:cxn modelId="{F5EE7A20-A3C6-3640-AA4A-70F6B089B5D0}" type="presParOf" srcId="{DA486DF1-C993-B140-B2A4-B237D86374FE}" destId="{E0491386-F41E-AB4D-833D-0F6AC74094AE}" srcOrd="3" destOrd="0" presId="urn:microsoft.com/office/officeart/2008/layout/VerticalCurvedList"/>
    <dgm:cxn modelId="{AEC653FE-2D07-444E-AA05-AF7040E406E1}" type="presParOf" srcId="{DA486DF1-C993-B140-B2A4-B237D86374FE}" destId="{E629AD1B-140C-5742-97FD-4B79845BC098}" srcOrd="4" destOrd="0" presId="urn:microsoft.com/office/officeart/2008/layout/VerticalCurvedList"/>
    <dgm:cxn modelId="{544DB416-68CE-CE4E-AFDC-4FEA2984C1B0}" type="presParOf" srcId="{E629AD1B-140C-5742-97FD-4B79845BC098}" destId="{83A3AE51-17FA-EB46-B66B-FEF9699A10B4}" srcOrd="0" destOrd="0" presId="urn:microsoft.com/office/officeart/2008/layout/VerticalCurvedList"/>
    <dgm:cxn modelId="{55A24677-BB20-F24E-9055-94D479BDC236}" type="presParOf" srcId="{DA486DF1-C993-B140-B2A4-B237D86374FE}" destId="{44575258-A9E0-7F47-BAE2-8E404C692066}" srcOrd="5" destOrd="0" presId="urn:microsoft.com/office/officeart/2008/layout/VerticalCurvedList"/>
    <dgm:cxn modelId="{3C0D19AC-868D-0044-AD64-730B5055F4EE}" type="presParOf" srcId="{DA486DF1-C993-B140-B2A4-B237D86374FE}" destId="{5D85629F-D3A2-AA43-B680-40143F626DDF}" srcOrd="6" destOrd="0" presId="urn:microsoft.com/office/officeart/2008/layout/VerticalCurvedList"/>
    <dgm:cxn modelId="{6C832614-EBEB-794C-92CD-5581108E6D4D}" type="presParOf" srcId="{5D85629F-D3A2-AA43-B680-40143F626DDF}" destId="{839D0638-80DB-8748-8977-30BA6E04C184}" srcOrd="0" destOrd="0" presId="urn:microsoft.com/office/officeart/2008/layout/VerticalCurvedList"/>
    <dgm:cxn modelId="{CB9839CD-BBF2-FA48-800E-B54F66DF6DD4}" type="presParOf" srcId="{DA486DF1-C993-B140-B2A4-B237D86374FE}" destId="{BEF58327-9ABB-5C4A-A214-55331989A3B9}" srcOrd="7" destOrd="0" presId="urn:microsoft.com/office/officeart/2008/layout/VerticalCurvedList"/>
    <dgm:cxn modelId="{FC395AE2-C9B9-0443-B3D4-4C0AD8AAA7DF}" type="presParOf" srcId="{DA486DF1-C993-B140-B2A4-B237D86374FE}" destId="{6C18CA3A-DC57-6A43-99CE-946B7E6276BA}" srcOrd="8" destOrd="0" presId="urn:microsoft.com/office/officeart/2008/layout/VerticalCurvedList"/>
    <dgm:cxn modelId="{5EE5B154-7597-2346-965E-7F94FBA72DE7}" type="presParOf" srcId="{6C18CA3A-DC57-6A43-99CE-946B7E6276BA}" destId="{9CF5B854-556B-D445-BEDE-F83469648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5F071B-659C-314F-9EE9-85493F1509D6}" type="doc">
      <dgm:prSet loTypeId="urn:microsoft.com/office/officeart/2005/8/layout/vProcess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DEB384E-FEA0-B44E-84BE-E5D2BFC8D7A6}">
      <dgm:prSet phldrT="[Texto]"/>
      <dgm:spPr/>
      <dgm:t>
        <a:bodyPr/>
        <a:lstStyle/>
        <a:p>
          <a:r>
            <a:rPr lang="es-MX" dirty="0"/>
            <a:t>Generación de embeddings con sentence-transformers (modelo </a:t>
          </a:r>
          <a:r>
            <a:rPr lang="es-EC" dirty="0"/>
            <a:t>hiiamsid/sentence_similarity_spanish_es</a:t>
          </a:r>
          <a:r>
            <a:rPr lang="es-MX" dirty="0"/>
            <a:t>)</a:t>
          </a:r>
        </a:p>
      </dgm:t>
    </dgm:pt>
    <dgm:pt modelId="{62AEB4F8-35F6-B74E-90E7-90BE8B3411B2}" type="parTrans" cxnId="{E7DD670C-326C-8545-83A1-75998BB32A2B}">
      <dgm:prSet/>
      <dgm:spPr/>
      <dgm:t>
        <a:bodyPr/>
        <a:lstStyle/>
        <a:p>
          <a:endParaRPr lang="es-MX"/>
        </a:p>
      </dgm:t>
    </dgm:pt>
    <dgm:pt modelId="{9CF5A479-1DAD-7F45-BBE5-1A3F2B839300}" type="sibTrans" cxnId="{E7DD670C-326C-8545-83A1-75998BB32A2B}">
      <dgm:prSet/>
      <dgm:spPr/>
      <dgm:t>
        <a:bodyPr/>
        <a:lstStyle/>
        <a:p>
          <a:endParaRPr lang="es-MX"/>
        </a:p>
      </dgm:t>
    </dgm:pt>
    <dgm:pt modelId="{2BCFAC24-AE19-D341-8EF6-984882E8563A}">
      <dgm:prSet phldrT="[Texto]"/>
      <dgm:spPr/>
      <dgm:t>
        <a:bodyPr/>
        <a:lstStyle/>
        <a:p>
          <a:r>
            <a:rPr lang="es-MX" dirty="0"/>
            <a:t>Almacenamiento en FAISS (búsqueda de similitud de texto).</a:t>
          </a:r>
        </a:p>
      </dgm:t>
    </dgm:pt>
    <dgm:pt modelId="{345475B5-DE56-074A-889E-6BC5CE4501EA}" type="parTrans" cxnId="{BCB6F90D-E1A9-DC4C-8AB9-ED6C9C3367A6}">
      <dgm:prSet/>
      <dgm:spPr/>
      <dgm:t>
        <a:bodyPr/>
        <a:lstStyle/>
        <a:p>
          <a:endParaRPr lang="es-MX"/>
        </a:p>
      </dgm:t>
    </dgm:pt>
    <dgm:pt modelId="{414BE241-0B42-7044-AE5E-E2C178C7DC71}" type="sibTrans" cxnId="{BCB6F90D-E1A9-DC4C-8AB9-ED6C9C3367A6}">
      <dgm:prSet/>
      <dgm:spPr/>
      <dgm:t>
        <a:bodyPr/>
        <a:lstStyle/>
        <a:p>
          <a:endParaRPr lang="es-MX"/>
        </a:p>
      </dgm:t>
    </dgm:pt>
    <dgm:pt modelId="{33BFEB26-AC06-B147-AA56-6979598C5672}">
      <dgm:prSet phldrT="[Texto]"/>
      <dgm:spPr/>
      <dgm:t>
        <a:bodyPr/>
        <a:lstStyle/>
        <a:p>
          <a:r>
            <a:rPr lang="es-MX" dirty="0"/>
            <a:t>Indexación en ChromaDB (base de datos de vectores para búsqueda semántica)</a:t>
          </a:r>
        </a:p>
      </dgm:t>
    </dgm:pt>
    <dgm:pt modelId="{3D5FAB53-F221-B247-8795-C34439A735AB}" type="parTrans" cxnId="{788C0400-3EAD-CF4B-8A13-193609522A5C}">
      <dgm:prSet/>
      <dgm:spPr/>
      <dgm:t>
        <a:bodyPr/>
        <a:lstStyle/>
        <a:p>
          <a:endParaRPr lang="es-MX"/>
        </a:p>
      </dgm:t>
    </dgm:pt>
    <dgm:pt modelId="{2A27045D-ADE8-184C-A931-4232A4241720}" type="sibTrans" cxnId="{788C0400-3EAD-CF4B-8A13-193609522A5C}">
      <dgm:prSet/>
      <dgm:spPr/>
      <dgm:t>
        <a:bodyPr/>
        <a:lstStyle/>
        <a:p>
          <a:endParaRPr lang="es-MX"/>
        </a:p>
      </dgm:t>
    </dgm:pt>
    <dgm:pt modelId="{D461BDB1-FDAA-4344-9768-8CBC9EED23B0}" type="pres">
      <dgm:prSet presAssocID="{D05F071B-659C-314F-9EE9-85493F1509D6}" presName="outerComposite" presStyleCnt="0">
        <dgm:presLayoutVars>
          <dgm:chMax val="5"/>
          <dgm:dir/>
          <dgm:resizeHandles val="exact"/>
        </dgm:presLayoutVars>
      </dgm:prSet>
      <dgm:spPr/>
    </dgm:pt>
    <dgm:pt modelId="{35A60199-96D3-8946-8908-04B8CA66E588}" type="pres">
      <dgm:prSet presAssocID="{D05F071B-659C-314F-9EE9-85493F1509D6}" presName="dummyMaxCanvas" presStyleCnt="0">
        <dgm:presLayoutVars/>
      </dgm:prSet>
      <dgm:spPr/>
    </dgm:pt>
    <dgm:pt modelId="{B860EBCA-8BBA-3C43-BE25-322F7CB390C6}" type="pres">
      <dgm:prSet presAssocID="{D05F071B-659C-314F-9EE9-85493F1509D6}" presName="ThreeNodes_1" presStyleLbl="node1" presStyleIdx="0" presStyleCnt="3">
        <dgm:presLayoutVars>
          <dgm:bulletEnabled val="1"/>
        </dgm:presLayoutVars>
      </dgm:prSet>
      <dgm:spPr/>
    </dgm:pt>
    <dgm:pt modelId="{434E0234-A836-F040-915C-EEC922A86078}" type="pres">
      <dgm:prSet presAssocID="{D05F071B-659C-314F-9EE9-85493F1509D6}" presName="ThreeNodes_2" presStyleLbl="node1" presStyleIdx="1" presStyleCnt="3">
        <dgm:presLayoutVars>
          <dgm:bulletEnabled val="1"/>
        </dgm:presLayoutVars>
      </dgm:prSet>
      <dgm:spPr/>
    </dgm:pt>
    <dgm:pt modelId="{A1E46AB2-81FA-9A46-88BC-B5EBD2D92103}" type="pres">
      <dgm:prSet presAssocID="{D05F071B-659C-314F-9EE9-85493F1509D6}" presName="ThreeNodes_3" presStyleLbl="node1" presStyleIdx="2" presStyleCnt="3">
        <dgm:presLayoutVars>
          <dgm:bulletEnabled val="1"/>
        </dgm:presLayoutVars>
      </dgm:prSet>
      <dgm:spPr/>
    </dgm:pt>
    <dgm:pt modelId="{3E967B20-C3F9-F74E-A74A-DB98F4DFA8D1}" type="pres">
      <dgm:prSet presAssocID="{D05F071B-659C-314F-9EE9-85493F1509D6}" presName="ThreeConn_1-2" presStyleLbl="fgAccFollowNode1" presStyleIdx="0" presStyleCnt="2">
        <dgm:presLayoutVars>
          <dgm:bulletEnabled val="1"/>
        </dgm:presLayoutVars>
      </dgm:prSet>
      <dgm:spPr/>
    </dgm:pt>
    <dgm:pt modelId="{8D87DC94-DE0F-E040-915A-2E76242B1422}" type="pres">
      <dgm:prSet presAssocID="{D05F071B-659C-314F-9EE9-85493F1509D6}" presName="ThreeConn_2-3" presStyleLbl="fgAccFollowNode1" presStyleIdx="1" presStyleCnt="2">
        <dgm:presLayoutVars>
          <dgm:bulletEnabled val="1"/>
        </dgm:presLayoutVars>
      </dgm:prSet>
      <dgm:spPr/>
    </dgm:pt>
    <dgm:pt modelId="{E952D4E2-BCD3-FA4C-B290-658B853A55AF}" type="pres">
      <dgm:prSet presAssocID="{D05F071B-659C-314F-9EE9-85493F1509D6}" presName="ThreeNodes_1_text" presStyleLbl="node1" presStyleIdx="2" presStyleCnt="3">
        <dgm:presLayoutVars>
          <dgm:bulletEnabled val="1"/>
        </dgm:presLayoutVars>
      </dgm:prSet>
      <dgm:spPr/>
    </dgm:pt>
    <dgm:pt modelId="{672BDED1-72B0-D240-9B91-53EFF3D55E7C}" type="pres">
      <dgm:prSet presAssocID="{D05F071B-659C-314F-9EE9-85493F1509D6}" presName="ThreeNodes_2_text" presStyleLbl="node1" presStyleIdx="2" presStyleCnt="3">
        <dgm:presLayoutVars>
          <dgm:bulletEnabled val="1"/>
        </dgm:presLayoutVars>
      </dgm:prSet>
      <dgm:spPr/>
    </dgm:pt>
    <dgm:pt modelId="{28659B1A-6500-0C4F-8CA6-D10BA6C23E25}" type="pres">
      <dgm:prSet presAssocID="{D05F071B-659C-314F-9EE9-85493F1509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88C0400-3EAD-CF4B-8A13-193609522A5C}" srcId="{D05F071B-659C-314F-9EE9-85493F1509D6}" destId="{33BFEB26-AC06-B147-AA56-6979598C5672}" srcOrd="2" destOrd="0" parTransId="{3D5FAB53-F221-B247-8795-C34439A735AB}" sibTransId="{2A27045D-ADE8-184C-A931-4232A4241720}"/>
    <dgm:cxn modelId="{E7DD670C-326C-8545-83A1-75998BB32A2B}" srcId="{D05F071B-659C-314F-9EE9-85493F1509D6}" destId="{1DEB384E-FEA0-B44E-84BE-E5D2BFC8D7A6}" srcOrd="0" destOrd="0" parTransId="{62AEB4F8-35F6-B74E-90E7-90BE8B3411B2}" sibTransId="{9CF5A479-1DAD-7F45-BBE5-1A3F2B839300}"/>
    <dgm:cxn modelId="{BCB6F90D-E1A9-DC4C-8AB9-ED6C9C3367A6}" srcId="{D05F071B-659C-314F-9EE9-85493F1509D6}" destId="{2BCFAC24-AE19-D341-8EF6-984882E8563A}" srcOrd="1" destOrd="0" parTransId="{345475B5-DE56-074A-889E-6BC5CE4501EA}" sibTransId="{414BE241-0B42-7044-AE5E-E2C178C7DC71}"/>
    <dgm:cxn modelId="{8F6A9F38-309F-6441-BA8B-4044032D9267}" type="presOf" srcId="{D05F071B-659C-314F-9EE9-85493F1509D6}" destId="{D461BDB1-FDAA-4344-9768-8CBC9EED23B0}" srcOrd="0" destOrd="0" presId="urn:microsoft.com/office/officeart/2005/8/layout/vProcess5"/>
    <dgm:cxn modelId="{484FDF3D-8303-8E4A-B0BE-C2074312991A}" type="presOf" srcId="{1DEB384E-FEA0-B44E-84BE-E5D2BFC8D7A6}" destId="{B860EBCA-8BBA-3C43-BE25-322F7CB390C6}" srcOrd="0" destOrd="0" presId="urn:microsoft.com/office/officeart/2005/8/layout/vProcess5"/>
    <dgm:cxn modelId="{58025C6A-6313-CA46-9DBD-1B06043CD470}" type="presOf" srcId="{2BCFAC24-AE19-D341-8EF6-984882E8563A}" destId="{434E0234-A836-F040-915C-EEC922A86078}" srcOrd="0" destOrd="0" presId="urn:microsoft.com/office/officeart/2005/8/layout/vProcess5"/>
    <dgm:cxn modelId="{DAC8E76B-E7F8-354D-9BC6-6F3D414EDAC0}" type="presOf" srcId="{33BFEB26-AC06-B147-AA56-6979598C5672}" destId="{28659B1A-6500-0C4F-8CA6-D10BA6C23E25}" srcOrd="1" destOrd="0" presId="urn:microsoft.com/office/officeart/2005/8/layout/vProcess5"/>
    <dgm:cxn modelId="{69CCFE6F-7A56-994E-8128-493C26C2BECF}" type="presOf" srcId="{414BE241-0B42-7044-AE5E-E2C178C7DC71}" destId="{8D87DC94-DE0F-E040-915A-2E76242B1422}" srcOrd="0" destOrd="0" presId="urn:microsoft.com/office/officeart/2005/8/layout/vProcess5"/>
    <dgm:cxn modelId="{9F6FC077-02E3-E249-B4B0-A9465D268FE6}" type="presOf" srcId="{9CF5A479-1DAD-7F45-BBE5-1A3F2B839300}" destId="{3E967B20-C3F9-F74E-A74A-DB98F4DFA8D1}" srcOrd="0" destOrd="0" presId="urn:microsoft.com/office/officeart/2005/8/layout/vProcess5"/>
    <dgm:cxn modelId="{858BEE7F-E7A3-E645-9A8D-4544F0C8267F}" type="presOf" srcId="{2BCFAC24-AE19-D341-8EF6-984882E8563A}" destId="{672BDED1-72B0-D240-9B91-53EFF3D55E7C}" srcOrd="1" destOrd="0" presId="urn:microsoft.com/office/officeart/2005/8/layout/vProcess5"/>
    <dgm:cxn modelId="{FD5A468F-1191-F74C-88FD-19099869DF85}" type="presOf" srcId="{33BFEB26-AC06-B147-AA56-6979598C5672}" destId="{A1E46AB2-81FA-9A46-88BC-B5EBD2D92103}" srcOrd="0" destOrd="0" presId="urn:microsoft.com/office/officeart/2005/8/layout/vProcess5"/>
    <dgm:cxn modelId="{82CC43CA-CB2A-854A-B8F5-1D4A93204870}" type="presOf" srcId="{1DEB384E-FEA0-B44E-84BE-E5D2BFC8D7A6}" destId="{E952D4E2-BCD3-FA4C-B290-658B853A55AF}" srcOrd="1" destOrd="0" presId="urn:microsoft.com/office/officeart/2005/8/layout/vProcess5"/>
    <dgm:cxn modelId="{00052D85-C974-3748-BCAE-97A3FD614F17}" type="presParOf" srcId="{D461BDB1-FDAA-4344-9768-8CBC9EED23B0}" destId="{35A60199-96D3-8946-8908-04B8CA66E588}" srcOrd="0" destOrd="0" presId="urn:microsoft.com/office/officeart/2005/8/layout/vProcess5"/>
    <dgm:cxn modelId="{94BED576-11C0-694E-AF5C-BA6A5B97033C}" type="presParOf" srcId="{D461BDB1-FDAA-4344-9768-8CBC9EED23B0}" destId="{B860EBCA-8BBA-3C43-BE25-322F7CB390C6}" srcOrd="1" destOrd="0" presId="urn:microsoft.com/office/officeart/2005/8/layout/vProcess5"/>
    <dgm:cxn modelId="{D577B1AC-BFF7-FA43-8F86-E1630406AAD0}" type="presParOf" srcId="{D461BDB1-FDAA-4344-9768-8CBC9EED23B0}" destId="{434E0234-A836-F040-915C-EEC922A86078}" srcOrd="2" destOrd="0" presId="urn:microsoft.com/office/officeart/2005/8/layout/vProcess5"/>
    <dgm:cxn modelId="{B8A9730F-49A8-D64A-8B61-A1905D40C9AB}" type="presParOf" srcId="{D461BDB1-FDAA-4344-9768-8CBC9EED23B0}" destId="{A1E46AB2-81FA-9A46-88BC-B5EBD2D92103}" srcOrd="3" destOrd="0" presId="urn:microsoft.com/office/officeart/2005/8/layout/vProcess5"/>
    <dgm:cxn modelId="{FE388922-B35E-294B-8486-2EC540509760}" type="presParOf" srcId="{D461BDB1-FDAA-4344-9768-8CBC9EED23B0}" destId="{3E967B20-C3F9-F74E-A74A-DB98F4DFA8D1}" srcOrd="4" destOrd="0" presId="urn:microsoft.com/office/officeart/2005/8/layout/vProcess5"/>
    <dgm:cxn modelId="{48CFCD6D-F068-D549-99EB-D44DD53F1B7F}" type="presParOf" srcId="{D461BDB1-FDAA-4344-9768-8CBC9EED23B0}" destId="{8D87DC94-DE0F-E040-915A-2E76242B1422}" srcOrd="5" destOrd="0" presId="urn:microsoft.com/office/officeart/2005/8/layout/vProcess5"/>
    <dgm:cxn modelId="{A79FCCD1-F950-9941-AEB0-F631ED3B2F37}" type="presParOf" srcId="{D461BDB1-FDAA-4344-9768-8CBC9EED23B0}" destId="{E952D4E2-BCD3-FA4C-B290-658B853A55AF}" srcOrd="6" destOrd="0" presId="urn:microsoft.com/office/officeart/2005/8/layout/vProcess5"/>
    <dgm:cxn modelId="{BD369F34-B8FC-9649-9729-251B3796DB86}" type="presParOf" srcId="{D461BDB1-FDAA-4344-9768-8CBC9EED23B0}" destId="{672BDED1-72B0-D240-9B91-53EFF3D55E7C}" srcOrd="7" destOrd="0" presId="urn:microsoft.com/office/officeart/2005/8/layout/vProcess5"/>
    <dgm:cxn modelId="{75FFF4F2-6E09-4640-8965-E28A43955C65}" type="presParOf" srcId="{D461BDB1-FDAA-4344-9768-8CBC9EED23B0}" destId="{28659B1A-6500-0C4F-8CA6-D10BA6C23E2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6EFEB2-D710-8846-97D3-00421FFB7533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D49AFB4C-5646-8D4B-8B56-37D1A22F1E02}">
      <dgm:prSet phldrT="[Texto]"/>
      <dgm:spPr/>
      <dgm:t>
        <a:bodyPr/>
        <a:lstStyle/>
        <a:p>
          <a:r>
            <a:rPr lang="es-MX" dirty="0"/>
            <a:t>MongoDB almacena los documentos procesados y sus párrafos.</a:t>
          </a:r>
        </a:p>
      </dgm:t>
    </dgm:pt>
    <dgm:pt modelId="{7B6DC6B5-1E44-3A4D-970D-95590DA1EB06}" type="parTrans" cxnId="{2D91B00D-89CE-564F-9329-AD81541F237D}">
      <dgm:prSet/>
      <dgm:spPr/>
      <dgm:t>
        <a:bodyPr/>
        <a:lstStyle/>
        <a:p>
          <a:endParaRPr lang="es-MX"/>
        </a:p>
      </dgm:t>
    </dgm:pt>
    <dgm:pt modelId="{0741F512-B66E-3040-BEC2-F7AA57D69988}" type="sibTrans" cxnId="{2D91B00D-89CE-564F-9329-AD81541F237D}">
      <dgm:prSet/>
      <dgm:spPr/>
      <dgm:t>
        <a:bodyPr/>
        <a:lstStyle/>
        <a:p>
          <a:endParaRPr lang="es-MX"/>
        </a:p>
      </dgm:t>
    </dgm:pt>
    <dgm:pt modelId="{E9A44759-149D-E648-8109-D87394B9FAD8}">
      <dgm:prSet/>
      <dgm:spPr/>
      <dgm:t>
        <a:bodyPr/>
        <a:lstStyle/>
        <a:p>
          <a:r>
            <a:rPr lang="es-MX" dirty="0"/>
            <a:t>FAISS y ChromaDB se usan para recuperación semántica rápida</a:t>
          </a:r>
        </a:p>
      </dgm:t>
    </dgm:pt>
    <dgm:pt modelId="{EB257234-73B9-6648-B206-79C2A6C5B86B}" type="parTrans" cxnId="{742D7941-7CBA-534A-A553-C3C0A9B0AF35}">
      <dgm:prSet/>
      <dgm:spPr/>
      <dgm:t>
        <a:bodyPr/>
        <a:lstStyle/>
        <a:p>
          <a:endParaRPr lang="es-MX"/>
        </a:p>
      </dgm:t>
    </dgm:pt>
    <dgm:pt modelId="{D6B72E25-A623-EE4D-A346-C5ADDE920AFD}" type="sibTrans" cxnId="{742D7941-7CBA-534A-A553-C3C0A9B0AF35}">
      <dgm:prSet/>
      <dgm:spPr/>
      <dgm:t>
        <a:bodyPr/>
        <a:lstStyle/>
        <a:p>
          <a:endParaRPr lang="es-MX"/>
        </a:p>
      </dgm:t>
    </dgm:pt>
    <dgm:pt modelId="{784B8A5C-0A02-0942-BAAD-3D6542025C8A}" type="pres">
      <dgm:prSet presAssocID="{596EFEB2-D710-8846-97D3-00421FFB7533}" presName="Name0" presStyleCnt="0">
        <dgm:presLayoutVars>
          <dgm:chMax val="7"/>
          <dgm:chPref val="7"/>
          <dgm:dir/>
        </dgm:presLayoutVars>
      </dgm:prSet>
      <dgm:spPr/>
    </dgm:pt>
    <dgm:pt modelId="{28D4D2B1-9DF4-2B47-89CA-08F1449B78C1}" type="pres">
      <dgm:prSet presAssocID="{596EFEB2-D710-8846-97D3-00421FFB7533}" presName="Name1" presStyleCnt="0"/>
      <dgm:spPr/>
    </dgm:pt>
    <dgm:pt modelId="{DE6C428C-EBF1-1E43-9710-1F2953B33662}" type="pres">
      <dgm:prSet presAssocID="{596EFEB2-D710-8846-97D3-00421FFB7533}" presName="cycle" presStyleCnt="0"/>
      <dgm:spPr/>
    </dgm:pt>
    <dgm:pt modelId="{F649518B-C2DF-DA47-9E9F-0049025B892F}" type="pres">
      <dgm:prSet presAssocID="{596EFEB2-D710-8846-97D3-00421FFB7533}" presName="srcNode" presStyleLbl="node1" presStyleIdx="0" presStyleCnt="2"/>
      <dgm:spPr/>
    </dgm:pt>
    <dgm:pt modelId="{6D5FA3FA-F65A-924C-A752-F718FB06AAD0}" type="pres">
      <dgm:prSet presAssocID="{596EFEB2-D710-8846-97D3-00421FFB7533}" presName="conn" presStyleLbl="parChTrans1D2" presStyleIdx="0" presStyleCnt="1"/>
      <dgm:spPr/>
    </dgm:pt>
    <dgm:pt modelId="{56896F6B-1BA8-0C4C-86BE-72A9E6AD45AD}" type="pres">
      <dgm:prSet presAssocID="{596EFEB2-D710-8846-97D3-00421FFB7533}" presName="extraNode" presStyleLbl="node1" presStyleIdx="0" presStyleCnt="2"/>
      <dgm:spPr/>
    </dgm:pt>
    <dgm:pt modelId="{3B4DF7C2-920C-8B4A-B273-51262E616CF2}" type="pres">
      <dgm:prSet presAssocID="{596EFEB2-D710-8846-97D3-00421FFB7533}" presName="dstNode" presStyleLbl="node1" presStyleIdx="0" presStyleCnt="2"/>
      <dgm:spPr/>
    </dgm:pt>
    <dgm:pt modelId="{06715F93-0D60-E149-A741-4D97E4EE9539}" type="pres">
      <dgm:prSet presAssocID="{D49AFB4C-5646-8D4B-8B56-37D1A22F1E02}" presName="text_1" presStyleLbl="node1" presStyleIdx="0" presStyleCnt="2">
        <dgm:presLayoutVars>
          <dgm:bulletEnabled val="1"/>
        </dgm:presLayoutVars>
      </dgm:prSet>
      <dgm:spPr/>
    </dgm:pt>
    <dgm:pt modelId="{56F87D11-B10F-FB48-8C91-7896CC6472B3}" type="pres">
      <dgm:prSet presAssocID="{D49AFB4C-5646-8D4B-8B56-37D1A22F1E02}" presName="accent_1" presStyleCnt="0"/>
      <dgm:spPr/>
    </dgm:pt>
    <dgm:pt modelId="{6D060340-1B1C-8E47-8C4D-B947BC71E876}" type="pres">
      <dgm:prSet presAssocID="{D49AFB4C-5646-8D4B-8B56-37D1A22F1E02}" presName="accentRepeatNode" presStyleLbl="solidFgAcc1" presStyleIdx="0" presStyleCnt="2"/>
      <dgm:spPr/>
    </dgm:pt>
    <dgm:pt modelId="{297D7A03-C17D-164C-8A00-BC066DC4F7A0}" type="pres">
      <dgm:prSet presAssocID="{E9A44759-149D-E648-8109-D87394B9FAD8}" presName="text_2" presStyleLbl="node1" presStyleIdx="1" presStyleCnt="2">
        <dgm:presLayoutVars>
          <dgm:bulletEnabled val="1"/>
        </dgm:presLayoutVars>
      </dgm:prSet>
      <dgm:spPr/>
    </dgm:pt>
    <dgm:pt modelId="{54BF0683-01D6-0047-8272-911981C377E8}" type="pres">
      <dgm:prSet presAssocID="{E9A44759-149D-E648-8109-D87394B9FAD8}" presName="accent_2" presStyleCnt="0"/>
      <dgm:spPr/>
    </dgm:pt>
    <dgm:pt modelId="{68820835-4767-E748-9A52-C9657A0D0248}" type="pres">
      <dgm:prSet presAssocID="{E9A44759-149D-E648-8109-D87394B9FAD8}" presName="accentRepeatNode" presStyleLbl="solidFgAcc1" presStyleIdx="1" presStyleCnt="2"/>
      <dgm:spPr/>
    </dgm:pt>
  </dgm:ptLst>
  <dgm:cxnLst>
    <dgm:cxn modelId="{2D91B00D-89CE-564F-9329-AD81541F237D}" srcId="{596EFEB2-D710-8846-97D3-00421FFB7533}" destId="{D49AFB4C-5646-8D4B-8B56-37D1A22F1E02}" srcOrd="0" destOrd="0" parTransId="{7B6DC6B5-1E44-3A4D-970D-95590DA1EB06}" sibTransId="{0741F512-B66E-3040-BEC2-F7AA57D69988}"/>
    <dgm:cxn modelId="{742D7941-7CBA-534A-A553-C3C0A9B0AF35}" srcId="{596EFEB2-D710-8846-97D3-00421FFB7533}" destId="{E9A44759-149D-E648-8109-D87394B9FAD8}" srcOrd="1" destOrd="0" parTransId="{EB257234-73B9-6648-B206-79C2A6C5B86B}" sibTransId="{D6B72E25-A623-EE4D-A346-C5ADDE920AFD}"/>
    <dgm:cxn modelId="{967D2461-807D-6241-961A-809C5B006E93}" type="presOf" srcId="{0741F512-B66E-3040-BEC2-F7AA57D69988}" destId="{6D5FA3FA-F65A-924C-A752-F718FB06AAD0}" srcOrd="0" destOrd="0" presId="urn:microsoft.com/office/officeart/2008/layout/VerticalCurvedList"/>
    <dgm:cxn modelId="{B0591171-514A-C047-A451-5E14DD776455}" type="presOf" srcId="{596EFEB2-D710-8846-97D3-00421FFB7533}" destId="{784B8A5C-0A02-0942-BAAD-3D6542025C8A}" srcOrd="0" destOrd="0" presId="urn:microsoft.com/office/officeart/2008/layout/VerticalCurvedList"/>
    <dgm:cxn modelId="{542B02A3-A1CA-9740-86FD-FB56E9D0D967}" type="presOf" srcId="{D49AFB4C-5646-8D4B-8B56-37D1A22F1E02}" destId="{06715F93-0D60-E149-A741-4D97E4EE9539}" srcOrd="0" destOrd="0" presId="urn:microsoft.com/office/officeart/2008/layout/VerticalCurvedList"/>
    <dgm:cxn modelId="{A37648A8-DD31-9848-8B0D-FDB5D0629436}" type="presOf" srcId="{E9A44759-149D-E648-8109-D87394B9FAD8}" destId="{297D7A03-C17D-164C-8A00-BC066DC4F7A0}" srcOrd="0" destOrd="0" presId="urn:microsoft.com/office/officeart/2008/layout/VerticalCurvedList"/>
    <dgm:cxn modelId="{2456D8D6-40AE-8642-8487-B10B7CB98330}" type="presParOf" srcId="{784B8A5C-0A02-0942-BAAD-3D6542025C8A}" destId="{28D4D2B1-9DF4-2B47-89CA-08F1449B78C1}" srcOrd="0" destOrd="0" presId="urn:microsoft.com/office/officeart/2008/layout/VerticalCurvedList"/>
    <dgm:cxn modelId="{79427F29-7811-8F41-B8D2-E8912EA72B16}" type="presParOf" srcId="{28D4D2B1-9DF4-2B47-89CA-08F1449B78C1}" destId="{DE6C428C-EBF1-1E43-9710-1F2953B33662}" srcOrd="0" destOrd="0" presId="urn:microsoft.com/office/officeart/2008/layout/VerticalCurvedList"/>
    <dgm:cxn modelId="{414721B1-CA68-C444-9D61-BAC973E5DCD5}" type="presParOf" srcId="{DE6C428C-EBF1-1E43-9710-1F2953B33662}" destId="{F649518B-C2DF-DA47-9E9F-0049025B892F}" srcOrd="0" destOrd="0" presId="urn:microsoft.com/office/officeart/2008/layout/VerticalCurvedList"/>
    <dgm:cxn modelId="{8FD3BA35-5398-E74E-9145-0536F3A517D1}" type="presParOf" srcId="{DE6C428C-EBF1-1E43-9710-1F2953B33662}" destId="{6D5FA3FA-F65A-924C-A752-F718FB06AAD0}" srcOrd="1" destOrd="0" presId="urn:microsoft.com/office/officeart/2008/layout/VerticalCurvedList"/>
    <dgm:cxn modelId="{556ABDF0-559B-F64E-890F-8D14A85B623C}" type="presParOf" srcId="{DE6C428C-EBF1-1E43-9710-1F2953B33662}" destId="{56896F6B-1BA8-0C4C-86BE-72A9E6AD45AD}" srcOrd="2" destOrd="0" presId="urn:microsoft.com/office/officeart/2008/layout/VerticalCurvedList"/>
    <dgm:cxn modelId="{67C7F946-CCC7-954E-88C4-2BB5F3C64A4E}" type="presParOf" srcId="{DE6C428C-EBF1-1E43-9710-1F2953B33662}" destId="{3B4DF7C2-920C-8B4A-B273-51262E616CF2}" srcOrd="3" destOrd="0" presId="urn:microsoft.com/office/officeart/2008/layout/VerticalCurvedList"/>
    <dgm:cxn modelId="{7E420D7B-01F2-834F-9F1F-2937A8E64358}" type="presParOf" srcId="{28D4D2B1-9DF4-2B47-89CA-08F1449B78C1}" destId="{06715F93-0D60-E149-A741-4D97E4EE9539}" srcOrd="1" destOrd="0" presId="urn:microsoft.com/office/officeart/2008/layout/VerticalCurvedList"/>
    <dgm:cxn modelId="{A72BEC29-0A30-1D46-9A68-4B35B6C0D18F}" type="presParOf" srcId="{28D4D2B1-9DF4-2B47-89CA-08F1449B78C1}" destId="{56F87D11-B10F-FB48-8C91-7896CC6472B3}" srcOrd="2" destOrd="0" presId="urn:microsoft.com/office/officeart/2008/layout/VerticalCurvedList"/>
    <dgm:cxn modelId="{C7519AC1-EC0D-D046-BE96-2B37344C7415}" type="presParOf" srcId="{56F87D11-B10F-FB48-8C91-7896CC6472B3}" destId="{6D060340-1B1C-8E47-8C4D-B947BC71E876}" srcOrd="0" destOrd="0" presId="urn:microsoft.com/office/officeart/2008/layout/VerticalCurvedList"/>
    <dgm:cxn modelId="{423C2930-8CC7-954D-92FB-3D2292387A98}" type="presParOf" srcId="{28D4D2B1-9DF4-2B47-89CA-08F1449B78C1}" destId="{297D7A03-C17D-164C-8A00-BC066DC4F7A0}" srcOrd="3" destOrd="0" presId="urn:microsoft.com/office/officeart/2008/layout/VerticalCurvedList"/>
    <dgm:cxn modelId="{E39CED39-0338-0C47-8602-696A06E3EDB9}" type="presParOf" srcId="{28D4D2B1-9DF4-2B47-89CA-08F1449B78C1}" destId="{54BF0683-01D6-0047-8272-911981C377E8}" srcOrd="4" destOrd="0" presId="urn:microsoft.com/office/officeart/2008/layout/VerticalCurvedList"/>
    <dgm:cxn modelId="{2F9AFD42-B49D-5F43-A075-A13BA8F1DA8D}" type="presParOf" srcId="{54BF0683-01D6-0047-8272-911981C377E8}" destId="{68820835-4767-E748-9A52-C9657A0D024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9A71236-7E2A-F94D-87C3-B61191108179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1598F496-60EB-4D41-91D4-8BE2B2553D6C}">
      <dgm:prSet phldrT="[Texto]"/>
      <dgm:spPr/>
      <dgm:t>
        <a:bodyPr/>
        <a:lstStyle/>
        <a:p>
          <a:r>
            <a:rPr lang="en-EC" b="1" dirty="0"/>
            <a:t>Definir un conjunto de pruebas</a:t>
          </a:r>
          <a:endParaRPr lang="es-MX" dirty="0"/>
        </a:p>
      </dgm:t>
    </dgm:pt>
    <dgm:pt modelId="{89FBE81D-22BA-E94F-B7BE-27A76ED0B72F}" type="parTrans" cxnId="{C1016C3D-7B30-A244-ADE6-99F94813F93B}">
      <dgm:prSet/>
      <dgm:spPr/>
      <dgm:t>
        <a:bodyPr/>
        <a:lstStyle/>
        <a:p>
          <a:endParaRPr lang="es-MX"/>
        </a:p>
      </dgm:t>
    </dgm:pt>
    <dgm:pt modelId="{0F589563-FB8C-4345-934B-86B95A1ECC95}" type="sibTrans" cxnId="{C1016C3D-7B30-A244-ADE6-99F94813F93B}">
      <dgm:prSet/>
      <dgm:spPr/>
      <dgm:t>
        <a:bodyPr/>
        <a:lstStyle/>
        <a:p>
          <a:endParaRPr lang="es-MX"/>
        </a:p>
      </dgm:t>
    </dgm:pt>
    <dgm:pt modelId="{14219506-D581-D743-A9B5-6F846894426F}">
      <dgm:prSet phldrT="[Texto]"/>
      <dgm:spPr/>
      <dgm:t>
        <a:bodyPr/>
        <a:lstStyle/>
        <a:p>
          <a:r>
            <a:rPr lang="es-EC" b="1" dirty="0"/>
            <a:t>Ejecutar las consultas en el sistema RAG</a:t>
          </a:r>
          <a:endParaRPr lang="es-MX" dirty="0"/>
        </a:p>
      </dgm:t>
    </dgm:pt>
    <dgm:pt modelId="{329635FD-070E-B349-AD3E-936E542E956C}" type="parTrans" cxnId="{A176D2ED-78F7-4B45-9833-7B2531F6F792}">
      <dgm:prSet/>
      <dgm:spPr/>
      <dgm:t>
        <a:bodyPr/>
        <a:lstStyle/>
        <a:p>
          <a:endParaRPr lang="es-MX"/>
        </a:p>
      </dgm:t>
    </dgm:pt>
    <dgm:pt modelId="{F28752EC-DB50-1D43-99D8-C70D79B459E8}" type="sibTrans" cxnId="{A176D2ED-78F7-4B45-9833-7B2531F6F792}">
      <dgm:prSet/>
      <dgm:spPr/>
      <dgm:t>
        <a:bodyPr/>
        <a:lstStyle/>
        <a:p>
          <a:endParaRPr lang="es-MX"/>
        </a:p>
      </dgm:t>
    </dgm:pt>
    <dgm:pt modelId="{8D68E0DD-579D-6945-B569-E0E590A412A5}">
      <dgm:prSet phldrT="[Texto]"/>
      <dgm:spPr/>
      <dgm:t>
        <a:bodyPr/>
        <a:lstStyle/>
        <a:p>
          <a:r>
            <a:rPr lang="es-EC" b="1" dirty="0"/>
            <a:t>Comparar respuestas generadas con respuestas esperadas</a:t>
          </a:r>
          <a:endParaRPr lang="es-MX" dirty="0"/>
        </a:p>
      </dgm:t>
    </dgm:pt>
    <dgm:pt modelId="{566BF0AD-C51E-A64B-BBBD-0AA584A60CFB}" type="parTrans" cxnId="{26BD6995-921C-9B45-A7DE-074A4973F1A7}">
      <dgm:prSet/>
      <dgm:spPr/>
      <dgm:t>
        <a:bodyPr/>
        <a:lstStyle/>
        <a:p>
          <a:endParaRPr lang="es-MX"/>
        </a:p>
      </dgm:t>
    </dgm:pt>
    <dgm:pt modelId="{16EE8234-3C83-FA4B-B0AC-EDC9EF66AE64}" type="sibTrans" cxnId="{26BD6995-921C-9B45-A7DE-074A4973F1A7}">
      <dgm:prSet/>
      <dgm:spPr/>
      <dgm:t>
        <a:bodyPr/>
        <a:lstStyle/>
        <a:p>
          <a:endParaRPr lang="es-MX"/>
        </a:p>
      </dgm:t>
    </dgm:pt>
    <dgm:pt modelId="{6F23B0FD-23E1-5A4B-BE97-DA48D3AAEC24}">
      <dgm:prSet/>
      <dgm:spPr/>
      <dgm:t>
        <a:bodyPr/>
        <a:lstStyle/>
        <a:p>
          <a:r>
            <a:rPr lang="es-EC" b="1" dirty="0"/>
            <a:t>Analizar los resultados y hacer ajustes</a:t>
          </a:r>
          <a:endParaRPr lang="es-MX" dirty="0"/>
        </a:p>
      </dgm:t>
    </dgm:pt>
    <dgm:pt modelId="{FC772615-480B-EC46-ABB0-08E9DCE77F6A}" type="parTrans" cxnId="{F859663C-6AA8-274A-856C-1B358233332E}">
      <dgm:prSet/>
      <dgm:spPr/>
      <dgm:t>
        <a:bodyPr/>
        <a:lstStyle/>
        <a:p>
          <a:endParaRPr lang="es-MX"/>
        </a:p>
      </dgm:t>
    </dgm:pt>
    <dgm:pt modelId="{5E65E886-2651-8047-AABF-B745BE99A9C3}" type="sibTrans" cxnId="{F859663C-6AA8-274A-856C-1B358233332E}">
      <dgm:prSet/>
      <dgm:spPr/>
      <dgm:t>
        <a:bodyPr/>
        <a:lstStyle/>
        <a:p>
          <a:endParaRPr lang="es-MX"/>
        </a:p>
      </dgm:t>
    </dgm:pt>
    <dgm:pt modelId="{A382C24C-A414-BF47-AA0C-04F6D9727A08}" type="pres">
      <dgm:prSet presAssocID="{09A71236-7E2A-F94D-87C3-B61191108179}" presName="Name0" presStyleCnt="0">
        <dgm:presLayoutVars>
          <dgm:chMax val="7"/>
          <dgm:chPref val="7"/>
          <dgm:dir/>
        </dgm:presLayoutVars>
      </dgm:prSet>
      <dgm:spPr/>
    </dgm:pt>
    <dgm:pt modelId="{DA486DF1-C993-B140-B2A4-B237D86374FE}" type="pres">
      <dgm:prSet presAssocID="{09A71236-7E2A-F94D-87C3-B61191108179}" presName="Name1" presStyleCnt="0"/>
      <dgm:spPr/>
    </dgm:pt>
    <dgm:pt modelId="{7D541516-DFFE-DD42-9AF9-8BF755DDBD6B}" type="pres">
      <dgm:prSet presAssocID="{09A71236-7E2A-F94D-87C3-B61191108179}" presName="cycle" presStyleCnt="0"/>
      <dgm:spPr/>
    </dgm:pt>
    <dgm:pt modelId="{421709A4-C7B9-D54A-A955-A9136B3FB976}" type="pres">
      <dgm:prSet presAssocID="{09A71236-7E2A-F94D-87C3-B61191108179}" presName="srcNode" presStyleLbl="node1" presStyleIdx="0" presStyleCnt="4"/>
      <dgm:spPr/>
    </dgm:pt>
    <dgm:pt modelId="{DCE0E86F-CD12-2343-9AFC-6D82B74F983C}" type="pres">
      <dgm:prSet presAssocID="{09A71236-7E2A-F94D-87C3-B61191108179}" presName="conn" presStyleLbl="parChTrans1D2" presStyleIdx="0" presStyleCnt="1" custLinFactNeighborX="57584" custLinFactNeighborY="179"/>
      <dgm:spPr/>
    </dgm:pt>
    <dgm:pt modelId="{C334E966-88EB-004D-B4F2-2F412174192B}" type="pres">
      <dgm:prSet presAssocID="{09A71236-7E2A-F94D-87C3-B61191108179}" presName="extraNode" presStyleLbl="node1" presStyleIdx="0" presStyleCnt="4"/>
      <dgm:spPr/>
    </dgm:pt>
    <dgm:pt modelId="{05824539-2902-534F-9783-77AF1AC214F6}" type="pres">
      <dgm:prSet presAssocID="{09A71236-7E2A-F94D-87C3-B61191108179}" presName="dstNode" presStyleLbl="node1" presStyleIdx="0" presStyleCnt="4"/>
      <dgm:spPr/>
    </dgm:pt>
    <dgm:pt modelId="{37C14798-4164-2644-89F2-6DAF9F588D4B}" type="pres">
      <dgm:prSet presAssocID="{1598F496-60EB-4D41-91D4-8BE2B2553D6C}" presName="text_1" presStyleLbl="node1" presStyleIdx="0" presStyleCnt="4">
        <dgm:presLayoutVars>
          <dgm:bulletEnabled val="1"/>
        </dgm:presLayoutVars>
      </dgm:prSet>
      <dgm:spPr/>
    </dgm:pt>
    <dgm:pt modelId="{6F9C44C3-35E5-E94D-BD15-3D2B557CE7BB}" type="pres">
      <dgm:prSet presAssocID="{1598F496-60EB-4D41-91D4-8BE2B2553D6C}" presName="accent_1" presStyleCnt="0"/>
      <dgm:spPr/>
    </dgm:pt>
    <dgm:pt modelId="{BA81CAA8-D1F7-144D-A724-612B9F9255F1}" type="pres">
      <dgm:prSet presAssocID="{1598F496-60EB-4D41-91D4-8BE2B2553D6C}" presName="accentRepeatNode" presStyleLbl="solidFgAcc1" presStyleIdx="0" presStyleCnt="4"/>
      <dgm:spPr/>
    </dgm:pt>
    <dgm:pt modelId="{E0491386-F41E-AB4D-833D-0F6AC74094AE}" type="pres">
      <dgm:prSet presAssocID="{14219506-D581-D743-A9B5-6F846894426F}" presName="text_2" presStyleLbl="node1" presStyleIdx="1" presStyleCnt="4">
        <dgm:presLayoutVars>
          <dgm:bulletEnabled val="1"/>
        </dgm:presLayoutVars>
      </dgm:prSet>
      <dgm:spPr/>
    </dgm:pt>
    <dgm:pt modelId="{E629AD1B-140C-5742-97FD-4B79845BC098}" type="pres">
      <dgm:prSet presAssocID="{14219506-D581-D743-A9B5-6F846894426F}" presName="accent_2" presStyleCnt="0"/>
      <dgm:spPr/>
    </dgm:pt>
    <dgm:pt modelId="{83A3AE51-17FA-EB46-B66B-FEF9699A10B4}" type="pres">
      <dgm:prSet presAssocID="{14219506-D581-D743-A9B5-6F846894426F}" presName="accentRepeatNode" presStyleLbl="solidFgAcc1" presStyleIdx="1" presStyleCnt="4"/>
      <dgm:spPr/>
    </dgm:pt>
    <dgm:pt modelId="{44575258-A9E0-7F47-BAE2-8E404C692066}" type="pres">
      <dgm:prSet presAssocID="{8D68E0DD-579D-6945-B569-E0E590A412A5}" presName="text_3" presStyleLbl="node1" presStyleIdx="2" presStyleCnt="4">
        <dgm:presLayoutVars>
          <dgm:bulletEnabled val="1"/>
        </dgm:presLayoutVars>
      </dgm:prSet>
      <dgm:spPr/>
    </dgm:pt>
    <dgm:pt modelId="{5D85629F-D3A2-AA43-B680-40143F626DDF}" type="pres">
      <dgm:prSet presAssocID="{8D68E0DD-579D-6945-B569-E0E590A412A5}" presName="accent_3" presStyleCnt="0"/>
      <dgm:spPr/>
    </dgm:pt>
    <dgm:pt modelId="{839D0638-80DB-8748-8977-30BA6E04C184}" type="pres">
      <dgm:prSet presAssocID="{8D68E0DD-579D-6945-B569-E0E590A412A5}" presName="accentRepeatNode" presStyleLbl="solidFgAcc1" presStyleIdx="2" presStyleCnt="4"/>
      <dgm:spPr/>
    </dgm:pt>
    <dgm:pt modelId="{BEF58327-9ABB-5C4A-A214-55331989A3B9}" type="pres">
      <dgm:prSet presAssocID="{6F23B0FD-23E1-5A4B-BE97-DA48D3AAEC24}" presName="text_4" presStyleLbl="node1" presStyleIdx="3" presStyleCnt="4">
        <dgm:presLayoutVars>
          <dgm:bulletEnabled val="1"/>
        </dgm:presLayoutVars>
      </dgm:prSet>
      <dgm:spPr/>
    </dgm:pt>
    <dgm:pt modelId="{6C18CA3A-DC57-6A43-99CE-946B7E6276BA}" type="pres">
      <dgm:prSet presAssocID="{6F23B0FD-23E1-5A4B-BE97-DA48D3AAEC24}" presName="accent_4" presStyleCnt="0"/>
      <dgm:spPr/>
    </dgm:pt>
    <dgm:pt modelId="{9CF5B854-556B-D445-BEDE-F83469648526}" type="pres">
      <dgm:prSet presAssocID="{6F23B0FD-23E1-5A4B-BE97-DA48D3AAEC24}" presName="accentRepeatNode" presStyleLbl="solidFgAcc1" presStyleIdx="3" presStyleCnt="4"/>
      <dgm:spPr/>
    </dgm:pt>
  </dgm:ptLst>
  <dgm:cxnLst>
    <dgm:cxn modelId="{7AB1E01A-3D06-CE4D-B3B7-78FE22C47AE1}" type="presOf" srcId="{1598F496-60EB-4D41-91D4-8BE2B2553D6C}" destId="{37C14798-4164-2644-89F2-6DAF9F588D4B}" srcOrd="0" destOrd="0" presId="urn:microsoft.com/office/officeart/2008/layout/VerticalCurvedList"/>
    <dgm:cxn modelId="{041B2B3A-C0DB-FE41-BB21-4CBED33D903F}" type="presOf" srcId="{09A71236-7E2A-F94D-87C3-B61191108179}" destId="{A382C24C-A414-BF47-AA0C-04F6D9727A08}" srcOrd="0" destOrd="0" presId="urn:microsoft.com/office/officeart/2008/layout/VerticalCurvedList"/>
    <dgm:cxn modelId="{F859663C-6AA8-274A-856C-1B358233332E}" srcId="{09A71236-7E2A-F94D-87C3-B61191108179}" destId="{6F23B0FD-23E1-5A4B-BE97-DA48D3AAEC24}" srcOrd="3" destOrd="0" parTransId="{FC772615-480B-EC46-ABB0-08E9DCE77F6A}" sibTransId="{5E65E886-2651-8047-AABF-B745BE99A9C3}"/>
    <dgm:cxn modelId="{C1016C3D-7B30-A244-ADE6-99F94813F93B}" srcId="{09A71236-7E2A-F94D-87C3-B61191108179}" destId="{1598F496-60EB-4D41-91D4-8BE2B2553D6C}" srcOrd="0" destOrd="0" parTransId="{89FBE81D-22BA-E94F-B7BE-27A76ED0B72F}" sibTransId="{0F589563-FB8C-4345-934B-86B95A1ECC95}"/>
    <dgm:cxn modelId="{E3956068-72E2-4949-B388-35B6FFF1C699}" type="presOf" srcId="{6F23B0FD-23E1-5A4B-BE97-DA48D3AAEC24}" destId="{BEF58327-9ABB-5C4A-A214-55331989A3B9}" srcOrd="0" destOrd="0" presId="urn:microsoft.com/office/officeart/2008/layout/VerticalCurvedList"/>
    <dgm:cxn modelId="{2C14DE70-E9DA-2C4C-90C9-3FB7E93C0BB3}" type="presOf" srcId="{8D68E0DD-579D-6945-B569-E0E590A412A5}" destId="{44575258-A9E0-7F47-BAE2-8E404C692066}" srcOrd="0" destOrd="0" presId="urn:microsoft.com/office/officeart/2008/layout/VerticalCurvedList"/>
    <dgm:cxn modelId="{5B74417A-03CA-D947-AF07-CB4F21D78D0F}" type="presOf" srcId="{0F589563-FB8C-4345-934B-86B95A1ECC95}" destId="{DCE0E86F-CD12-2343-9AFC-6D82B74F983C}" srcOrd="0" destOrd="0" presId="urn:microsoft.com/office/officeart/2008/layout/VerticalCurvedList"/>
    <dgm:cxn modelId="{26BD6995-921C-9B45-A7DE-074A4973F1A7}" srcId="{09A71236-7E2A-F94D-87C3-B61191108179}" destId="{8D68E0DD-579D-6945-B569-E0E590A412A5}" srcOrd="2" destOrd="0" parTransId="{566BF0AD-C51E-A64B-BBBD-0AA584A60CFB}" sibTransId="{16EE8234-3C83-FA4B-B0AC-EDC9EF66AE64}"/>
    <dgm:cxn modelId="{DE1B4AB0-15C9-4344-ACFE-0A74870054BD}" type="presOf" srcId="{14219506-D581-D743-A9B5-6F846894426F}" destId="{E0491386-F41E-AB4D-833D-0F6AC74094AE}" srcOrd="0" destOrd="0" presId="urn:microsoft.com/office/officeart/2008/layout/VerticalCurvedList"/>
    <dgm:cxn modelId="{A176D2ED-78F7-4B45-9833-7B2531F6F792}" srcId="{09A71236-7E2A-F94D-87C3-B61191108179}" destId="{14219506-D581-D743-A9B5-6F846894426F}" srcOrd="1" destOrd="0" parTransId="{329635FD-070E-B349-AD3E-936E542E956C}" sibTransId="{F28752EC-DB50-1D43-99D8-C70D79B459E8}"/>
    <dgm:cxn modelId="{392B57F8-1E9F-5E40-928A-249B4E505DC4}" type="presParOf" srcId="{A382C24C-A414-BF47-AA0C-04F6D9727A08}" destId="{DA486DF1-C993-B140-B2A4-B237D86374FE}" srcOrd="0" destOrd="0" presId="urn:microsoft.com/office/officeart/2008/layout/VerticalCurvedList"/>
    <dgm:cxn modelId="{916EAFCB-FCE4-3342-B994-29471E209C6C}" type="presParOf" srcId="{DA486DF1-C993-B140-B2A4-B237D86374FE}" destId="{7D541516-DFFE-DD42-9AF9-8BF755DDBD6B}" srcOrd="0" destOrd="0" presId="urn:microsoft.com/office/officeart/2008/layout/VerticalCurvedList"/>
    <dgm:cxn modelId="{495297E4-F78D-A640-970B-A91829972C09}" type="presParOf" srcId="{7D541516-DFFE-DD42-9AF9-8BF755DDBD6B}" destId="{421709A4-C7B9-D54A-A955-A9136B3FB976}" srcOrd="0" destOrd="0" presId="urn:microsoft.com/office/officeart/2008/layout/VerticalCurvedList"/>
    <dgm:cxn modelId="{7B975B48-14FB-1046-931A-1A378D13F304}" type="presParOf" srcId="{7D541516-DFFE-DD42-9AF9-8BF755DDBD6B}" destId="{DCE0E86F-CD12-2343-9AFC-6D82B74F983C}" srcOrd="1" destOrd="0" presId="urn:microsoft.com/office/officeart/2008/layout/VerticalCurvedList"/>
    <dgm:cxn modelId="{E4635EEE-4B95-994B-BF1E-265E678434AC}" type="presParOf" srcId="{7D541516-DFFE-DD42-9AF9-8BF755DDBD6B}" destId="{C334E966-88EB-004D-B4F2-2F412174192B}" srcOrd="2" destOrd="0" presId="urn:microsoft.com/office/officeart/2008/layout/VerticalCurvedList"/>
    <dgm:cxn modelId="{97CFD7ED-8776-C144-8868-3EED7CD7564D}" type="presParOf" srcId="{7D541516-DFFE-DD42-9AF9-8BF755DDBD6B}" destId="{05824539-2902-534F-9783-77AF1AC214F6}" srcOrd="3" destOrd="0" presId="urn:microsoft.com/office/officeart/2008/layout/VerticalCurvedList"/>
    <dgm:cxn modelId="{483167B7-6927-DA41-86BC-7D626A4F306A}" type="presParOf" srcId="{DA486DF1-C993-B140-B2A4-B237D86374FE}" destId="{37C14798-4164-2644-89F2-6DAF9F588D4B}" srcOrd="1" destOrd="0" presId="urn:microsoft.com/office/officeart/2008/layout/VerticalCurvedList"/>
    <dgm:cxn modelId="{ECF77A2D-1A5D-3847-A1B6-B8A5A745F87E}" type="presParOf" srcId="{DA486DF1-C993-B140-B2A4-B237D86374FE}" destId="{6F9C44C3-35E5-E94D-BD15-3D2B557CE7BB}" srcOrd="2" destOrd="0" presId="urn:microsoft.com/office/officeart/2008/layout/VerticalCurvedList"/>
    <dgm:cxn modelId="{7AE6EA74-9E7E-F243-B34E-5B54D7BD7B09}" type="presParOf" srcId="{6F9C44C3-35E5-E94D-BD15-3D2B557CE7BB}" destId="{BA81CAA8-D1F7-144D-A724-612B9F9255F1}" srcOrd="0" destOrd="0" presId="urn:microsoft.com/office/officeart/2008/layout/VerticalCurvedList"/>
    <dgm:cxn modelId="{F5EE7A20-A3C6-3640-AA4A-70F6B089B5D0}" type="presParOf" srcId="{DA486DF1-C993-B140-B2A4-B237D86374FE}" destId="{E0491386-F41E-AB4D-833D-0F6AC74094AE}" srcOrd="3" destOrd="0" presId="urn:microsoft.com/office/officeart/2008/layout/VerticalCurvedList"/>
    <dgm:cxn modelId="{AEC653FE-2D07-444E-AA05-AF7040E406E1}" type="presParOf" srcId="{DA486DF1-C993-B140-B2A4-B237D86374FE}" destId="{E629AD1B-140C-5742-97FD-4B79845BC098}" srcOrd="4" destOrd="0" presId="urn:microsoft.com/office/officeart/2008/layout/VerticalCurvedList"/>
    <dgm:cxn modelId="{544DB416-68CE-CE4E-AFDC-4FEA2984C1B0}" type="presParOf" srcId="{E629AD1B-140C-5742-97FD-4B79845BC098}" destId="{83A3AE51-17FA-EB46-B66B-FEF9699A10B4}" srcOrd="0" destOrd="0" presId="urn:microsoft.com/office/officeart/2008/layout/VerticalCurvedList"/>
    <dgm:cxn modelId="{55A24677-BB20-F24E-9055-94D479BDC236}" type="presParOf" srcId="{DA486DF1-C993-B140-B2A4-B237D86374FE}" destId="{44575258-A9E0-7F47-BAE2-8E404C692066}" srcOrd="5" destOrd="0" presId="urn:microsoft.com/office/officeart/2008/layout/VerticalCurvedList"/>
    <dgm:cxn modelId="{3C0D19AC-868D-0044-AD64-730B5055F4EE}" type="presParOf" srcId="{DA486DF1-C993-B140-B2A4-B237D86374FE}" destId="{5D85629F-D3A2-AA43-B680-40143F626DDF}" srcOrd="6" destOrd="0" presId="urn:microsoft.com/office/officeart/2008/layout/VerticalCurvedList"/>
    <dgm:cxn modelId="{6C832614-EBEB-794C-92CD-5581108E6D4D}" type="presParOf" srcId="{5D85629F-D3A2-AA43-B680-40143F626DDF}" destId="{839D0638-80DB-8748-8977-30BA6E04C184}" srcOrd="0" destOrd="0" presId="urn:microsoft.com/office/officeart/2008/layout/VerticalCurvedList"/>
    <dgm:cxn modelId="{CB9839CD-BBF2-FA48-800E-B54F66DF6DD4}" type="presParOf" srcId="{DA486DF1-C993-B140-B2A4-B237D86374FE}" destId="{BEF58327-9ABB-5C4A-A214-55331989A3B9}" srcOrd="7" destOrd="0" presId="urn:microsoft.com/office/officeart/2008/layout/VerticalCurvedList"/>
    <dgm:cxn modelId="{FC395AE2-C9B9-0443-B3D4-4C0AD8AAA7DF}" type="presParOf" srcId="{DA486DF1-C993-B140-B2A4-B237D86374FE}" destId="{6C18CA3A-DC57-6A43-99CE-946B7E6276BA}" srcOrd="8" destOrd="0" presId="urn:microsoft.com/office/officeart/2008/layout/VerticalCurvedList"/>
    <dgm:cxn modelId="{5EE5B154-7597-2346-965E-7F94FBA72DE7}" type="presParOf" srcId="{6C18CA3A-DC57-6A43-99CE-946B7E6276BA}" destId="{9CF5B854-556B-D445-BEDE-F8346964852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CD1529-FFC8-2144-8AF9-1E7C01B3B842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CD9C185-707C-624F-8C8D-9A4D9336F1FE}">
      <dgm:prSet phldrT="[Texto]"/>
      <dgm:spPr/>
      <dgm:t>
        <a:bodyPr/>
        <a:lstStyle/>
        <a:p>
          <a:r>
            <a:rPr lang="es-ES_tradnl" dirty="0"/>
            <a:t>Integración Api </a:t>
          </a:r>
          <a:r>
            <a:rPr lang="es-ES_tradnl" dirty="0" err="1"/>
            <a:t>Rest</a:t>
          </a:r>
          <a:endParaRPr lang="es-MX" dirty="0"/>
        </a:p>
      </dgm:t>
    </dgm:pt>
    <dgm:pt modelId="{26A853B2-5CC1-BE49-87B0-99CC553D8BC6}" type="parTrans" cxnId="{71D118EC-4670-ED42-A531-5B4D59DB543A}">
      <dgm:prSet/>
      <dgm:spPr/>
      <dgm:t>
        <a:bodyPr/>
        <a:lstStyle/>
        <a:p>
          <a:endParaRPr lang="es-MX"/>
        </a:p>
      </dgm:t>
    </dgm:pt>
    <dgm:pt modelId="{DD7A54F1-F109-7A4C-AB6B-357BBD7F8475}" type="sibTrans" cxnId="{71D118EC-4670-ED42-A531-5B4D59DB543A}">
      <dgm:prSet/>
      <dgm:spPr/>
      <dgm:t>
        <a:bodyPr/>
        <a:lstStyle/>
        <a:p>
          <a:endParaRPr lang="es-MX"/>
        </a:p>
      </dgm:t>
    </dgm:pt>
    <dgm:pt modelId="{7E9C46E2-37A7-9042-815B-CC16FB8F3B3E}">
      <dgm:prSet phldrT="[Texto]"/>
      <dgm:spPr/>
      <dgm:t>
        <a:bodyPr/>
        <a:lstStyle/>
        <a:p>
          <a:r>
            <a:rPr lang="es-ES_tradnl" dirty="0"/>
            <a:t>Definición de </a:t>
          </a:r>
          <a:r>
            <a:rPr lang="es-ES_tradnl" dirty="0" err="1"/>
            <a:t>Frondend</a:t>
          </a:r>
          <a:r>
            <a:rPr lang="es-ES_tradnl" dirty="0"/>
            <a:t> –</a:t>
          </a:r>
          <a:r>
            <a:rPr lang="es-ES_tradnl" dirty="0" err="1"/>
            <a:t>React</a:t>
          </a:r>
          <a:endParaRPr lang="es-MX" dirty="0"/>
        </a:p>
      </dgm:t>
    </dgm:pt>
    <dgm:pt modelId="{1D48E49D-21A1-F74C-8682-902E8DEAF5B0}" type="parTrans" cxnId="{4EB04993-B900-3040-8F20-02B88AE26A40}">
      <dgm:prSet/>
      <dgm:spPr/>
      <dgm:t>
        <a:bodyPr/>
        <a:lstStyle/>
        <a:p>
          <a:endParaRPr lang="es-MX"/>
        </a:p>
      </dgm:t>
    </dgm:pt>
    <dgm:pt modelId="{21E4BF8B-B29D-7B4A-A64E-6C5D044F6531}" type="sibTrans" cxnId="{4EB04993-B900-3040-8F20-02B88AE26A40}">
      <dgm:prSet/>
      <dgm:spPr/>
      <dgm:t>
        <a:bodyPr/>
        <a:lstStyle/>
        <a:p>
          <a:endParaRPr lang="es-MX"/>
        </a:p>
      </dgm:t>
    </dgm:pt>
    <dgm:pt modelId="{7FF75B10-5832-A545-8945-B0624A7121BA}">
      <dgm:prSet/>
      <dgm:spPr/>
      <dgm:t>
        <a:bodyPr/>
        <a:lstStyle/>
        <a:p>
          <a:r>
            <a:rPr lang="es-ES_tradnl" dirty="0"/>
            <a:t>Funciones de búsqueda rápida</a:t>
          </a:r>
        </a:p>
      </dgm:t>
    </dgm:pt>
    <dgm:pt modelId="{3912D8E5-1EFE-F64F-9ADD-FC8FF99BFBCD}" type="parTrans" cxnId="{F4D0B5B6-3AE3-524C-8994-2AD9B8463EDF}">
      <dgm:prSet/>
      <dgm:spPr/>
      <dgm:t>
        <a:bodyPr/>
        <a:lstStyle/>
        <a:p>
          <a:endParaRPr lang="es-MX"/>
        </a:p>
      </dgm:t>
    </dgm:pt>
    <dgm:pt modelId="{E481B40C-F682-A146-8CA2-B057C2F164A8}" type="sibTrans" cxnId="{F4D0B5B6-3AE3-524C-8994-2AD9B8463EDF}">
      <dgm:prSet/>
      <dgm:spPr/>
      <dgm:t>
        <a:bodyPr/>
        <a:lstStyle/>
        <a:p>
          <a:endParaRPr lang="es-MX"/>
        </a:p>
      </dgm:t>
    </dgm:pt>
    <dgm:pt modelId="{821E9205-64D8-DD4D-BC6A-F9E05C27186B}" type="pres">
      <dgm:prSet presAssocID="{51CD1529-FFC8-2144-8AF9-1E7C01B3B842}" presName="Name0" presStyleCnt="0">
        <dgm:presLayoutVars>
          <dgm:chMax val="7"/>
          <dgm:chPref val="7"/>
          <dgm:dir/>
        </dgm:presLayoutVars>
      </dgm:prSet>
      <dgm:spPr/>
    </dgm:pt>
    <dgm:pt modelId="{6D55A1BC-66CE-CD44-B16B-5242560482F1}" type="pres">
      <dgm:prSet presAssocID="{51CD1529-FFC8-2144-8AF9-1E7C01B3B842}" presName="Name1" presStyleCnt="0"/>
      <dgm:spPr/>
    </dgm:pt>
    <dgm:pt modelId="{91251D33-CC43-304B-833C-2DB07F0AAABC}" type="pres">
      <dgm:prSet presAssocID="{51CD1529-FFC8-2144-8AF9-1E7C01B3B842}" presName="cycle" presStyleCnt="0"/>
      <dgm:spPr/>
    </dgm:pt>
    <dgm:pt modelId="{C9380DA6-248E-A445-A48B-D62D0C290589}" type="pres">
      <dgm:prSet presAssocID="{51CD1529-FFC8-2144-8AF9-1E7C01B3B842}" presName="srcNode" presStyleLbl="node1" presStyleIdx="0" presStyleCnt="3"/>
      <dgm:spPr/>
    </dgm:pt>
    <dgm:pt modelId="{B9DA017C-A00E-7441-A550-8496E337D860}" type="pres">
      <dgm:prSet presAssocID="{51CD1529-FFC8-2144-8AF9-1E7C01B3B842}" presName="conn" presStyleLbl="parChTrans1D2" presStyleIdx="0" presStyleCnt="1"/>
      <dgm:spPr/>
    </dgm:pt>
    <dgm:pt modelId="{D73BB5B3-D430-FD40-AE60-FE10FC7D8559}" type="pres">
      <dgm:prSet presAssocID="{51CD1529-FFC8-2144-8AF9-1E7C01B3B842}" presName="extraNode" presStyleLbl="node1" presStyleIdx="0" presStyleCnt="3"/>
      <dgm:spPr/>
    </dgm:pt>
    <dgm:pt modelId="{34B6039F-7AF7-7749-9268-65115983E3EC}" type="pres">
      <dgm:prSet presAssocID="{51CD1529-FFC8-2144-8AF9-1E7C01B3B842}" presName="dstNode" presStyleLbl="node1" presStyleIdx="0" presStyleCnt="3"/>
      <dgm:spPr/>
    </dgm:pt>
    <dgm:pt modelId="{18FA6607-F543-6B4B-9F29-CAC406D4E736}" type="pres">
      <dgm:prSet presAssocID="{7FF75B10-5832-A545-8945-B0624A7121BA}" presName="text_1" presStyleLbl="node1" presStyleIdx="0" presStyleCnt="3">
        <dgm:presLayoutVars>
          <dgm:bulletEnabled val="1"/>
        </dgm:presLayoutVars>
      </dgm:prSet>
      <dgm:spPr/>
    </dgm:pt>
    <dgm:pt modelId="{B353037F-2533-9D40-B14E-DE42792FC88B}" type="pres">
      <dgm:prSet presAssocID="{7FF75B10-5832-A545-8945-B0624A7121BA}" presName="accent_1" presStyleCnt="0"/>
      <dgm:spPr/>
    </dgm:pt>
    <dgm:pt modelId="{1026BC8B-49AE-604D-BF42-4B30BF97E852}" type="pres">
      <dgm:prSet presAssocID="{7FF75B10-5832-A545-8945-B0624A7121BA}" presName="accentRepeatNode" presStyleLbl="solidFgAcc1" presStyleIdx="0" presStyleCnt="3"/>
      <dgm:spPr/>
    </dgm:pt>
    <dgm:pt modelId="{765CA11A-E228-E64A-BA5E-24D3C80D4EC8}" type="pres">
      <dgm:prSet presAssocID="{7CD9C185-707C-624F-8C8D-9A4D9336F1FE}" presName="text_2" presStyleLbl="node1" presStyleIdx="1" presStyleCnt="3">
        <dgm:presLayoutVars>
          <dgm:bulletEnabled val="1"/>
        </dgm:presLayoutVars>
      </dgm:prSet>
      <dgm:spPr/>
    </dgm:pt>
    <dgm:pt modelId="{E42E68C9-47FA-504E-9D64-85332004093C}" type="pres">
      <dgm:prSet presAssocID="{7CD9C185-707C-624F-8C8D-9A4D9336F1FE}" presName="accent_2" presStyleCnt="0"/>
      <dgm:spPr/>
    </dgm:pt>
    <dgm:pt modelId="{5D44EAC4-1A26-8A46-A854-5F09DBC1CEDB}" type="pres">
      <dgm:prSet presAssocID="{7CD9C185-707C-624F-8C8D-9A4D9336F1FE}" presName="accentRepeatNode" presStyleLbl="solidFgAcc1" presStyleIdx="1" presStyleCnt="3"/>
      <dgm:spPr/>
    </dgm:pt>
    <dgm:pt modelId="{305F1088-300B-D447-BC47-2813B7630326}" type="pres">
      <dgm:prSet presAssocID="{7E9C46E2-37A7-9042-815B-CC16FB8F3B3E}" presName="text_3" presStyleLbl="node1" presStyleIdx="2" presStyleCnt="3">
        <dgm:presLayoutVars>
          <dgm:bulletEnabled val="1"/>
        </dgm:presLayoutVars>
      </dgm:prSet>
      <dgm:spPr/>
    </dgm:pt>
    <dgm:pt modelId="{956E54F5-8396-FC41-8426-CAB54254346C}" type="pres">
      <dgm:prSet presAssocID="{7E9C46E2-37A7-9042-815B-CC16FB8F3B3E}" presName="accent_3" presStyleCnt="0"/>
      <dgm:spPr/>
    </dgm:pt>
    <dgm:pt modelId="{08A727AD-BAF7-C144-8CF4-DA423FD3ACB2}" type="pres">
      <dgm:prSet presAssocID="{7E9C46E2-37A7-9042-815B-CC16FB8F3B3E}" presName="accentRepeatNode" presStyleLbl="solidFgAcc1" presStyleIdx="2" presStyleCnt="3"/>
      <dgm:spPr/>
    </dgm:pt>
  </dgm:ptLst>
  <dgm:cxnLst>
    <dgm:cxn modelId="{A3D05714-1613-BA48-863F-1282E6F909B3}" type="presOf" srcId="{51CD1529-FFC8-2144-8AF9-1E7C01B3B842}" destId="{821E9205-64D8-DD4D-BC6A-F9E05C27186B}" srcOrd="0" destOrd="0" presId="urn:microsoft.com/office/officeart/2008/layout/VerticalCurvedList"/>
    <dgm:cxn modelId="{1D7A0823-75CF-3547-84C5-CB696ED297EE}" type="presOf" srcId="{7CD9C185-707C-624F-8C8D-9A4D9336F1FE}" destId="{765CA11A-E228-E64A-BA5E-24D3C80D4EC8}" srcOrd="0" destOrd="0" presId="urn:microsoft.com/office/officeart/2008/layout/VerticalCurvedList"/>
    <dgm:cxn modelId="{A6C46360-7B1F-F34D-BC6E-742E7A249B46}" type="presOf" srcId="{7FF75B10-5832-A545-8945-B0624A7121BA}" destId="{18FA6607-F543-6B4B-9F29-CAC406D4E736}" srcOrd="0" destOrd="0" presId="urn:microsoft.com/office/officeart/2008/layout/VerticalCurvedList"/>
    <dgm:cxn modelId="{D2E5EE82-366C-E048-BCA3-C5C2D172CF71}" type="presOf" srcId="{E481B40C-F682-A146-8CA2-B057C2F164A8}" destId="{B9DA017C-A00E-7441-A550-8496E337D860}" srcOrd="0" destOrd="0" presId="urn:microsoft.com/office/officeart/2008/layout/VerticalCurvedList"/>
    <dgm:cxn modelId="{4EB04993-B900-3040-8F20-02B88AE26A40}" srcId="{51CD1529-FFC8-2144-8AF9-1E7C01B3B842}" destId="{7E9C46E2-37A7-9042-815B-CC16FB8F3B3E}" srcOrd="2" destOrd="0" parTransId="{1D48E49D-21A1-F74C-8682-902E8DEAF5B0}" sibTransId="{21E4BF8B-B29D-7B4A-A64E-6C5D044F6531}"/>
    <dgm:cxn modelId="{9099ABA2-6F8B-324F-BA2B-A942866BC6CE}" type="presOf" srcId="{7E9C46E2-37A7-9042-815B-CC16FB8F3B3E}" destId="{305F1088-300B-D447-BC47-2813B7630326}" srcOrd="0" destOrd="0" presId="urn:microsoft.com/office/officeart/2008/layout/VerticalCurvedList"/>
    <dgm:cxn modelId="{F4D0B5B6-3AE3-524C-8994-2AD9B8463EDF}" srcId="{51CD1529-FFC8-2144-8AF9-1E7C01B3B842}" destId="{7FF75B10-5832-A545-8945-B0624A7121BA}" srcOrd="0" destOrd="0" parTransId="{3912D8E5-1EFE-F64F-9ADD-FC8FF99BFBCD}" sibTransId="{E481B40C-F682-A146-8CA2-B057C2F164A8}"/>
    <dgm:cxn modelId="{71D118EC-4670-ED42-A531-5B4D59DB543A}" srcId="{51CD1529-FFC8-2144-8AF9-1E7C01B3B842}" destId="{7CD9C185-707C-624F-8C8D-9A4D9336F1FE}" srcOrd="1" destOrd="0" parTransId="{26A853B2-5CC1-BE49-87B0-99CC553D8BC6}" sibTransId="{DD7A54F1-F109-7A4C-AB6B-357BBD7F8475}"/>
    <dgm:cxn modelId="{79A631EC-940A-5F41-AD23-562B34F0B577}" type="presParOf" srcId="{821E9205-64D8-DD4D-BC6A-F9E05C27186B}" destId="{6D55A1BC-66CE-CD44-B16B-5242560482F1}" srcOrd="0" destOrd="0" presId="urn:microsoft.com/office/officeart/2008/layout/VerticalCurvedList"/>
    <dgm:cxn modelId="{7B397FAD-D030-DB40-903C-77EE57E6657D}" type="presParOf" srcId="{6D55A1BC-66CE-CD44-B16B-5242560482F1}" destId="{91251D33-CC43-304B-833C-2DB07F0AAABC}" srcOrd="0" destOrd="0" presId="urn:microsoft.com/office/officeart/2008/layout/VerticalCurvedList"/>
    <dgm:cxn modelId="{37705A5E-CD9B-6748-AEFF-B76C09A06912}" type="presParOf" srcId="{91251D33-CC43-304B-833C-2DB07F0AAABC}" destId="{C9380DA6-248E-A445-A48B-D62D0C290589}" srcOrd="0" destOrd="0" presId="urn:microsoft.com/office/officeart/2008/layout/VerticalCurvedList"/>
    <dgm:cxn modelId="{DDDD3FC1-0B1E-A241-A710-1F57EF363835}" type="presParOf" srcId="{91251D33-CC43-304B-833C-2DB07F0AAABC}" destId="{B9DA017C-A00E-7441-A550-8496E337D860}" srcOrd="1" destOrd="0" presId="urn:microsoft.com/office/officeart/2008/layout/VerticalCurvedList"/>
    <dgm:cxn modelId="{C5CAC594-446B-DC48-9437-AA0E8DE196DC}" type="presParOf" srcId="{91251D33-CC43-304B-833C-2DB07F0AAABC}" destId="{D73BB5B3-D430-FD40-AE60-FE10FC7D8559}" srcOrd="2" destOrd="0" presId="urn:microsoft.com/office/officeart/2008/layout/VerticalCurvedList"/>
    <dgm:cxn modelId="{3B6EE795-D2A2-054A-8E2A-2AD35BB16519}" type="presParOf" srcId="{91251D33-CC43-304B-833C-2DB07F0AAABC}" destId="{34B6039F-7AF7-7749-9268-65115983E3EC}" srcOrd="3" destOrd="0" presId="urn:microsoft.com/office/officeart/2008/layout/VerticalCurvedList"/>
    <dgm:cxn modelId="{11F8914D-8355-D741-9987-15A80BB923C7}" type="presParOf" srcId="{6D55A1BC-66CE-CD44-B16B-5242560482F1}" destId="{18FA6607-F543-6B4B-9F29-CAC406D4E736}" srcOrd="1" destOrd="0" presId="urn:microsoft.com/office/officeart/2008/layout/VerticalCurvedList"/>
    <dgm:cxn modelId="{AF44590D-DC4D-044D-A88D-8480F598414C}" type="presParOf" srcId="{6D55A1BC-66CE-CD44-B16B-5242560482F1}" destId="{B353037F-2533-9D40-B14E-DE42792FC88B}" srcOrd="2" destOrd="0" presId="urn:microsoft.com/office/officeart/2008/layout/VerticalCurvedList"/>
    <dgm:cxn modelId="{6ABBFDB0-42C1-D540-8945-9BB14A751523}" type="presParOf" srcId="{B353037F-2533-9D40-B14E-DE42792FC88B}" destId="{1026BC8B-49AE-604D-BF42-4B30BF97E852}" srcOrd="0" destOrd="0" presId="urn:microsoft.com/office/officeart/2008/layout/VerticalCurvedList"/>
    <dgm:cxn modelId="{2019FCBF-CFCA-D04C-A95B-079173302CCE}" type="presParOf" srcId="{6D55A1BC-66CE-CD44-B16B-5242560482F1}" destId="{765CA11A-E228-E64A-BA5E-24D3C80D4EC8}" srcOrd="3" destOrd="0" presId="urn:microsoft.com/office/officeart/2008/layout/VerticalCurvedList"/>
    <dgm:cxn modelId="{80D617ED-51DA-1D46-99B8-F50174E13595}" type="presParOf" srcId="{6D55A1BC-66CE-CD44-B16B-5242560482F1}" destId="{E42E68C9-47FA-504E-9D64-85332004093C}" srcOrd="4" destOrd="0" presId="urn:microsoft.com/office/officeart/2008/layout/VerticalCurvedList"/>
    <dgm:cxn modelId="{59ABB366-4FDF-9545-8F55-A09C6248A293}" type="presParOf" srcId="{E42E68C9-47FA-504E-9D64-85332004093C}" destId="{5D44EAC4-1A26-8A46-A854-5F09DBC1CEDB}" srcOrd="0" destOrd="0" presId="urn:microsoft.com/office/officeart/2008/layout/VerticalCurvedList"/>
    <dgm:cxn modelId="{57B855B8-61E0-7B4F-BE70-893402D3CFE0}" type="presParOf" srcId="{6D55A1BC-66CE-CD44-B16B-5242560482F1}" destId="{305F1088-300B-D447-BC47-2813B7630326}" srcOrd="5" destOrd="0" presId="urn:microsoft.com/office/officeart/2008/layout/VerticalCurvedList"/>
    <dgm:cxn modelId="{1A5C6FA9-7069-734A-AD28-D9481B158897}" type="presParOf" srcId="{6D55A1BC-66CE-CD44-B16B-5242560482F1}" destId="{956E54F5-8396-FC41-8426-CAB54254346C}" srcOrd="6" destOrd="0" presId="urn:microsoft.com/office/officeart/2008/layout/VerticalCurvedList"/>
    <dgm:cxn modelId="{E054E356-79C3-5B4D-AA01-3FA21CA7EE31}" type="presParOf" srcId="{956E54F5-8396-FC41-8426-CAB54254346C}" destId="{08A727AD-BAF7-C144-8CF4-DA423FD3AC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F1F5F-C204-184F-920A-EB1F9131B405}">
      <dsp:nvSpPr>
        <dsp:cNvPr id="0" name=""/>
        <dsp:cNvSpPr/>
      </dsp:nvSpPr>
      <dsp:spPr>
        <a:xfrm>
          <a:off x="-4990600" y="-770394"/>
          <a:ext cx="5988434" cy="5988434"/>
        </a:xfrm>
        <a:prstGeom prst="blockArc">
          <a:avLst>
            <a:gd name="adj1" fmla="val 18900000"/>
            <a:gd name="adj2" fmla="val 2700000"/>
            <a:gd name="adj3" fmla="val 36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AA2D9-6ADB-5541-8F4D-A87D32B3212A}">
      <dsp:nvSpPr>
        <dsp:cNvPr id="0" name=""/>
        <dsp:cNvSpPr/>
      </dsp:nvSpPr>
      <dsp:spPr>
        <a:xfrm>
          <a:off x="817588" y="635390"/>
          <a:ext cx="6913501" cy="1270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5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 dirty="0"/>
            <a:t>Búsqueda de documentos por palabras clave</a:t>
          </a:r>
        </a:p>
      </dsp:txBody>
      <dsp:txXfrm>
        <a:off x="817588" y="635390"/>
        <a:ext cx="6913501" cy="1270603"/>
      </dsp:txXfrm>
    </dsp:sp>
    <dsp:sp modelId="{2F20D84F-4012-BA47-B365-FDBA14DF46E0}">
      <dsp:nvSpPr>
        <dsp:cNvPr id="0" name=""/>
        <dsp:cNvSpPr/>
      </dsp:nvSpPr>
      <dsp:spPr>
        <a:xfrm>
          <a:off x="23461" y="476565"/>
          <a:ext cx="1588254" cy="1588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48390-C7A9-8E44-9511-4972281A9F00}">
      <dsp:nvSpPr>
        <dsp:cNvPr id="0" name=""/>
        <dsp:cNvSpPr/>
      </dsp:nvSpPr>
      <dsp:spPr>
        <a:xfrm>
          <a:off x="817588" y="2541651"/>
          <a:ext cx="6913501" cy="12706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8541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800" kern="1200" dirty="0"/>
            <a:t>Chat, para consulta mediante lenguaje natural</a:t>
          </a:r>
        </a:p>
      </dsp:txBody>
      <dsp:txXfrm>
        <a:off x="817588" y="2541651"/>
        <a:ext cx="6913501" cy="1270603"/>
      </dsp:txXfrm>
    </dsp:sp>
    <dsp:sp modelId="{0F82937E-626A-7243-8154-97BE1044F5DA}">
      <dsp:nvSpPr>
        <dsp:cNvPr id="0" name=""/>
        <dsp:cNvSpPr/>
      </dsp:nvSpPr>
      <dsp:spPr>
        <a:xfrm>
          <a:off x="23461" y="2382825"/>
          <a:ext cx="1588254" cy="1588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3979-C5A9-6C42-9DBE-90DC9C4FED6F}">
      <dsp:nvSpPr>
        <dsp:cNvPr id="0" name=""/>
        <dsp:cNvSpPr/>
      </dsp:nvSpPr>
      <dsp:spPr>
        <a:xfrm>
          <a:off x="0" y="0"/>
          <a:ext cx="7593914" cy="1334293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100" kern="1200" dirty="0"/>
            <a:t>Planificacion</a:t>
          </a:r>
        </a:p>
      </dsp:txBody>
      <dsp:txXfrm>
        <a:off x="0" y="0"/>
        <a:ext cx="7593914" cy="1334293"/>
      </dsp:txXfrm>
    </dsp:sp>
    <dsp:sp modelId="{FAF3FF69-9E9B-0B45-899E-34BB8DA6B36E}">
      <dsp:nvSpPr>
        <dsp:cNvPr id="0" name=""/>
        <dsp:cNvSpPr/>
      </dsp:nvSpPr>
      <dsp:spPr>
        <a:xfrm>
          <a:off x="0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Semantica</a:t>
          </a:r>
        </a:p>
      </dsp:txBody>
      <dsp:txXfrm>
        <a:off x="0" y="1334293"/>
        <a:ext cx="1898478" cy="2802016"/>
      </dsp:txXfrm>
    </dsp:sp>
    <dsp:sp modelId="{F423C192-9BD5-F040-9E9F-62A2CB759E7F}">
      <dsp:nvSpPr>
        <dsp:cNvPr id="0" name=""/>
        <dsp:cNvSpPr/>
      </dsp:nvSpPr>
      <dsp:spPr>
        <a:xfrm>
          <a:off x="1898478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Búsqueda LLMS</a:t>
          </a:r>
        </a:p>
      </dsp:txBody>
      <dsp:txXfrm>
        <a:off x="1898478" y="1334293"/>
        <a:ext cx="1898478" cy="2802016"/>
      </dsp:txXfrm>
    </dsp:sp>
    <dsp:sp modelId="{1C4A4681-8AF9-144B-A624-B583E5F9099C}">
      <dsp:nvSpPr>
        <dsp:cNvPr id="0" name=""/>
        <dsp:cNvSpPr/>
      </dsp:nvSpPr>
      <dsp:spPr>
        <a:xfrm>
          <a:off x="3796956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Back-End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(</a:t>
          </a:r>
          <a:r>
            <a:rPr lang="es-EC" sz="2700" b="0" i="0" u="none" kern="1200" dirty="0"/>
            <a:t>FastAPI</a:t>
          </a:r>
          <a:r>
            <a:rPr lang="es-MX" sz="2700" kern="1200" dirty="0"/>
            <a:t>)</a:t>
          </a:r>
        </a:p>
      </dsp:txBody>
      <dsp:txXfrm>
        <a:off x="3796956" y="1334293"/>
        <a:ext cx="1898478" cy="2802016"/>
      </dsp:txXfrm>
    </dsp:sp>
    <dsp:sp modelId="{E7F283A6-4F91-3140-9CA5-8C99940CC549}">
      <dsp:nvSpPr>
        <dsp:cNvPr id="0" name=""/>
        <dsp:cNvSpPr/>
      </dsp:nvSpPr>
      <dsp:spPr>
        <a:xfrm>
          <a:off x="5695435" y="1334293"/>
          <a:ext cx="1898478" cy="28020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 dirty="0"/>
            <a:t>Preparación Interfaz Frot-End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700" b="0" i="0" u="none" kern="1200" dirty="0"/>
            <a:t>(React y Vite)</a:t>
          </a:r>
          <a:endParaRPr lang="es-MX" sz="2700" kern="1200" dirty="0"/>
        </a:p>
      </dsp:txBody>
      <dsp:txXfrm>
        <a:off x="5695435" y="1334293"/>
        <a:ext cx="1898478" cy="2802016"/>
      </dsp:txXfrm>
    </dsp:sp>
    <dsp:sp modelId="{16D415D6-2D05-ED48-8E0D-F0181865515C}">
      <dsp:nvSpPr>
        <dsp:cNvPr id="0" name=""/>
        <dsp:cNvSpPr/>
      </dsp:nvSpPr>
      <dsp:spPr>
        <a:xfrm>
          <a:off x="0" y="4136309"/>
          <a:ext cx="7593914" cy="311335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C1132-CC58-674F-8DD7-84BBC88AFCF0}">
      <dsp:nvSpPr>
        <dsp:cNvPr id="0" name=""/>
        <dsp:cNvSpPr/>
      </dsp:nvSpPr>
      <dsp:spPr>
        <a:xfrm>
          <a:off x="0" y="0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1. Carga y Organización de Archivos</a:t>
          </a:r>
        </a:p>
      </dsp:txBody>
      <dsp:txXfrm>
        <a:off x="25163" y="25163"/>
        <a:ext cx="7156656" cy="808792"/>
      </dsp:txXfrm>
    </dsp:sp>
    <dsp:sp modelId="{38F6A8E1-06D0-544D-B53F-E49621416E21}">
      <dsp:nvSpPr>
        <dsp:cNvPr id="0" name=""/>
        <dsp:cNvSpPr/>
      </dsp:nvSpPr>
      <dsp:spPr>
        <a:xfrm>
          <a:off x="611160" y="978441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2. Extracción y Preprocesamiento de Texto</a:t>
          </a:r>
        </a:p>
      </dsp:txBody>
      <dsp:txXfrm>
        <a:off x="636323" y="1003604"/>
        <a:ext cx="6964316" cy="808792"/>
      </dsp:txXfrm>
    </dsp:sp>
    <dsp:sp modelId="{D6024982-42E4-D845-A1A0-7DA39628EF96}">
      <dsp:nvSpPr>
        <dsp:cNvPr id="0" name=""/>
        <dsp:cNvSpPr/>
      </dsp:nvSpPr>
      <dsp:spPr>
        <a:xfrm>
          <a:off x="1222320" y="1956882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3. Extracción de Metadatos maual y automatizada con API OpenAI</a:t>
          </a:r>
        </a:p>
      </dsp:txBody>
      <dsp:txXfrm>
        <a:off x="1247483" y="1982045"/>
        <a:ext cx="6964316" cy="808792"/>
      </dsp:txXfrm>
    </dsp:sp>
    <dsp:sp modelId="{E5DEA839-54BD-E948-998A-46DC7887FA3A}">
      <dsp:nvSpPr>
        <dsp:cNvPr id="0" name=""/>
        <dsp:cNvSpPr/>
      </dsp:nvSpPr>
      <dsp:spPr>
        <a:xfrm>
          <a:off x="1833480" y="2935323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 4. Indexación y Búsqueda Semántica</a:t>
          </a:r>
        </a:p>
      </dsp:txBody>
      <dsp:txXfrm>
        <a:off x="1858643" y="2960486"/>
        <a:ext cx="6964316" cy="808792"/>
      </dsp:txXfrm>
    </dsp:sp>
    <dsp:sp modelId="{E2B7C235-110C-0342-9EB2-9784F636E42D}">
      <dsp:nvSpPr>
        <dsp:cNvPr id="0" name=""/>
        <dsp:cNvSpPr/>
      </dsp:nvSpPr>
      <dsp:spPr>
        <a:xfrm>
          <a:off x="2444640" y="3913764"/>
          <a:ext cx="8184229" cy="8591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5. Almacenamiento en Base de Datos</a:t>
          </a:r>
        </a:p>
      </dsp:txBody>
      <dsp:txXfrm>
        <a:off x="2469803" y="3938927"/>
        <a:ext cx="6964316" cy="808792"/>
      </dsp:txXfrm>
    </dsp:sp>
    <dsp:sp modelId="{F09F0D71-5AD7-4345-AB99-42606FC84B10}">
      <dsp:nvSpPr>
        <dsp:cNvPr id="0" name=""/>
        <dsp:cNvSpPr/>
      </dsp:nvSpPr>
      <dsp:spPr>
        <a:xfrm>
          <a:off x="7625802" y="62763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7751448" y="627634"/>
        <a:ext cx="307135" cy="420216"/>
      </dsp:txXfrm>
    </dsp:sp>
    <dsp:sp modelId="{7AAEEF0E-24F7-524F-AF56-7267650D5944}">
      <dsp:nvSpPr>
        <dsp:cNvPr id="0" name=""/>
        <dsp:cNvSpPr/>
      </dsp:nvSpPr>
      <dsp:spPr>
        <a:xfrm>
          <a:off x="8236962" y="1606075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362608" y="1606075"/>
        <a:ext cx="307135" cy="420216"/>
      </dsp:txXfrm>
    </dsp:sp>
    <dsp:sp modelId="{FFAC0E49-A8C1-2447-B648-D75B74E05A53}">
      <dsp:nvSpPr>
        <dsp:cNvPr id="0" name=""/>
        <dsp:cNvSpPr/>
      </dsp:nvSpPr>
      <dsp:spPr>
        <a:xfrm>
          <a:off x="8848122" y="2570197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8973768" y="2570197"/>
        <a:ext cx="307135" cy="420216"/>
      </dsp:txXfrm>
    </dsp:sp>
    <dsp:sp modelId="{32CD1B48-DFC2-0E43-A62C-9851307F23CE}">
      <dsp:nvSpPr>
        <dsp:cNvPr id="0" name=""/>
        <dsp:cNvSpPr/>
      </dsp:nvSpPr>
      <dsp:spPr>
        <a:xfrm>
          <a:off x="9459282" y="3558184"/>
          <a:ext cx="558427" cy="55842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500" kern="1200"/>
        </a:p>
      </dsp:txBody>
      <dsp:txXfrm>
        <a:off x="9584928" y="3558184"/>
        <a:ext cx="307135" cy="4202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E86F-CD12-2343-9AFC-6D82B74F983C}">
      <dsp:nvSpPr>
        <dsp:cNvPr id="0" name=""/>
        <dsp:cNvSpPr/>
      </dsp:nvSpPr>
      <dsp:spPr>
        <a:xfrm>
          <a:off x="-1545579" y="-743342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4798-4164-2644-89F2-6DAF9F588D4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PyMuPDF (fitz) para extraer texto si es seleccionable</a:t>
          </a:r>
        </a:p>
      </dsp:txBody>
      <dsp:txXfrm>
        <a:off x="492024" y="334530"/>
        <a:ext cx="9963850" cy="669409"/>
      </dsp:txXfrm>
    </dsp:sp>
    <dsp:sp modelId="{BA81CAA8-D1F7-144D-A724-612B9F9255F1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1386-F41E-AB4D-833D-0F6AC74094AE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spaCy para lemmatización y eliminación de stopwords</a:t>
          </a:r>
        </a:p>
      </dsp:txBody>
      <dsp:txXfrm>
        <a:off x="875812" y="1338819"/>
        <a:ext cx="9580062" cy="669409"/>
      </dsp:txXfrm>
    </dsp:sp>
    <dsp:sp modelId="{83A3AE51-17FA-EB46-B66B-FEF9699A10B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75258-A9E0-7F47-BAE2-8E404C69206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Expansión de texto legal mediante sinónimos legales predefinidos</a:t>
          </a:r>
        </a:p>
      </dsp:txBody>
      <dsp:txXfrm>
        <a:off x="875812" y="2343108"/>
        <a:ext cx="9580062" cy="669409"/>
      </dsp:txXfrm>
    </dsp:sp>
    <dsp:sp modelId="{839D0638-80DB-8748-8977-30BA6E04C184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327-9ABB-5C4A-A214-55331989A3B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/>
            <a:t>Filtrado de texto irrelevante (ej. “concordancias”, “jurisxx”)</a:t>
          </a:r>
          <a:endParaRPr lang="es-MX" sz="2600" kern="1200" dirty="0"/>
        </a:p>
      </dsp:txBody>
      <dsp:txXfrm>
        <a:off x="492024" y="3347397"/>
        <a:ext cx="9963850" cy="669409"/>
      </dsp:txXfrm>
    </dsp:sp>
    <dsp:sp modelId="{9CF5B854-556B-D445-BEDE-F8346964852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EBCA-8BBA-3C43-BE25-322F7CB390C6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Generación de embeddings con sentence-transformers (modelo </a:t>
          </a:r>
          <a:r>
            <a:rPr lang="es-EC" sz="2500" kern="1200" dirty="0"/>
            <a:t>hiiamsid/sentence_similarity_spanish_es</a:t>
          </a:r>
          <a:r>
            <a:rPr lang="es-MX" sz="2500" kern="1200" dirty="0"/>
            <a:t>)</a:t>
          </a:r>
        </a:p>
      </dsp:txBody>
      <dsp:txXfrm>
        <a:off x="38234" y="38234"/>
        <a:ext cx="7529629" cy="1228933"/>
      </dsp:txXfrm>
    </dsp:sp>
    <dsp:sp modelId="{434E0234-A836-F040-915C-EEC922A86078}">
      <dsp:nvSpPr>
        <dsp:cNvPr id="0" name=""/>
        <dsp:cNvSpPr/>
      </dsp:nvSpPr>
      <dsp:spPr>
        <a:xfrm>
          <a:off x="788670" y="1522968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Almacenamiento en FAISS (búsqueda de similitud de texto).</a:t>
          </a:r>
        </a:p>
      </dsp:txBody>
      <dsp:txXfrm>
        <a:off x="826904" y="1561202"/>
        <a:ext cx="7224611" cy="1228933"/>
      </dsp:txXfrm>
    </dsp:sp>
    <dsp:sp modelId="{A1E46AB2-81FA-9A46-88BC-B5EBD2D92103}">
      <dsp:nvSpPr>
        <dsp:cNvPr id="0" name=""/>
        <dsp:cNvSpPr/>
      </dsp:nvSpPr>
      <dsp:spPr>
        <a:xfrm>
          <a:off x="1577340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 dirty="0"/>
            <a:t>Indexación en ChromaDB (base de datos de vectores para búsqueda semántica)</a:t>
          </a:r>
        </a:p>
      </dsp:txBody>
      <dsp:txXfrm>
        <a:off x="1615574" y="3084170"/>
        <a:ext cx="7224611" cy="1228933"/>
      </dsp:txXfrm>
    </dsp:sp>
    <dsp:sp modelId="{3E967B20-C3F9-F74E-A74A-DB98F4DFA8D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8280664" y="989929"/>
        <a:ext cx="466680" cy="638504"/>
      </dsp:txXfrm>
    </dsp:sp>
    <dsp:sp modelId="{8D87DC94-DE0F-E040-915A-2E76242B1422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3600" kern="1200"/>
        </a:p>
      </dsp:txBody>
      <dsp:txXfrm>
        <a:off x="9069334" y="2504195"/>
        <a:ext cx="466680" cy="6385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A3FA-F65A-924C-A752-F718FB06AAD0}">
      <dsp:nvSpPr>
        <dsp:cNvPr id="0" name=""/>
        <dsp:cNvSpPr/>
      </dsp:nvSpPr>
      <dsp:spPr>
        <a:xfrm>
          <a:off x="-4882653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715F93-0D60-E149-A741-4D97E4EE9539}">
      <dsp:nvSpPr>
        <dsp:cNvPr id="0" name=""/>
        <dsp:cNvSpPr/>
      </dsp:nvSpPr>
      <dsp:spPr>
        <a:xfrm>
          <a:off x="799884" y="621632"/>
          <a:ext cx="9692761" cy="1243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dirty="0"/>
            <a:t>MongoDB almacena los documentos procesados y sus párrafos.</a:t>
          </a:r>
        </a:p>
      </dsp:txBody>
      <dsp:txXfrm>
        <a:off x="799884" y="621632"/>
        <a:ext cx="9692761" cy="1243090"/>
      </dsp:txXfrm>
    </dsp:sp>
    <dsp:sp modelId="{6D060340-1B1C-8E47-8C4D-B947BC71E876}">
      <dsp:nvSpPr>
        <dsp:cNvPr id="0" name=""/>
        <dsp:cNvSpPr/>
      </dsp:nvSpPr>
      <dsp:spPr>
        <a:xfrm>
          <a:off x="22953" y="466245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D7A03-C17D-164C-8A00-BC066DC4F7A0}">
      <dsp:nvSpPr>
        <dsp:cNvPr id="0" name=""/>
        <dsp:cNvSpPr/>
      </dsp:nvSpPr>
      <dsp:spPr>
        <a:xfrm>
          <a:off x="799884" y="2486615"/>
          <a:ext cx="9692761" cy="12430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6703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700" kern="1200" dirty="0"/>
            <a:t>FAISS y ChromaDB se usan para recuperación semántica rápida</a:t>
          </a:r>
        </a:p>
      </dsp:txBody>
      <dsp:txXfrm>
        <a:off x="799884" y="2486615"/>
        <a:ext cx="9692761" cy="1243090"/>
      </dsp:txXfrm>
    </dsp:sp>
    <dsp:sp modelId="{68820835-4767-E748-9A52-C9657A0D0248}">
      <dsp:nvSpPr>
        <dsp:cNvPr id="0" name=""/>
        <dsp:cNvSpPr/>
      </dsp:nvSpPr>
      <dsp:spPr>
        <a:xfrm>
          <a:off x="22953" y="2331229"/>
          <a:ext cx="1553862" cy="15538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0E86F-CD12-2343-9AFC-6D82B74F983C}">
      <dsp:nvSpPr>
        <dsp:cNvPr id="0" name=""/>
        <dsp:cNvSpPr/>
      </dsp:nvSpPr>
      <dsp:spPr>
        <a:xfrm>
          <a:off x="-1545579" y="-743342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C14798-4164-2644-89F2-6DAF9F588D4B}">
      <dsp:nvSpPr>
        <dsp:cNvPr id="0" name=""/>
        <dsp:cNvSpPr/>
      </dsp:nvSpPr>
      <dsp:spPr>
        <a:xfrm>
          <a:off x="492024" y="334530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EC" sz="2900" b="1" kern="1200" dirty="0"/>
            <a:t>Definir un conjunto de pruebas</a:t>
          </a:r>
          <a:endParaRPr lang="es-MX" sz="2900" kern="1200" dirty="0"/>
        </a:p>
      </dsp:txBody>
      <dsp:txXfrm>
        <a:off x="492024" y="334530"/>
        <a:ext cx="9963850" cy="669409"/>
      </dsp:txXfrm>
    </dsp:sp>
    <dsp:sp modelId="{BA81CAA8-D1F7-144D-A724-612B9F9255F1}">
      <dsp:nvSpPr>
        <dsp:cNvPr id="0" name=""/>
        <dsp:cNvSpPr/>
      </dsp:nvSpPr>
      <dsp:spPr>
        <a:xfrm>
          <a:off x="73643" y="250854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91386-F41E-AB4D-833D-0F6AC74094AE}">
      <dsp:nvSpPr>
        <dsp:cNvPr id="0" name=""/>
        <dsp:cNvSpPr/>
      </dsp:nvSpPr>
      <dsp:spPr>
        <a:xfrm>
          <a:off x="875812" y="1338819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1" kern="1200" dirty="0"/>
            <a:t>Ejecutar las consultas en el sistema RAG</a:t>
          </a:r>
          <a:endParaRPr lang="es-MX" sz="2900" kern="1200" dirty="0"/>
        </a:p>
      </dsp:txBody>
      <dsp:txXfrm>
        <a:off x="875812" y="1338819"/>
        <a:ext cx="9580062" cy="669409"/>
      </dsp:txXfrm>
    </dsp:sp>
    <dsp:sp modelId="{83A3AE51-17FA-EB46-B66B-FEF9699A10B4}">
      <dsp:nvSpPr>
        <dsp:cNvPr id="0" name=""/>
        <dsp:cNvSpPr/>
      </dsp:nvSpPr>
      <dsp:spPr>
        <a:xfrm>
          <a:off x="457431" y="1255143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75258-A9E0-7F47-BAE2-8E404C692066}">
      <dsp:nvSpPr>
        <dsp:cNvPr id="0" name=""/>
        <dsp:cNvSpPr/>
      </dsp:nvSpPr>
      <dsp:spPr>
        <a:xfrm>
          <a:off x="875812" y="2343108"/>
          <a:ext cx="9580062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1" kern="1200" dirty="0"/>
            <a:t>Comparar respuestas generadas con respuestas esperadas</a:t>
          </a:r>
          <a:endParaRPr lang="es-MX" sz="2900" kern="1200" dirty="0"/>
        </a:p>
      </dsp:txBody>
      <dsp:txXfrm>
        <a:off x="875812" y="2343108"/>
        <a:ext cx="9580062" cy="669409"/>
      </dsp:txXfrm>
    </dsp:sp>
    <dsp:sp modelId="{839D0638-80DB-8748-8977-30BA6E04C184}">
      <dsp:nvSpPr>
        <dsp:cNvPr id="0" name=""/>
        <dsp:cNvSpPr/>
      </dsp:nvSpPr>
      <dsp:spPr>
        <a:xfrm>
          <a:off x="457431" y="2259432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F58327-9ABB-5C4A-A214-55331989A3B9}">
      <dsp:nvSpPr>
        <dsp:cNvPr id="0" name=""/>
        <dsp:cNvSpPr/>
      </dsp:nvSpPr>
      <dsp:spPr>
        <a:xfrm>
          <a:off x="492024" y="3347397"/>
          <a:ext cx="9963850" cy="6694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44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C" sz="2900" b="1" kern="1200" dirty="0"/>
            <a:t>Analizar los resultados y hacer ajustes</a:t>
          </a:r>
          <a:endParaRPr lang="es-MX" sz="2900" kern="1200" dirty="0"/>
        </a:p>
      </dsp:txBody>
      <dsp:txXfrm>
        <a:off x="492024" y="3347397"/>
        <a:ext cx="9963850" cy="669409"/>
      </dsp:txXfrm>
    </dsp:sp>
    <dsp:sp modelId="{9CF5B854-556B-D445-BEDE-F83469648526}">
      <dsp:nvSpPr>
        <dsp:cNvPr id="0" name=""/>
        <dsp:cNvSpPr/>
      </dsp:nvSpPr>
      <dsp:spPr>
        <a:xfrm>
          <a:off x="73643" y="3263721"/>
          <a:ext cx="836762" cy="83676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A017C-A00E-7441-A550-8496E337D860}">
      <dsp:nvSpPr>
        <dsp:cNvPr id="0" name=""/>
        <dsp:cNvSpPr/>
      </dsp:nvSpPr>
      <dsp:spPr>
        <a:xfrm>
          <a:off x="-4875719" y="-747185"/>
          <a:ext cx="5807079" cy="5807079"/>
        </a:xfrm>
        <a:prstGeom prst="blockArc">
          <a:avLst>
            <a:gd name="adj1" fmla="val 18900000"/>
            <a:gd name="adj2" fmla="val 2700000"/>
            <a:gd name="adj3" fmla="val 37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FA6607-F543-6B4B-9F29-CAC406D4E736}">
      <dsp:nvSpPr>
        <dsp:cNvPr id="0" name=""/>
        <dsp:cNvSpPr/>
      </dsp:nvSpPr>
      <dsp:spPr>
        <a:xfrm>
          <a:off x="599004" y="431270"/>
          <a:ext cx="7469880" cy="862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642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200" kern="1200" dirty="0"/>
            <a:t>Funciones de búsqueda rápida</a:t>
          </a:r>
        </a:p>
      </dsp:txBody>
      <dsp:txXfrm>
        <a:off x="599004" y="431270"/>
        <a:ext cx="7469880" cy="862541"/>
      </dsp:txXfrm>
    </dsp:sp>
    <dsp:sp modelId="{1026BC8B-49AE-604D-BF42-4B30BF97E852}">
      <dsp:nvSpPr>
        <dsp:cNvPr id="0" name=""/>
        <dsp:cNvSpPr/>
      </dsp:nvSpPr>
      <dsp:spPr>
        <a:xfrm>
          <a:off x="59916" y="323453"/>
          <a:ext cx="1078177" cy="1078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CA11A-E228-E64A-BA5E-24D3C80D4EC8}">
      <dsp:nvSpPr>
        <dsp:cNvPr id="0" name=""/>
        <dsp:cNvSpPr/>
      </dsp:nvSpPr>
      <dsp:spPr>
        <a:xfrm>
          <a:off x="912538" y="1725083"/>
          <a:ext cx="7156346" cy="862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642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200" kern="1200" dirty="0"/>
            <a:t>Integración Api </a:t>
          </a:r>
          <a:r>
            <a:rPr lang="es-ES_tradnl" sz="4200" kern="1200" dirty="0" err="1"/>
            <a:t>Rest</a:t>
          </a:r>
          <a:endParaRPr lang="es-MX" sz="4200" kern="1200" dirty="0"/>
        </a:p>
      </dsp:txBody>
      <dsp:txXfrm>
        <a:off x="912538" y="1725083"/>
        <a:ext cx="7156346" cy="862541"/>
      </dsp:txXfrm>
    </dsp:sp>
    <dsp:sp modelId="{5D44EAC4-1A26-8A46-A854-5F09DBC1CEDB}">
      <dsp:nvSpPr>
        <dsp:cNvPr id="0" name=""/>
        <dsp:cNvSpPr/>
      </dsp:nvSpPr>
      <dsp:spPr>
        <a:xfrm>
          <a:off x="373449" y="1617265"/>
          <a:ext cx="1078177" cy="1078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5F1088-300B-D447-BC47-2813B7630326}">
      <dsp:nvSpPr>
        <dsp:cNvPr id="0" name=""/>
        <dsp:cNvSpPr/>
      </dsp:nvSpPr>
      <dsp:spPr>
        <a:xfrm>
          <a:off x="599004" y="3018895"/>
          <a:ext cx="7469880" cy="862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4642" tIns="106680" rIns="106680" bIns="10668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4200" kern="1200" dirty="0"/>
            <a:t>Definición de </a:t>
          </a:r>
          <a:r>
            <a:rPr lang="es-ES_tradnl" sz="4200" kern="1200" dirty="0" err="1"/>
            <a:t>Frondend</a:t>
          </a:r>
          <a:r>
            <a:rPr lang="es-ES_tradnl" sz="4200" kern="1200" dirty="0"/>
            <a:t> –</a:t>
          </a:r>
          <a:r>
            <a:rPr lang="es-ES_tradnl" sz="4200" kern="1200" dirty="0" err="1"/>
            <a:t>React</a:t>
          </a:r>
          <a:endParaRPr lang="es-MX" sz="4200" kern="1200" dirty="0"/>
        </a:p>
      </dsp:txBody>
      <dsp:txXfrm>
        <a:off x="599004" y="3018895"/>
        <a:ext cx="7469880" cy="862541"/>
      </dsp:txXfrm>
    </dsp:sp>
    <dsp:sp modelId="{08A727AD-BAF7-C144-8CF4-DA423FD3ACB2}">
      <dsp:nvSpPr>
        <dsp:cNvPr id="0" name=""/>
        <dsp:cNvSpPr/>
      </dsp:nvSpPr>
      <dsp:spPr>
        <a:xfrm>
          <a:off x="59916" y="2911077"/>
          <a:ext cx="1078177" cy="10781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AF9B0-8AE5-D0EA-C499-D4A55EFBF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2B4D6D-5ACC-A8F8-9E86-0F7E8C48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CB025-BE26-8CB7-AFAD-74679D75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E2EF29-62E2-5347-DB50-186BAD23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02AE86-7371-0F54-CE88-4F7CEE1B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6082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95CFF-9694-DD01-9EC3-883499FC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1F015-CC42-1BEC-EC1B-592919064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B1C49-8844-2BFB-2210-BDF638B0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9CA8EE-3DF3-C1A8-2F7E-D466A4A3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C19C8-DB53-A346-52F6-426EC3D0E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94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BE343A6-5974-30BB-9631-09980A452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8C6BB-EEB4-75E1-E40F-B17D9272B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54560-2814-4A06-BCAA-A87E2B56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5FF91A-4DA2-BD34-B66C-BBCB3688F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C5F0DC-42BB-5A97-DE9E-4B868F10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94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A6DA3-71DD-2AAC-C9AC-BE5BA960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5AC28E-9470-0962-7083-FD43BE532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281BF8-C0BB-242A-0B76-BE10A7EC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EDE60D-0EB8-C0E4-F39B-00FE551C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855DD-77A3-C646-947A-E5B6BFBF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5398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B9980-545C-0123-EB1E-2C2C96E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5E11C9-7577-E029-4757-D1E429FB7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2558D2-B876-8207-7254-E1D3F507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BD6DD3-593E-C46B-9251-F1DBF977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8ED79C-0924-A4C2-03F0-FAE43CFD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426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86C0C-B2F4-06EF-8E94-C22C727A2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C0F9A-3B4F-79DB-E75D-5B1F1A89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54E8B8-12D3-0A6F-E376-727080124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368AA2-3979-3363-4C88-37D7A1D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848F8-3E02-C4BF-75EF-D5A249CB7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D8C820-0978-71FA-B302-BD0369CE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371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AC3C38-CB80-0E24-C178-54E17B40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D2EDE-0936-FF99-A564-48E51EB0F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BB15DF-BBC7-5FEC-BFE3-1CAC3799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76568E-0CC9-E58A-E771-60B8E3DFD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4A1039-A424-5F29-B1A3-FA02ABBFB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7FEADB-9074-7D5D-317B-6034DB8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D9E0B2-835F-CAEC-5AF0-9F427525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FC517B-EA61-28C3-01D0-1ADAC5D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8880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B0AD-ED83-4FCE-F504-4E29635B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60296B-B4E2-9782-C0EA-C4DBF48C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82CC5C-20E6-A425-C87E-48312B3F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E6DBC6-145D-511B-9A24-C6EAB94CA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844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EE10B4-356F-5D2E-91E9-E83B11CF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626B3D-7AA4-B33B-88A4-88CDB8397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2A1E9A-0000-06E1-6BA6-DC8536C9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916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DC9C6-480F-2A7E-8A28-2E9D1D813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5C30A2-B94D-1B74-4312-A3E59D571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9A7435-516B-439B-7E33-056CEB53E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8B8A8-4DD3-CC14-440D-4E846A5C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CFBE3-920D-61B2-DA27-9BB9D861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E33AC6-14D7-C8EB-4339-820C712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347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B645D-D9B3-5DA7-8B65-F76FA2ED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7C3D4E-1432-445C-AB10-1882EEE3A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28BF96E-7FC8-35D9-2401-50DCDEA19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9FC550-91A1-A6C9-ED2D-16685F13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7C80E8-F52A-7542-1CAE-5D43BDF05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0259D9-F30A-FEEE-0248-3794D2A2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04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17A05C-EA6D-0EAB-9A69-B8914EBD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388782-CC97-4045-8149-791F093ED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34D906-ACF9-413E-C6FF-AA81C7187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1622-29BD-954E-AA13-11DEDD1DFD8F}" type="datetimeFigureOut">
              <a:rPr lang="es-ES_tradnl" smtClean="0"/>
              <a:t>6/3/25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98A83-4CC9-BFD6-8AC7-46C68E09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1E9156-98E3-5DF6-E1FE-1DC0F5565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36E11-CF2D-9643-A447-6CBB317FB70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0119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29C33-1797-699E-80F3-DB184A80B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400" dirty="0"/>
              <a:t>Implementación de un </a:t>
            </a:r>
            <a:r>
              <a:rPr lang="es-ES_tradnl" sz="4400" dirty="0" err="1"/>
              <a:t>Chatbot</a:t>
            </a:r>
            <a:r>
              <a:rPr lang="es-ES_tradnl" sz="4400" dirty="0"/>
              <a:t> de Servicios Legales en el área de Medio Ambiente en Ecuador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01CD3-E4DB-210D-1536-F44152A44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945"/>
            <a:ext cx="9144000" cy="2113006"/>
          </a:xfrm>
        </p:spPr>
        <p:txBody>
          <a:bodyPr>
            <a:normAutofit lnSpcReduction="10000"/>
          </a:bodyPr>
          <a:lstStyle/>
          <a:p>
            <a:r>
              <a:rPr lang="es-ES_tradnl" sz="3500" dirty="0"/>
              <a:t>Tania Gualli</a:t>
            </a:r>
          </a:p>
          <a:p>
            <a:r>
              <a:rPr lang="es-ES_tradnl" sz="3500" dirty="0"/>
              <a:t>Víctor Montaluisa</a:t>
            </a:r>
          </a:p>
          <a:p>
            <a:endParaRPr lang="es-ES_tradnl" sz="3200" dirty="0"/>
          </a:p>
          <a:p>
            <a:r>
              <a:rPr lang="es-ES_tradnl" sz="2600" dirty="0"/>
              <a:t>Marzo 2025</a:t>
            </a:r>
          </a:p>
          <a:p>
            <a:endParaRPr lang="es-ES_tradnl" dirty="0"/>
          </a:p>
          <a:p>
            <a:endParaRPr lang="es-ES_trad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8BF51-0F48-D35A-2481-154E9B266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8" y="103659"/>
            <a:ext cx="1649379" cy="149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7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053BC-4925-2F31-52D7-5ED7A1F3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1.3 Almacenamiento en Base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3DA09B-D07D-45EF-0C2A-84D92274E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110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354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3FE5-3A6A-8F83-CE16-FB72F8BB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1ECFE-0831-52D5-4F27-BD7A556F3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oboto"/>
                <a:ea typeface="Roboto"/>
                <a:cs typeface="Roboto"/>
                <a:sym typeface="Roboto"/>
              </a:rPr>
              <a:t>2. RAG Evaluation (Batch)</a:t>
            </a:r>
            <a:br>
              <a:rPr lang="en-US" sz="4400" b="1" dirty="0">
                <a:latin typeface="Roboto"/>
                <a:ea typeface="Roboto"/>
                <a:cs typeface="Roboto"/>
                <a:sym typeface="Roboto"/>
              </a:rPr>
            </a:br>
            <a:endParaRPr lang="es-ES_tradn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2AE78B5-B6C9-CF7E-B715-917802269F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244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3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A2822-044A-7CE6-52C2-9A93F6E0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B9570-2E9F-C2A4-BAE6-D1D2478BE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latin typeface="Roboto"/>
                <a:ea typeface="Roboto"/>
                <a:cs typeface="Roboto"/>
                <a:sym typeface="Roboto"/>
              </a:rPr>
              <a:t>2. RAG Evaluation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lang="en-US" dirty="0" err="1">
                <a:latin typeface="Roboto"/>
                <a:ea typeface="Roboto"/>
                <a:cs typeface="Roboto"/>
                <a:sym typeface="Roboto"/>
              </a:rPr>
              <a:t>métricas</a:t>
            </a:r>
            <a:br>
              <a:rPr lang="en-US" sz="4400" b="1" dirty="0">
                <a:latin typeface="Roboto"/>
                <a:ea typeface="Roboto"/>
                <a:cs typeface="Roboto"/>
                <a:sym typeface="Roboto"/>
              </a:rPr>
            </a:br>
            <a:endParaRPr lang="es-ES_trad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F440B-DDA6-AD07-461F-59433BA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45" y="1441417"/>
            <a:ext cx="11394910" cy="492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48FAF-90FF-F19C-DC11-ACA6C4B72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Interfaz de Usuario Backend-</a:t>
            </a:r>
            <a:r>
              <a:rPr lang="es-ES_tradnl" dirty="0" err="1"/>
              <a:t>Frodend</a:t>
            </a:r>
            <a:endParaRPr lang="es-ES_tradnl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57423981-71D6-4B3A-C75F-639734D29E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785156"/>
              </p:ext>
            </p:extLst>
          </p:nvPr>
        </p:nvGraphicFramePr>
        <p:xfrm>
          <a:off x="2032000" y="1825625"/>
          <a:ext cx="8128000" cy="431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20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461ED-3103-C78E-7782-432E3FD0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te ha aportado el desarrollar este proyecto?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47F42-25B6-2B9F-1BFB-51C173C4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34663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C" dirty="0"/>
              <a:t>1. </a:t>
            </a:r>
            <a:r>
              <a:rPr lang="es-EC" b="1" dirty="0"/>
              <a:t>Optimización de bases de datos vectoriales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Aprendimos a trabajar con </a:t>
            </a:r>
            <a:r>
              <a:rPr lang="es-EC" b="1" dirty="0"/>
              <a:t>FAISS y ChromaDB</a:t>
            </a:r>
            <a:r>
              <a:rPr lang="es-EC" dirty="0"/>
              <a:t>, optimizando la búsqueda semántica y evaluando métricas de similitud.</a:t>
            </a:r>
          </a:p>
          <a:p>
            <a:pPr marL="0" indent="0">
              <a:buNone/>
            </a:pPr>
            <a:r>
              <a:rPr lang="es-EC" dirty="0"/>
              <a:t>2. </a:t>
            </a:r>
            <a:r>
              <a:rPr lang="es-EC" b="1" dirty="0"/>
              <a:t>Procesamiento y extracción de texto en PDF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Procesamiento con </a:t>
            </a:r>
            <a:r>
              <a:rPr lang="es-EC" b="1" dirty="0"/>
              <a:t>spaCy y OpenAI</a:t>
            </a:r>
            <a:r>
              <a:rPr lang="es-EC" dirty="0"/>
              <a:t> para estructurar la información eficientemente.</a:t>
            </a:r>
          </a:p>
          <a:p>
            <a:pPr marL="0" indent="0">
              <a:buNone/>
            </a:pPr>
            <a:r>
              <a:rPr lang="es-EC" dirty="0"/>
              <a:t>3. </a:t>
            </a:r>
            <a:r>
              <a:rPr lang="es-EC" b="1" dirty="0"/>
              <a:t>Desarrollo de APIs y aplicaciones web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Creamos un backend con </a:t>
            </a:r>
            <a:r>
              <a:rPr lang="es-EC" b="1" dirty="0"/>
              <a:t>FastAPI</a:t>
            </a:r>
            <a:r>
              <a:rPr lang="es-EC" dirty="0"/>
              <a:t> y una interfaz en </a:t>
            </a:r>
            <a:r>
              <a:rPr lang="es-EC" b="1" dirty="0"/>
              <a:t>React y Vite </a:t>
            </a:r>
            <a:r>
              <a:rPr lang="es-EC" dirty="0"/>
              <a:t>para facilitar la búsqueda y visualización de documentos.</a:t>
            </a:r>
          </a:p>
          <a:p>
            <a:pPr marL="0" indent="0">
              <a:buNone/>
            </a:pPr>
            <a:r>
              <a:rPr lang="es-EC" dirty="0"/>
              <a:t>5. </a:t>
            </a:r>
            <a:r>
              <a:rPr lang="es-EC" b="1" dirty="0"/>
              <a:t>Integración de tecnologías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Combinamos </a:t>
            </a:r>
            <a:r>
              <a:rPr lang="es-EC" b="1" dirty="0"/>
              <a:t>PLN, bases de datos vectoriales y desarrollo web</a:t>
            </a:r>
            <a:r>
              <a:rPr lang="es-EC" dirty="0"/>
              <a:t> en un sistema funcional y escalable.</a:t>
            </a:r>
          </a:p>
          <a:p>
            <a:pPr marL="0" indent="0">
              <a:buNone/>
            </a:pPr>
            <a:r>
              <a:rPr lang="es-EC" dirty="0"/>
              <a:t>6. </a:t>
            </a:r>
            <a:r>
              <a:rPr lang="es-EC" b="1" dirty="0"/>
              <a:t>Aplicaciones prácticas</a:t>
            </a:r>
            <a:endParaRPr lang="es-EC" dirty="0"/>
          </a:p>
          <a:p>
            <a:pPr marL="0" indent="0">
              <a:buNone/>
            </a:pPr>
            <a:r>
              <a:rPr lang="es-EC" dirty="0"/>
              <a:t>• El proyecto es útil en sectores legales y educativos, permitiendo búsquedas avanzadas en grandes volúmenes de documentos.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513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7D52D-4E57-7F2E-9EA8-DA41323B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Pendientes y mejoras futuras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B619A2-68C0-40EF-AD5B-D174684E6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Desplegar en un ambiente de producción.</a:t>
            </a:r>
          </a:p>
          <a:p>
            <a:r>
              <a:rPr lang="es-ES_tradnl" dirty="0"/>
              <a:t>Ampliar la cantidad de documentos indexados.</a:t>
            </a:r>
          </a:p>
          <a:p>
            <a:r>
              <a:rPr lang="es-ES_tradnl" dirty="0"/>
              <a:t>Mejorar la interfaz de usuario y experiencia de navegación.</a:t>
            </a:r>
          </a:p>
          <a:p>
            <a:r>
              <a:rPr lang="es-ES_tradnl" dirty="0"/>
              <a:t>Implementar búsqueda por metadatos adicionales.</a:t>
            </a:r>
          </a:p>
          <a:p>
            <a:r>
              <a:rPr lang="es-ES_tradnl" dirty="0"/>
              <a:t>Optimizar consultas con Redis para almacenamiento en caché.</a:t>
            </a:r>
          </a:p>
        </p:txBody>
      </p:sp>
    </p:spTree>
    <p:extLst>
      <p:ext uri="{BB962C8B-B14F-4D97-AF65-F5344CB8AC3E}">
        <p14:creationId xmlns:p14="http://schemas.microsoft.com/office/powerpoint/2010/main" val="63724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A7B88-B4C0-9796-4BDA-B8FDFB11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1538"/>
            <a:ext cx="10515600" cy="819150"/>
          </a:xfrm>
        </p:spPr>
        <p:txBody>
          <a:bodyPr>
            <a:normAutofit fontScale="90000"/>
          </a:bodyPr>
          <a:lstStyle/>
          <a:p>
            <a:r>
              <a:rPr lang="es-ES_tradnl" dirty="0"/>
              <a:t>¿Qué es lo que no volverías a hacer de la misma manera?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AD8ED-59EA-8788-9444-CC1609BB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7"/>
            <a:ext cx="10515600" cy="36480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Dependencia de herramientas cerradas sin posibilidad de optimización.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Procesamientos ineficientes que aumenten los costos computacionales.</a:t>
            </a:r>
          </a:p>
        </p:txBody>
      </p:sp>
    </p:spTree>
    <p:extLst>
      <p:ext uri="{BB962C8B-B14F-4D97-AF65-F5344CB8AC3E}">
        <p14:creationId xmlns:p14="http://schemas.microsoft.com/office/powerpoint/2010/main" val="3907400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4DF49-D0C2-9831-716D-DD0242BF2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Equipo Estrategos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6" name="Google Shape;104;g21813d22d33_0_0">
            <a:extLst>
              <a:ext uri="{FF2B5EF4-FFF2-40B4-BE49-F238E27FC236}">
                <a16:creationId xmlns:a16="http://schemas.microsoft.com/office/drawing/2014/main" id="{6C48F9EF-D90B-A989-68DB-5DC5B82561FE}"/>
              </a:ext>
            </a:extLst>
          </p:cNvPr>
          <p:cNvSpPr/>
          <p:nvPr/>
        </p:nvSpPr>
        <p:spPr>
          <a:xfrm>
            <a:off x="6512974" y="1242902"/>
            <a:ext cx="3294333" cy="46064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07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www.linkedin.com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/in/gabriel-novoa-209267b8/</a:t>
            </a:r>
          </a:p>
        </p:txBody>
      </p:sp>
      <p:sp>
        <p:nvSpPr>
          <p:cNvPr id="8" name="Google Shape;107;g21813d22d33_0_0">
            <a:extLst>
              <a:ext uri="{FF2B5EF4-FFF2-40B4-BE49-F238E27FC236}">
                <a16:creationId xmlns:a16="http://schemas.microsoft.com/office/drawing/2014/main" id="{5314721F-9ACF-CF95-2367-C5415F02F48B}"/>
              </a:ext>
            </a:extLst>
          </p:cNvPr>
          <p:cNvSpPr/>
          <p:nvPr/>
        </p:nvSpPr>
        <p:spPr>
          <a:xfrm>
            <a:off x="2223837" y="1304689"/>
            <a:ext cx="3411969" cy="45446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07E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https://www.linkedin.com/in/gabriel-novoa-209267b8/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11;g21813d22d33_0_0">
            <a:extLst>
              <a:ext uri="{FF2B5EF4-FFF2-40B4-BE49-F238E27FC236}">
                <a16:creationId xmlns:a16="http://schemas.microsoft.com/office/drawing/2014/main" id="{7668EA21-2244-354F-14F9-F22DAF81E160}"/>
              </a:ext>
            </a:extLst>
          </p:cNvPr>
          <p:cNvSpPr txBox="1"/>
          <p:nvPr/>
        </p:nvSpPr>
        <p:spPr>
          <a:xfrm>
            <a:off x="2661262" y="2964794"/>
            <a:ext cx="223083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Victor </a:t>
            </a:r>
            <a:r>
              <a:rPr lang="en-US" sz="1600" b="1" i="0" u="none" strike="noStrike" cap="none" dirty="0" err="1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Montaluisa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13;g21813d22d33_0_0">
            <a:extLst>
              <a:ext uri="{FF2B5EF4-FFF2-40B4-BE49-F238E27FC236}">
                <a16:creationId xmlns:a16="http://schemas.microsoft.com/office/drawing/2014/main" id="{F04ACD1D-F692-B847-010D-E89287452DF1}"/>
              </a:ext>
            </a:extLst>
          </p:cNvPr>
          <p:cNvSpPr txBox="1"/>
          <p:nvPr/>
        </p:nvSpPr>
        <p:spPr>
          <a:xfrm>
            <a:off x="7224029" y="2771097"/>
            <a:ext cx="143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Tania </a:t>
            </a:r>
            <a:r>
              <a:rPr lang="en-US" sz="1600" b="1" i="0" u="none" strike="noStrike" cap="none" dirty="0" err="1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Gualli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22;g21813d22d33_0_0">
            <a:extLst>
              <a:ext uri="{FF2B5EF4-FFF2-40B4-BE49-F238E27FC236}">
                <a16:creationId xmlns:a16="http://schemas.microsoft.com/office/drawing/2014/main" id="{57F29956-762A-2A3D-91B0-AC03B14524B7}"/>
              </a:ext>
            </a:extLst>
          </p:cNvPr>
          <p:cNvSpPr txBox="1"/>
          <p:nvPr/>
        </p:nvSpPr>
        <p:spPr>
          <a:xfrm>
            <a:off x="6454155" y="3568313"/>
            <a:ext cx="341196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Máster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Gestión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- EPN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Ingeniera</a:t>
            </a:r>
            <a:r>
              <a:rPr lang="en-US" dirty="0"/>
              <a:t> </a:t>
            </a:r>
            <a:r>
              <a:rPr lang="en-US" dirty="0" err="1"/>
              <a:t>Informática</a:t>
            </a:r>
            <a:r>
              <a:rPr lang="en-US" dirty="0"/>
              <a:t> – EPN</a:t>
            </a:r>
          </a:p>
        </p:txBody>
      </p:sp>
      <p:sp>
        <p:nvSpPr>
          <p:cNvPr id="24" name="Google Shape;122;g21813d22d33_0_0">
            <a:extLst>
              <a:ext uri="{FF2B5EF4-FFF2-40B4-BE49-F238E27FC236}">
                <a16:creationId xmlns:a16="http://schemas.microsoft.com/office/drawing/2014/main" id="{22B265E2-9C74-FDA1-808A-0CF294BF3F20}"/>
              </a:ext>
            </a:extLst>
          </p:cNvPr>
          <p:cNvSpPr txBox="1"/>
          <p:nvPr/>
        </p:nvSpPr>
        <p:spPr>
          <a:xfrm>
            <a:off x="2113328" y="3572878"/>
            <a:ext cx="3335707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Master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Integrados</a:t>
            </a:r>
            <a:r>
              <a:rPr lang="en-US" dirty="0"/>
              <a:t> - EPN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Ingeniero</a:t>
            </a:r>
            <a:r>
              <a:rPr lang="en-US" dirty="0"/>
              <a:t> </a:t>
            </a:r>
            <a:r>
              <a:rPr lang="en-US" dirty="0" err="1"/>
              <a:t>Informático</a:t>
            </a:r>
            <a:r>
              <a:rPr lang="en-US" dirty="0"/>
              <a:t> – EPN</a:t>
            </a:r>
          </a:p>
        </p:txBody>
      </p:sp>
      <p:sp>
        <p:nvSpPr>
          <p:cNvPr id="29" name="Google Shape;117;g21813d22d33_0_0">
            <a:extLst>
              <a:ext uri="{FF2B5EF4-FFF2-40B4-BE49-F238E27FC236}">
                <a16:creationId xmlns:a16="http://schemas.microsoft.com/office/drawing/2014/main" id="{0C32D2C5-A61F-0A2B-6344-B5E529F52625}"/>
              </a:ext>
            </a:extLst>
          </p:cNvPr>
          <p:cNvSpPr txBox="1"/>
          <p:nvPr/>
        </p:nvSpPr>
        <p:spPr>
          <a:xfrm>
            <a:off x="2384692" y="4831975"/>
            <a:ext cx="25074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Desarrollador web full </a:t>
            </a:r>
            <a:r>
              <a:rPr lang="es-ES" sz="1600" dirty="0" err="1"/>
              <a:t>stack</a:t>
            </a:r>
            <a:endParaRPr sz="1600" dirty="0"/>
          </a:p>
        </p:txBody>
      </p:sp>
      <p:pic>
        <p:nvPicPr>
          <p:cNvPr id="33" name="Imagen 12">
            <a:extLst>
              <a:ext uri="{FF2B5EF4-FFF2-40B4-BE49-F238E27FC236}">
                <a16:creationId xmlns:a16="http://schemas.microsoft.com/office/drawing/2014/main" id="{4B034942-785D-7F5A-3D25-DDDC7177DC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41" t="32095" r="30730" b="17451"/>
          <a:stretch/>
        </p:blipFill>
        <p:spPr>
          <a:xfrm>
            <a:off x="7392987" y="1382554"/>
            <a:ext cx="1187990" cy="1313061"/>
          </a:xfrm>
          <a:prstGeom prst="rect">
            <a:avLst/>
          </a:prstGeom>
        </p:spPr>
      </p:pic>
      <p:sp>
        <p:nvSpPr>
          <p:cNvPr id="36" name="Google Shape;117;g21813d22d33_0_0">
            <a:extLst>
              <a:ext uri="{FF2B5EF4-FFF2-40B4-BE49-F238E27FC236}">
                <a16:creationId xmlns:a16="http://schemas.microsoft.com/office/drawing/2014/main" id="{67B4210B-55F0-712C-CEC3-71F50341C9D6}"/>
              </a:ext>
            </a:extLst>
          </p:cNvPr>
          <p:cNvSpPr txBox="1"/>
          <p:nvPr/>
        </p:nvSpPr>
        <p:spPr>
          <a:xfrm>
            <a:off x="6618698" y="4598594"/>
            <a:ext cx="296524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Soluciones de Business </a:t>
            </a:r>
            <a:r>
              <a:rPr lang="es-ES" sz="1600" dirty="0" err="1"/>
              <a:t>Intelligence</a:t>
            </a:r>
            <a:endParaRPr sz="1600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70E439C-F55C-BBD2-1441-99B1BE075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432" y="1442488"/>
            <a:ext cx="1304489" cy="13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9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4B287-ECBD-FF79-2CF8-EB9B0E3C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97B27-5D58-9E02-73D4-69FE4360E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s-ES_tradnl" sz="4400" dirty="0"/>
            </a:br>
            <a:r>
              <a:rPr lang="es-ES_tradnl" sz="4400" b="1" dirty="0" err="1"/>
              <a:t>Chatbot</a:t>
            </a:r>
            <a:r>
              <a:rPr lang="es-ES_tradnl" sz="4400" b="1" dirty="0"/>
              <a:t> de Servicios Legales en el área de Medio Ambiente en Ecuador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2DFB0F-6DE1-F3CF-0995-130331754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421"/>
            <a:ext cx="10515600" cy="3668541"/>
          </a:xfrm>
        </p:spPr>
        <p:txBody>
          <a:bodyPr/>
          <a:lstStyle/>
          <a:p>
            <a:pPr marL="0" indent="0" algn="l">
              <a:buNone/>
            </a:pPr>
            <a:r>
              <a:rPr lang="es-EC" b="1" dirty="0">
                <a:solidFill>
                  <a:srgbClr val="000000"/>
                </a:solidFill>
              </a:rPr>
              <a:t>AGENDA:</a:t>
            </a:r>
            <a:endParaRPr lang="es-EC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Arquitectura de la solución</a:t>
            </a:r>
          </a:p>
          <a:p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Descripción del proyecto: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Implementación una solución escalable para la indexación y búsqueda semántica de documentos legales mediante tecnologías de IA.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C" b="1" i="0" u="none" strike="noStrike" dirty="0">
                <a:solidFill>
                  <a:srgbClr val="000000"/>
                </a:solidFill>
                <a:effectLst/>
              </a:rPr>
              <a:t>Demo en Vivo:</a:t>
            </a:r>
            <a:r>
              <a:rPr lang="es-EC" b="0" i="0" u="none" strike="noStrike" dirty="0">
                <a:solidFill>
                  <a:srgbClr val="000000"/>
                </a:solidFill>
                <a:effectLst/>
              </a:rPr>
              <a:t> Demostración funcional del sistema en su estado actual.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4862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531576-AFB7-4462-BCBA-86A226DE5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6388950"/>
              </p:ext>
            </p:extLst>
          </p:nvPr>
        </p:nvGraphicFramePr>
        <p:xfrm>
          <a:off x="2032000" y="1690688"/>
          <a:ext cx="7754551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F303424E-F540-300A-F0E6-42AE567F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s-ES_tradnl" sz="4400" dirty="0"/>
            </a:br>
            <a:r>
              <a:rPr lang="es-ES_tradnl" sz="4400" dirty="0" err="1"/>
              <a:t>Chatbot</a:t>
            </a:r>
            <a:r>
              <a:rPr lang="es-ES_tradnl" sz="4400" dirty="0"/>
              <a:t> de Servicios Legales en el área de Medio Ambiente en Ecuador</a:t>
            </a:r>
            <a:br>
              <a:rPr lang="es-ES_tradnl" dirty="0"/>
            </a:b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4130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5E974-9B05-353F-6431-015E035F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9FA3B930-A9A0-C539-2D9D-A53015E977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5" y="164051"/>
            <a:ext cx="1031687" cy="936087"/>
          </a:xfrm>
          <a:prstGeom prst="rect">
            <a:avLst/>
          </a:prstGeom>
        </p:spPr>
      </p:pic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E3DCF8CB-4FB2-A412-7D7F-368641B198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19241" y="527438"/>
            <a:ext cx="648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Arquitectura de la solución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" name="Google Shape;186;p23">
            <a:extLst>
              <a:ext uri="{FF2B5EF4-FFF2-40B4-BE49-F238E27FC236}">
                <a16:creationId xmlns:a16="http://schemas.microsoft.com/office/drawing/2014/main" id="{E72E16C1-D972-43D5-AE4A-E831AD473968}"/>
              </a:ext>
            </a:extLst>
          </p:cNvPr>
          <p:cNvSpPr/>
          <p:nvPr/>
        </p:nvSpPr>
        <p:spPr>
          <a:xfrm>
            <a:off x="632466" y="3211280"/>
            <a:ext cx="1184100" cy="502200"/>
          </a:xfrm>
          <a:prstGeom prst="roundRect">
            <a:avLst>
              <a:gd name="adj" fmla="val 16667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latin typeface="Roboto"/>
                <a:ea typeface="Roboto"/>
                <a:cs typeface="Roboto"/>
                <a:sym typeface="Roboto"/>
              </a:rPr>
              <a:t>Input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187;p23">
            <a:extLst>
              <a:ext uri="{FF2B5EF4-FFF2-40B4-BE49-F238E27FC236}">
                <a16:creationId xmlns:a16="http://schemas.microsoft.com/office/drawing/2014/main" id="{84AF85D8-968F-9B92-6AB8-FCCDCBE5CC37}"/>
              </a:ext>
            </a:extLst>
          </p:cNvPr>
          <p:cNvSpPr/>
          <p:nvPr/>
        </p:nvSpPr>
        <p:spPr>
          <a:xfrm>
            <a:off x="2221307" y="3218399"/>
            <a:ext cx="1184100" cy="502200"/>
          </a:xfrm>
          <a:prstGeom prst="roundRect">
            <a:avLst>
              <a:gd name="adj" fmla="val 16667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RAG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Pipeline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" name="Google Shape;189;p23">
            <a:extLst>
              <a:ext uri="{FF2B5EF4-FFF2-40B4-BE49-F238E27FC236}">
                <a16:creationId xmlns:a16="http://schemas.microsoft.com/office/drawing/2014/main" id="{C0E2AB26-D0E2-7DFF-6742-6348D09BC42B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816566" y="3462380"/>
            <a:ext cx="404741" cy="711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Google Shape;190;p23">
            <a:extLst>
              <a:ext uri="{FF2B5EF4-FFF2-40B4-BE49-F238E27FC236}">
                <a16:creationId xmlns:a16="http://schemas.microsoft.com/office/drawing/2014/main" id="{4C70E3F3-CA88-E568-2FDB-4F8824D1A8C6}"/>
              </a:ext>
            </a:extLst>
          </p:cNvPr>
          <p:cNvSpPr/>
          <p:nvPr/>
        </p:nvSpPr>
        <p:spPr>
          <a:xfrm>
            <a:off x="9847451" y="3177900"/>
            <a:ext cx="1184100" cy="502200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>
                <a:latin typeface="Roboto"/>
                <a:ea typeface="Roboto"/>
                <a:cs typeface="Roboto"/>
                <a:sym typeface="Roboto"/>
              </a:rPr>
              <a:t>Output</a:t>
            </a:r>
            <a:endParaRPr sz="1000"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" name="Google Shape;191;p23">
            <a:extLst>
              <a:ext uri="{FF2B5EF4-FFF2-40B4-BE49-F238E27FC236}">
                <a16:creationId xmlns:a16="http://schemas.microsoft.com/office/drawing/2014/main" id="{258410C5-7022-B523-34D1-BCF98A419A74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9105513" y="3422962"/>
            <a:ext cx="741938" cy="603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" name="Google Shape;192;p23">
            <a:extLst>
              <a:ext uri="{FF2B5EF4-FFF2-40B4-BE49-F238E27FC236}">
                <a16:creationId xmlns:a16="http://schemas.microsoft.com/office/drawing/2014/main" id="{DC46CF0A-3CF1-E6F3-0E31-F2661E86DCFE}"/>
              </a:ext>
            </a:extLst>
          </p:cNvPr>
          <p:cNvSpPr/>
          <p:nvPr/>
        </p:nvSpPr>
        <p:spPr>
          <a:xfrm>
            <a:off x="3951600" y="2868400"/>
            <a:ext cx="1184100" cy="11841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/>
              <a:t>LLM</a:t>
            </a: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/>
              <a:t>(completion generation)</a:t>
            </a:r>
            <a:endParaRPr sz="700"/>
          </a:p>
        </p:txBody>
      </p:sp>
      <p:cxnSp>
        <p:nvCxnSpPr>
          <p:cNvPr id="53" name="Google Shape;193;p23">
            <a:extLst>
              <a:ext uri="{FF2B5EF4-FFF2-40B4-BE49-F238E27FC236}">
                <a16:creationId xmlns:a16="http://schemas.microsoft.com/office/drawing/2014/main" id="{2A2CF1FB-31DB-A0F5-5436-C93A197D9555}"/>
              </a:ext>
            </a:extLst>
          </p:cNvPr>
          <p:cNvCxnSpPr>
            <a:cxnSpLocks/>
            <a:stCxn id="52" idx="6"/>
            <a:endCxn id="78" idx="1"/>
          </p:cNvCxnSpPr>
          <p:nvPr/>
        </p:nvCxnSpPr>
        <p:spPr>
          <a:xfrm>
            <a:off x="5135700" y="3460450"/>
            <a:ext cx="699672" cy="90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95;p23">
            <a:extLst>
              <a:ext uri="{FF2B5EF4-FFF2-40B4-BE49-F238E27FC236}">
                <a16:creationId xmlns:a16="http://schemas.microsoft.com/office/drawing/2014/main" id="{45D3B4CC-0C3F-4C4B-4851-03E7367AB84F}"/>
              </a:ext>
            </a:extLst>
          </p:cNvPr>
          <p:cNvCxnSpPr>
            <a:cxnSpLocks/>
            <a:stCxn id="45" idx="3"/>
            <a:endCxn id="52" idx="2"/>
          </p:cNvCxnSpPr>
          <p:nvPr/>
        </p:nvCxnSpPr>
        <p:spPr>
          <a:xfrm flipV="1">
            <a:off x="3405407" y="3460450"/>
            <a:ext cx="546193" cy="9049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" name="Google Shape;197;p23">
            <a:extLst>
              <a:ext uri="{FF2B5EF4-FFF2-40B4-BE49-F238E27FC236}">
                <a16:creationId xmlns:a16="http://schemas.microsoft.com/office/drawing/2014/main" id="{0A50E962-DF4C-BFB7-4DDF-FEDD22BA3C65}"/>
              </a:ext>
            </a:extLst>
          </p:cNvPr>
          <p:cNvSpPr/>
          <p:nvPr/>
        </p:nvSpPr>
        <p:spPr>
          <a:xfrm>
            <a:off x="8265732" y="4512507"/>
            <a:ext cx="849900" cy="849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/>
              <a:t>LLM</a:t>
            </a:r>
            <a:endParaRPr sz="9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/>
              <a:t>Rag Eval Response</a:t>
            </a:r>
            <a:endParaRPr sz="400" dirty="0"/>
          </a:p>
        </p:txBody>
      </p:sp>
      <p:cxnSp>
        <p:nvCxnSpPr>
          <p:cNvPr id="58" name="Google Shape;198;p23">
            <a:extLst>
              <a:ext uri="{FF2B5EF4-FFF2-40B4-BE49-F238E27FC236}">
                <a16:creationId xmlns:a16="http://schemas.microsoft.com/office/drawing/2014/main" id="{9499F19A-7BD8-5E6B-9563-A20DB0AFE33A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6934977" y="3680100"/>
            <a:ext cx="1455220" cy="956872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99;p23">
            <a:extLst>
              <a:ext uri="{FF2B5EF4-FFF2-40B4-BE49-F238E27FC236}">
                <a16:creationId xmlns:a16="http://schemas.microsoft.com/office/drawing/2014/main" id="{F2362BCD-979F-51D1-795A-3FB988F34A0D}"/>
              </a:ext>
            </a:extLst>
          </p:cNvPr>
          <p:cNvCxnSpPr>
            <a:cxnSpLocks/>
            <a:stCxn id="78" idx="0"/>
            <a:endCxn id="45" idx="0"/>
          </p:cNvCxnSpPr>
          <p:nvPr/>
        </p:nvCxnSpPr>
        <p:spPr>
          <a:xfrm rot="16200000" flipV="1">
            <a:off x="4620390" y="1411366"/>
            <a:ext cx="12700" cy="3614065"/>
          </a:xfrm>
          <a:prstGeom prst="curvedConnector3">
            <a:avLst>
              <a:gd name="adj1" fmla="val 5497276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201;p23">
            <a:extLst>
              <a:ext uri="{FF2B5EF4-FFF2-40B4-BE49-F238E27FC236}">
                <a16:creationId xmlns:a16="http://schemas.microsoft.com/office/drawing/2014/main" id="{E53A09E6-2BD1-7D9C-7092-7EC23A828F42}"/>
              </a:ext>
            </a:extLst>
          </p:cNvPr>
          <p:cNvCxnSpPr>
            <a:stCxn id="57" idx="6"/>
            <a:endCxn id="49" idx="2"/>
          </p:cNvCxnSpPr>
          <p:nvPr/>
        </p:nvCxnSpPr>
        <p:spPr>
          <a:xfrm flipV="1">
            <a:off x="9115632" y="3680100"/>
            <a:ext cx="1323869" cy="1257357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202;p23">
            <a:extLst>
              <a:ext uri="{FF2B5EF4-FFF2-40B4-BE49-F238E27FC236}">
                <a16:creationId xmlns:a16="http://schemas.microsoft.com/office/drawing/2014/main" id="{1F57A21A-84D2-34F9-622F-CE9A5D1CE67D}"/>
              </a:ext>
            </a:extLst>
          </p:cNvPr>
          <p:cNvCxnSpPr>
            <a:cxnSpLocks/>
            <a:stCxn id="88" idx="2"/>
            <a:endCxn id="57" idx="0"/>
          </p:cNvCxnSpPr>
          <p:nvPr/>
        </p:nvCxnSpPr>
        <p:spPr>
          <a:xfrm>
            <a:off x="8542560" y="3720599"/>
            <a:ext cx="148122" cy="79190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" name="Google Shape;207;p23">
            <a:extLst>
              <a:ext uri="{FF2B5EF4-FFF2-40B4-BE49-F238E27FC236}">
                <a16:creationId xmlns:a16="http://schemas.microsoft.com/office/drawing/2014/main" id="{62334248-DB06-2A08-D98A-97AFE8B7D466}"/>
              </a:ext>
            </a:extLst>
          </p:cNvPr>
          <p:cNvSpPr/>
          <p:nvPr/>
        </p:nvSpPr>
        <p:spPr>
          <a:xfrm>
            <a:off x="5939677" y="4479017"/>
            <a:ext cx="849900" cy="849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 dirty="0"/>
              <a:t>LLM</a:t>
            </a:r>
            <a:endParaRPr sz="9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dirty="0"/>
              <a:t>Rag Eval</a:t>
            </a:r>
            <a:endParaRPr sz="400" dirty="0"/>
          </a:p>
        </p:txBody>
      </p:sp>
      <p:cxnSp>
        <p:nvCxnSpPr>
          <p:cNvPr id="68" name="Google Shape;208;p23">
            <a:extLst>
              <a:ext uri="{FF2B5EF4-FFF2-40B4-BE49-F238E27FC236}">
                <a16:creationId xmlns:a16="http://schemas.microsoft.com/office/drawing/2014/main" id="{9564F9FC-2BE6-0688-6294-6789E44B5102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6064142" y="3676809"/>
            <a:ext cx="0" cy="926673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209;p23">
            <a:extLst>
              <a:ext uri="{FF2B5EF4-FFF2-40B4-BE49-F238E27FC236}">
                <a16:creationId xmlns:a16="http://schemas.microsoft.com/office/drawing/2014/main" id="{C7CBBB68-26FE-8FC4-AAFD-855CC8CF7BA2}"/>
              </a:ext>
            </a:extLst>
          </p:cNvPr>
          <p:cNvCxnSpPr>
            <a:cxnSpLocks/>
            <a:stCxn id="67" idx="7"/>
          </p:cNvCxnSpPr>
          <p:nvPr/>
        </p:nvCxnSpPr>
        <p:spPr>
          <a:xfrm flipH="1" flipV="1">
            <a:off x="6656193" y="3717356"/>
            <a:ext cx="8919" cy="886126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210;p23">
            <a:extLst>
              <a:ext uri="{FF2B5EF4-FFF2-40B4-BE49-F238E27FC236}">
                <a16:creationId xmlns:a16="http://schemas.microsoft.com/office/drawing/2014/main" id="{FCD40957-0841-0155-080C-61FF8827234C}"/>
              </a:ext>
            </a:extLst>
          </p:cNvPr>
          <p:cNvSpPr/>
          <p:nvPr/>
        </p:nvSpPr>
        <p:spPr>
          <a:xfrm>
            <a:off x="8113462" y="1692449"/>
            <a:ext cx="849900" cy="8499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 b="1"/>
              <a:t>LLM</a:t>
            </a:r>
            <a:endParaRPr sz="9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/>
              <a:t>Rag Eval</a:t>
            </a:r>
            <a:endParaRPr sz="400"/>
          </a:p>
        </p:txBody>
      </p:sp>
      <p:cxnSp>
        <p:nvCxnSpPr>
          <p:cNvPr id="71" name="Google Shape;211;p23">
            <a:extLst>
              <a:ext uri="{FF2B5EF4-FFF2-40B4-BE49-F238E27FC236}">
                <a16:creationId xmlns:a16="http://schemas.microsoft.com/office/drawing/2014/main" id="{B6C20DF6-E2F3-799D-C124-8D00EA8BE3F0}"/>
              </a:ext>
            </a:extLst>
          </p:cNvPr>
          <p:cNvCxnSpPr>
            <a:cxnSpLocks/>
          </p:cNvCxnSpPr>
          <p:nvPr/>
        </p:nvCxnSpPr>
        <p:spPr>
          <a:xfrm flipH="1" flipV="1">
            <a:off x="8473868" y="2513654"/>
            <a:ext cx="230729" cy="751528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212;p23">
            <a:extLst>
              <a:ext uri="{FF2B5EF4-FFF2-40B4-BE49-F238E27FC236}">
                <a16:creationId xmlns:a16="http://schemas.microsoft.com/office/drawing/2014/main" id="{CFD747ED-7A66-DDB9-CE84-AF9AE7BCA3D6}"/>
              </a:ext>
            </a:extLst>
          </p:cNvPr>
          <p:cNvCxnSpPr>
            <a:cxnSpLocks/>
          </p:cNvCxnSpPr>
          <p:nvPr/>
        </p:nvCxnSpPr>
        <p:spPr>
          <a:xfrm>
            <a:off x="8704597" y="2495566"/>
            <a:ext cx="258765" cy="776084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194;p23">
            <a:extLst>
              <a:ext uri="{FF2B5EF4-FFF2-40B4-BE49-F238E27FC236}">
                <a16:creationId xmlns:a16="http://schemas.microsoft.com/office/drawing/2014/main" id="{681A5CFD-1252-0525-BA5E-DF8420748C2E}"/>
              </a:ext>
            </a:extLst>
          </p:cNvPr>
          <p:cNvSpPr/>
          <p:nvPr/>
        </p:nvSpPr>
        <p:spPr>
          <a:xfrm>
            <a:off x="5835372" y="3218399"/>
            <a:ext cx="1184100" cy="502200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RAG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Evaluation (Batch)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188;p23">
            <a:extLst>
              <a:ext uri="{FF2B5EF4-FFF2-40B4-BE49-F238E27FC236}">
                <a16:creationId xmlns:a16="http://schemas.microsoft.com/office/drawing/2014/main" id="{5337BCF7-6C8B-3416-99C9-F4AA17176194}"/>
              </a:ext>
            </a:extLst>
          </p:cNvPr>
          <p:cNvSpPr/>
          <p:nvPr/>
        </p:nvSpPr>
        <p:spPr>
          <a:xfrm>
            <a:off x="7950510" y="3218399"/>
            <a:ext cx="1184100" cy="5022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RAG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Response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latin typeface="Roboto"/>
                <a:ea typeface="Roboto"/>
                <a:cs typeface="Roboto"/>
                <a:sym typeface="Roboto"/>
              </a:rPr>
              <a:t>Evaluation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" name="Google Shape;193;p23">
            <a:extLst>
              <a:ext uri="{FF2B5EF4-FFF2-40B4-BE49-F238E27FC236}">
                <a16:creationId xmlns:a16="http://schemas.microsoft.com/office/drawing/2014/main" id="{45A4BA24-FF89-A75F-BA60-EF47BDA1F5C7}"/>
              </a:ext>
            </a:extLst>
          </p:cNvPr>
          <p:cNvCxnSpPr>
            <a:cxnSpLocks/>
            <a:stCxn id="78" idx="3"/>
            <a:endCxn id="88" idx="1"/>
          </p:cNvCxnSpPr>
          <p:nvPr/>
        </p:nvCxnSpPr>
        <p:spPr>
          <a:xfrm>
            <a:off x="7019472" y="3469499"/>
            <a:ext cx="931038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214734D5-1010-F4F7-1417-7CCBB95C58B8}"/>
              </a:ext>
            </a:extLst>
          </p:cNvPr>
          <p:cNvCxnSpPr>
            <a:cxnSpLocks/>
            <a:stCxn id="88" idx="0"/>
          </p:cNvCxnSpPr>
          <p:nvPr/>
        </p:nvCxnSpPr>
        <p:spPr>
          <a:xfrm rot="16200000" flipH="1" flipV="1">
            <a:off x="5497603" y="179791"/>
            <a:ext cx="6350" cy="6083565"/>
          </a:xfrm>
          <a:prstGeom prst="curvedConnector4">
            <a:avLst>
              <a:gd name="adj1" fmla="val -17416220"/>
              <a:gd name="adj2" fmla="val 1005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848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6134-19E5-63FE-C7AA-8D6A8A4A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Planificación del  Proyecto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21C6F359-F860-731A-F330-0E1DAE23D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358051"/>
              </p:ext>
            </p:extLst>
          </p:nvPr>
        </p:nvGraphicFramePr>
        <p:xfrm>
          <a:off x="2032000" y="1690688"/>
          <a:ext cx="7593914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43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767CE-3711-319B-7C3A-D056E57D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 RAG Pipeline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ACF6228A-624A-245A-6C35-B477D53A8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8300780"/>
              </p:ext>
            </p:extLst>
          </p:nvPr>
        </p:nvGraphicFramePr>
        <p:xfrm>
          <a:off x="838200" y="1825624"/>
          <a:ext cx="10628870" cy="4772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4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6D79-5E64-AED0-38C0-C9019B32B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1.1 Extracción y Preprocesamiento de Texto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92847A82-0557-1F02-993F-9F11EF141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49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231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EECCA-5485-F56A-3B9B-2F2084CB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1.2 Indexación y Búsqueda Semántica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7508F03-BD07-ACB5-94FB-E8550A8416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9746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39199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637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Poppins SemiBold</vt:lpstr>
      <vt:lpstr>Roboto</vt:lpstr>
      <vt:lpstr>Tema de Office</vt:lpstr>
      <vt:lpstr>Implementación de un Chatbot de Servicios Legales en el área de Medio Ambiente en Ecuador </vt:lpstr>
      <vt:lpstr>Equipo Estrategos </vt:lpstr>
      <vt:lpstr> Chatbot de Servicios Legales en el área de Medio Ambiente en Ecuador </vt:lpstr>
      <vt:lpstr> Chatbot de Servicios Legales en el área de Medio Ambiente en Ecuador </vt:lpstr>
      <vt:lpstr>Arquitectura de la solución    </vt:lpstr>
      <vt:lpstr>Planificación del  Proyecto</vt:lpstr>
      <vt:lpstr>1. RAG Pipeline</vt:lpstr>
      <vt:lpstr>1.1 Extracción y Preprocesamiento de Texto</vt:lpstr>
      <vt:lpstr>1.2 Indexación y Búsqueda Semántica</vt:lpstr>
      <vt:lpstr>1.3 Almacenamiento en Base de Datos</vt:lpstr>
      <vt:lpstr>2. RAG Evaluation (Batch) </vt:lpstr>
      <vt:lpstr>2. RAG Evaluation - métricas </vt:lpstr>
      <vt:lpstr>Interfaz de Usuario Backend-Frodend</vt:lpstr>
      <vt:lpstr>¿Qué te ha aportado el desarrollar este proyecto?</vt:lpstr>
      <vt:lpstr>Pendientes y mejoras futuras</vt:lpstr>
      <vt:lpstr>¿Qué es lo que no volverías a hacer de la misma manera?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Montaluisa</dc:creator>
  <cp:lastModifiedBy>TANIA GUADALUPE GUALLI CULQUI</cp:lastModifiedBy>
  <cp:revision>8</cp:revision>
  <dcterms:created xsi:type="dcterms:W3CDTF">2025-03-04T20:51:17Z</dcterms:created>
  <dcterms:modified xsi:type="dcterms:W3CDTF">2025-03-06T18:01:30Z</dcterms:modified>
</cp:coreProperties>
</file>