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70" r:id="rId6"/>
    <p:sldId id="271" r:id="rId7"/>
    <p:sldId id="263" r:id="rId8"/>
    <p:sldId id="264" r:id="rId9"/>
    <p:sldId id="265" r:id="rId10"/>
    <p:sldId id="266" r:id="rId11"/>
    <p:sldId id="267" r:id="rId12"/>
    <p:sldId id="269" r:id="rId13"/>
    <p:sldId id="259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2B0845-DFD8-7C49-95EB-BD6DE8A47752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0F83355-7802-4548-AE7A-980DB6104801}">
      <dgm:prSet phldrT="[Texto]"/>
      <dgm:spPr/>
      <dgm:t>
        <a:bodyPr/>
        <a:lstStyle/>
        <a:p>
          <a:r>
            <a:rPr lang="es-MX" dirty="0"/>
            <a:t>Listado Documentos</a:t>
          </a:r>
        </a:p>
      </dgm:t>
    </dgm:pt>
    <dgm:pt modelId="{7438EB1A-E95D-DB4E-B702-41C9C5C3781C}" type="parTrans" cxnId="{A022F7B2-7B19-DA40-A9CD-2233D338AF30}">
      <dgm:prSet/>
      <dgm:spPr/>
      <dgm:t>
        <a:bodyPr/>
        <a:lstStyle/>
        <a:p>
          <a:endParaRPr lang="es-MX"/>
        </a:p>
      </dgm:t>
    </dgm:pt>
    <dgm:pt modelId="{520D7CF8-2B98-A748-B723-AC8C29063AB5}" type="sibTrans" cxnId="{A022F7B2-7B19-DA40-A9CD-2233D338AF30}">
      <dgm:prSet/>
      <dgm:spPr/>
      <dgm:t>
        <a:bodyPr/>
        <a:lstStyle/>
        <a:p>
          <a:endParaRPr lang="es-MX"/>
        </a:p>
      </dgm:t>
    </dgm:pt>
    <dgm:pt modelId="{9E8DBC19-38B6-EE43-8907-D3DBC8D4E809}">
      <dgm:prSet phldrT="[Texto]"/>
      <dgm:spPr/>
      <dgm:t>
        <a:bodyPr/>
        <a:lstStyle/>
        <a:p>
          <a:r>
            <a:rPr lang="es-MX" dirty="0"/>
            <a:t>Búsqueda por Indices</a:t>
          </a:r>
        </a:p>
      </dgm:t>
    </dgm:pt>
    <dgm:pt modelId="{3FDBCF20-ED89-CF4A-AF5F-7D71129A5F0F}" type="parTrans" cxnId="{FD74ECFD-6518-064E-998D-5E7F1F62BD17}">
      <dgm:prSet/>
      <dgm:spPr/>
      <dgm:t>
        <a:bodyPr/>
        <a:lstStyle/>
        <a:p>
          <a:endParaRPr lang="es-MX"/>
        </a:p>
      </dgm:t>
    </dgm:pt>
    <dgm:pt modelId="{22B08040-0F39-9F49-8B0A-017BD6FB28B9}" type="sibTrans" cxnId="{FD74ECFD-6518-064E-998D-5E7F1F62BD17}">
      <dgm:prSet/>
      <dgm:spPr/>
      <dgm:t>
        <a:bodyPr/>
        <a:lstStyle/>
        <a:p>
          <a:endParaRPr lang="es-MX"/>
        </a:p>
      </dgm:t>
    </dgm:pt>
    <dgm:pt modelId="{A9AAFD52-BF92-3041-B68D-830B3171B690}">
      <dgm:prSet phldrT="[Texto]"/>
      <dgm:spPr/>
      <dgm:t>
        <a:bodyPr/>
        <a:lstStyle/>
        <a:p>
          <a:r>
            <a:rPr lang="es-MX" dirty="0"/>
            <a:t>Chat Legal</a:t>
          </a:r>
        </a:p>
      </dgm:t>
    </dgm:pt>
    <dgm:pt modelId="{AB36C26A-6E8D-F14E-B93B-9D33319B8CF5}" type="parTrans" cxnId="{1ED90C3A-7536-B640-AB0C-A4D4EA6EFF89}">
      <dgm:prSet/>
      <dgm:spPr/>
      <dgm:t>
        <a:bodyPr/>
        <a:lstStyle/>
        <a:p>
          <a:endParaRPr lang="es-MX"/>
        </a:p>
      </dgm:t>
    </dgm:pt>
    <dgm:pt modelId="{E5C6789A-100D-174E-B99A-36E17BEAA332}" type="sibTrans" cxnId="{1ED90C3A-7536-B640-AB0C-A4D4EA6EFF89}">
      <dgm:prSet/>
      <dgm:spPr/>
      <dgm:t>
        <a:bodyPr/>
        <a:lstStyle/>
        <a:p>
          <a:endParaRPr lang="es-MX"/>
        </a:p>
      </dgm:t>
    </dgm:pt>
    <dgm:pt modelId="{8FA847AF-EB0C-DF4F-8477-D4300B9E0D33}" type="pres">
      <dgm:prSet presAssocID="{972B0845-DFD8-7C49-95EB-BD6DE8A47752}" presName="Name0" presStyleCnt="0">
        <dgm:presLayoutVars>
          <dgm:chMax val="7"/>
          <dgm:chPref val="7"/>
          <dgm:dir/>
        </dgm:presLayoutVars>
      </dgm:prSet>
      <dgm:spPr/>
    </dgm:pt>
    <dgm:pt modelId="{031AF0AE-EF6A-314B-B59E-D368CD23300C}" type="pres">
      <dgm:prSet presAssocID="{972B0845-DFD8-7C49-95EB-BD6DE8A47752}" presName="Name1" presStyleCnt="0"/>
      <dgm:spPr/>
    </dgm:pt>
    <dgm:pt modelId="{083B9520-1031-004D-8E19-20EFA9CA4CDD}" type="pres">
      <dgm:prSet presAssocID="{972B0845-DFD8-7C49-95EB-BD6DE8A47752}" presName="cycle" presStyleCnt="0"/>
      <dgm:spPr/>
    </dgm:pt>
    <dgm:pt modelId="{24647129-3B40-B840-A32F-BDFF7A3C049F}" type="pres">
      <dgm:prSet presAssocID="{972B0845-DFD8-7C49-95EB-BD6DE8A47752}" presName="srcNode" presStyleLbl="node1" presStyleIdx="0" presStyleCnt="3"/>
      <dgm:spPr/>
    </dgm:pt>
    <dgm:pt modelId="{911F1F5F-C204-184F-920A-EB1F9131B405}" type="pres">
      <dgm:prSet presAssocID="{972B0845-DFD8-7C49-95EB-BD6DE8A47752}" presName="conn" presStyleLbl="parChTrans1D2" presStyleIdx="0" presStyleCnt="1"/>
      <dgm:spPr/>
    </dgm:pt>
    <dgm:pt modelId="{F70398E3-1A46-DA4E-8531-58FB251CC997}" type="pres">
      <dgm:prSet presAssocID="{972B0845-DFD8-7C49-95EB-BD6DE8A47752}" presName="extraNode" presStyleLbl="node1" presStyleIdx="0" presStyleCnt="3"/>
      <dgm:spPr/>
    </dgm:pt>
    <dgm:pt modelId="{7D9DF1A1-C57F-E148-ACBE-D8BA3C9779BB}" type="pres">
      <dgm:prSet presAssocID="{972B0845-DFD8-7C49-95EB-BD6DE8A47752}" presName="dstNode" presStyleLbl="node1" presStyleIdx="0" presStyleCnt="3"/>
      <dgm:spPr/>
    </dgm:pt>
    <dgm:pt modelId="{83AE96C1-4BFB-AD4C-9A7C-5A14FE10350C}" type="pres">
      <dgm:prSet presAssocID="{F0F83355-7802-4548-AE7A-980DB6104801}" presName="text_1" presStyleLbl="node1" presStyleIdx="0" presStyleCnt="3">
        <dgm:presLayoutVars>
          <dgm:bulletEnabled val="1"/>
        </dgm:presLayoutVars>
      </dgm:prSet>
      <dgm:spPr/>
    </dgm:pt>
    <dgm:pt modelId="{146370A6-CC33-5A40-B540-83CF8197C7B3}" type="pres">
      <dgm:prSet presAssocID="{F0F83355-7802-4548-AE7A-980DB6104801}" presName="accent_1" presStyleCnt="0"/>
      <dgm:spPr/>
    </dgm:pt>
    <dgm:pt modelId="{9D8E757B-B8E3-1346-832F-B123B94454FC}" type="pres">
      <dgm:prSet presAssocID="{F0F83355-7802-4548-AE7A-980DB6104801}" presName="accentRepeatNode" presStyleLbl="solidFgAcc1" presStyleIdx="0" presStyleCnt="3"/>
      <dgm:spPr/>
    </dgm:pt>
    <dgm:pt modelId="{3C08F326-6FD8-0045-B00A-C5E476137F28}" type="pres">
      <dgm:prSet presAssocID="{9E8DBC19-38B6-EE43-8907-D3DBC8D4E809}" presName="text_2" presStyleLbl="node1" presStyleIdx="1" presStyleCnt="3">
        <dgm:presLayoutVars>
          <dgm:bulletEnabled val="1"/>
        </dgm:presLayoutVars>
      </dgm:prSet>
      <dgm:spPr/>
    </dgm:pt>
    <dgm:pt modelId="{60568E84-31DC-C74A-9643-392CBB2C6D7E}" type="pres">
      <dgm:prSet presAssocID="{9E8DBC19-38B6-EE43-8907-D3DBC8D4E809}" presName="accent_2" presStyleCnt="0"/>
      <dgm:spPr/>
    </dgm:pt>
    <dgm:pt modelId="{2F20D84F-4012-BA47-B365-FDBA14DF46E0}" type="pres">
      <dgm:prSet presAssocID="{9E8DBC19-38B6-EE43-8907-D3DBC8D4E809}" presName="accentRepeatNode" presStyleLbl="solidFgAcc1" presStyleIdx="1" presStyleCnt="3"/>
      <dgm:spPr/>
    </dgm:pt>
    <dgm:pt modelId="{94967E44-EDC7-5147-8C70-FEFAC51C7D6E}" type="pres">
      <dgm:prSet presAssocID="{A9AAFD52-BF92-3041-B68D-830B3171B690}" presName="text_3" presStyleLbl="node1" presStyleIdx="2" presStyleCnt="3">
        <dgm:presLayoutVars>
          <dgm:bulletEnabled val="1"/>
        </dgm:presLayoutVars>
      </dgm:prSet>
      <dgm:spPr/>
    </dgm:pt>
    <dgm:pt modelId="{80EBF350-825F-E74F-BB6B-08B4CEAA30BD}" type="pres">
      <dgm:prSet presAssocID="{A9AAFD52-BF92-3041-B68D-830B3171B690}" presName="accent_3" presStyleCnt="0"/>
      <dgm:spPr/>
    </dgm:pt>
    <dgm:pt modelId="{0F82937E-626A-7243-8154-97BE1044F5DA}" type="pres">
      <dgm:prSet presAssocID="{A9AAFD52-BF92-3041-B68D-830B3171B690}" presName="accentRepeatNode" presStyleLbl="solidFgAcc1" presStyleIdx="2" presStyleCnt="3"/>
      <dgm:spPr/>
    </dgm:pt>
  </dgm:ptLst>
  <dgm:cxnLst>
    <dgm:cxn modelId="{6723A433-6A11-9E49-B47A-5D10AAAD9FBB}" type="presOf" srcId="{520D7CF8-2B98-A748-B723-AC8C29063AB5}" destId="{911F1F5F-C204-184F-920A-EB1F9131B405}" srcOrd="0" destOrd="0" presId="urn:microsoft.com/office/officeart/2008/layout/VerticalCurvedList"/>
    <dgm:cxn modelId="{1ED90C3A-7536-B640-AB0C-A4D4EA6EFF89}" srcId="{972B0845-DFD8-7C49-95EB-BD6DE8A47752}" destId="{A9AAFD52-BF92-3041-B68D-830B3171B690}" srcOrd="2" destOrd="0" parTransId="{AB36C26A-6E8D-F14E-B93B-9D33319B8CF5}" sibTransId="{E5C6789A-100D-174E-B99A-36E17BEAA332}"/>
    <dgm:cxn modelId="{6CEA2F41-9F4C-2346-9074-D4AAD8FC14BE}" type="presOf" srcId="{972B0845-DFD8-7C49-95EB-BD6DE8A47752}" destId="{8FA847AF-EB0C-DF4F-8477-D4300B9E0D33}" srcOrd="0" destOrd="0" presId="urn:microsoft.com/office/officeart/2008/layout/VerticalCurvedList"/>
    <dgm:cxn modelId="{35A22E78-31A3-D743-A6CA-B0321AEB4ED3}" type="presOf" srcId="{9E8DBC19-38B6-EE43-8907-D3DBC8D4E809}" destId="{3C08F326-6FD8-0045-B00A-C5E476137F28}" srcOrd="0" destOrd="0" presId="urn:microsoft.com/office/officeart/2008/layout/VerticalCurvedList"/>
    <dgm:cxn modelId="{A022F7B2-7B19-DA40-A9CD-2233D338AF30}" srcId="{972B0845-DFD8-7C49-95EB-BD6DE8A47752}" destId="{F0F83355-7802-4548-AE7A-980DB6104801}" srcOrd="0" destOrd="0" parTransId="{7438EB1A-E95D-DB4E-B702-41C9C5C3781C}" sibTransId="{520D7CF8-2B98-A748-B723-AC8C29063AB5}"/>
    <dgm:cxn modelId="{64FA5DEB-0B02-4C44-8F0A-57EFA7225ABE}" type="presOf" srcId="{A9AAFD52-BF92-3041-B68D-830B3171B690}" destId="{94967E44-EDC7-5147-8C70-FEFAC51C7D6E}" srcOrd="0" destOrd="0" presId="urn:microsoft.com/office/officeart/2008/layout/VerticalCurvedList"/>
    <dgm:cxn modelId="{A2BCB3FB-ABDF-5749-8003-4110F8D3089D}" type="presOf" srcId="{F0F83355-7802-4548-AE7A-980DB6104801}" destId="{83AE96C1-4BFB-AD4C-9A7C-5A14FE10350C}" srcOrd="0" destOrd="0" presId="urn:microsoft.com/office/officeart/2008/layout/VerticalCurvedList"/>
    <dgm:cxn modelId="{FD74ECFD-6518-064E-998D-5E7F1F62BD17}" srcId="{972B0845-DFD8-7C49-95EB-BD6DE8A47752}" destId="{9E8DBC19-38B6-EE43-8907-D3DBC8D4E809}" srcOrd="1" destOrd="0" parTransId="{3FDBCF20-ED89-CF4A-AF5F-7D71129A5F0F}" sibTransId="{22B08040-0F39-9F49-8B0A-017BD6FB28B9}"/>
    <dgm:cxn modelId="{7DC0B331-769F-4541-B003-37F2EBFA23F9}" type="presParOf" srcId="{8FA847AF-EB0C-DF4F-8477-D4300B9E0D33}" destId="{031AF0AE-EF6A-314B-B59E-D368CD23300C}" srcOrd="0" destOrd="0" presId="urn:microsoft.com/office/officeart/2008/layout/VerticalCurvedList"/>
    <dgm:cxn modelId="{50192585-31F0-4E48-A48F-2FE282D4AF74}" type="presParOf" srcId="{031AF0AE-EF6A-314B-B59E-D368CD23300C}" destId="{083B9520-1031-004D-8E19-20EFA9CA4CDD}" srcOrd="0" destOrd="0" presId="urn:microsoft.com/office/officeart/2008/layout/VerticalCurvedList"/>
    <dgm:cxn modelId="{EA0687AD-2F2F-9E4D-A3A4-8B45167B0044}" type="presParOf" srcId="{083B9520-1031-004D-8E19-20EFA9CA4CDD}" destId="{24647129-3B40-B840-A32F-BDFF7A3C049F}" srcOrd="0" destOrd="0" presId="urn:microsoft.com/office/officeart/2008/layout/VerticalCurvedList"/>
    <dgm:cxn modelId="{C18A6056-8375-B440-B342-8F0282C3132D}" type="presParOf" srcId="{083B9520-1031-004D-8E19-20EFA9CA4CDD}" destId="{911F1F5F-C204-184F-920A-EB1F9131B405}" srcOrd="1" destOrd="0" presId="urn:microsoft.com/office/officeart/2008/layout/VerticalCurvedList"/>
    <dgm:cxn modelId="{958A854E-0D48-0C49-9246-D4D915EE3BEC}" type="presParOf" srcId="{083B9520-1031-004D-8E19-20EFA9CA4CDD}" destId="{F70398E3-1A46-DA4E-8531-58FB251CC997}" srcOrd="2" destOrd="0" presId="urn:microsoft.com/office/officeart/2008/layout/VerticalCurvedList"/>
    <dgm:cxn modelId="{6BFA248D-0D06-E04D-9F58-47C501E95EC1}" type="presParOf" srcId="{083B9520-1031-004D-8E19-20EFA9CA4CDD}" destId="{7D9DF1A1-C57F-E148-ACBE-D8BA3C9779BB}" srcOrd="3" destOrd="0" presId="urn:microsoft.com/office/officeart/2008/layout/VerticalCurvedList"/>
    <dgm:cxn modelId="{68BCB8B9-C497-2444-9B3A-62631FB67580}" type="presParOf" srcId="{031AF0AE-EF6A-314B-B59E-D368CD23300C}" destId="{83AE96C1-4BFB-AD4C-9A7C-5A14FE10350C}" srcOrd="1" destOrd="0" presId="urn:microsoft.com/office/officeart/2008/layout/VerticalCurvedList"/>
    <dgm:cxn modelId="{7D9057DC-867B-764B-9BB6-94622ED7EF6D}" type="presParOf" srcId="{031AF0AE-EF6A-314B-B59E-D368CD23300C}" destId="{146370A6-CC33-5A40-B540-83CF8197C7B3}" srcOrd="2" destOrd="0" presId="urn:microsoft.com/office/officeart/2008/layout/VerticalCurvedList"/>
    <dgm:cxn modelId="{B50B57E9-6B52-844C-B3C3-4C8894A15287}" type="presParOf" srcId="{146370A6-CC33-5A40-B540-83CF8197C7B3}" destId="{9D8E757B-B8E3-1346-832F-B123B94454FC}" srcOrd="0" destOrd="0" presId="urn:microsoft.com/office/officeart/2008/layout/VerticalCurvedList"/>
    <dgm:cxn modelId="{E8A5D96B-93C2-8443-9A0A-8C782FE5A7B0}" type="presParOf" srcId="{031AF0AE-EF6A-314B-B59E-D368CD23300C}" destId="{3C08F326-6FD8-0045-B00A-C5E476137F28}" srcOrd="3" destOrd="0" presId="urn:microsoft.com/office/officeart/2008/layout/VerticalCurvedList"/>
    <dgm:cxn modelId="{722CE170-7FD4-1044-86EA-DF54AB21B2A8}" type="presParOf" srcId="{031AF0AE-EF6A-314B-B59E-D368CD23300C}" destId="{60568E84-31DC-C74A-9643-392CBB2C6D7E}" srcOrd="4" destOrd="0" presId="urn:microsoft.com/office/officeart/2008/layout/VerticalCurvedList"/>
    <dgm:cxn modelId="{5F7C57AB-36F3-EC4B-815D-EBCD20D148C4}" type="presParOf" srcId="{60568E84-31DC-C74A-9643-392CBB2C6D7E}" destId="{2F20D84F-4012-BA47-B365-FDBA14DF46E0}" srcOrd="0" destOrd="0" presId="urn:microsoft.com/office/officeart/2008/layout/VerticalCurvedList"/>
    <dgm:cxn modelId="{BDF53072-08C8-5548-BCD8-E41A28E025BA}" type="presParOf" srcId="{031AF0AE-EF6A-314B-B59E-D368CD23300C}" destId="{94967E44-EDC7-5147-8C70-FEFAC51C7D6E}" srcOrd="5" destOrd="0" presId="urn:microsoft.com/office/officeart/2008/layout/VerticalCurvedList"/>
    <dgm:cxn modelId="{B2D5926F-F7D5-F148-A696-DF506DA8F4D2}" type="presParOf" srcId="{031AF0AE-EF6A-314B-B59E-D368CD23300C}" destId="{80EBF350-825F-E74F-BB6B-08B4CEAA30BD}" srcOrd="6" destOrd="0" presId="urn:microsoft.com/office/officeart/2008/layout/VerticalCurvedList"/>
    <dgm:cxn modelId="{3E14E755-DE92-0E4A-80D3-C3DE1DC34BA8}" type="presParOf" srcId="{80EBF350-825F-E74F-BB6B-08B4CEAA30BD}" destId="{0F82937E-626A-7243-8154-97BE1044F5D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36A6A5-B525-A147-B186-80D57EE2BD29}" type="doc">
      <dgm:prSet loTypeId="urn:microsoft.com/office/officeart/2005/8/layout/hList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AD9A5D84-DDBC-D544-9A06-01B84A5C8A91}">
      <dgm:prSet phldrT="[Texto]"/>
      <dgm:spPr/>
      <dgm:t>
        <a:bodyPr/>
        <a:lstStyle/>
        <a:p>
          <a:r>
            <a:rPr lang="es-MX" dirty="0"/>
            <a:t>Planificacion</a:t>
          </a:r>
        </a:p>
      </dgm:t>
    </dgm:pt>
    <dgm:pt modelId="{4911316A-D316-FA4F-A410-0793C856DA32}" type="parTrans" cxnId="{D9402FF5-53D6-2D42-921A-AE282D77BD8D}">
      <dgm:prSet/>
      <dgm:spPr/>
      <dgm:t>
        <a:bodyPr/>
        <a:lstStyle/>
        <a:p>
          <a:endParaRPr lang="es-MX"/>
        </a:p>
      </dgm:t>
    </dgm:pt>
    <dgm:pt modelId="{50BB9FAC-93AA-3442-99C6-1D7E7368B6DD}" type="sibTrans" cxnId="{D9402FF5-53D6-2D42-921A-AE282D77BD8D}">
      <dgm:prSet/>
      <dgm:spPr/>
      <dgm:t>
        <a:bodyPr/>
        <a:lstStyle/>
        <a:p>
          <a:endParaRPr lang="es-MX"/>
        </a:p>
      </dgm:t>
    </dgm:pt>
    <dgm:pt modelId="{5EFCDFC3-182D-FA45-9B45-D5EB1ADB7003}">
      <dgm:prSet phldrT="[Texto]"/>
      <dgm:spPr/>
      <dgm:t>
        <a:bodyPr/>
        <a:lstStyle/>
        <a:p>
          <a:r>
            <a:rPr lang="es-MX" dirty="0"/>
            <a:t>Preparación Búsqueda Semantica</a:t>
          </a:r>
        </a:p>
      </dgm:t>
    </dgm:pt>
    <dgm:pt modelId="{37529C59-2841-4742-BE76-B1492E3EE162}" type="parTrans" cxnId="{C0B982F9-DCB2-9649-8770-F1264986FAC1}">
      <dgm:prSet/>
      <dgm:spPr/>
      <dgm:t>
        <a:bodyPr/>
        <a:lstStyle/>
        <a:p>
          <a:endParaRPr lang="es-MX"/>
        </a:p>
      </dgm:t>
    </dgm:pt>
    <dgm:pt modelId="{D3DE29A1-8C02-C440-8841-6A67199EEC2C}" type="sibTrans" cxnId="{C0B982F9-DCB2-9649-8770-F1264986FAC1}">
      <dgm:prSet/>
      <dgm:spPr/>
      <dgm:t>
        <a:bodyPr/>
        <a:lstStyle/>
        <a:p>
          <a:endParaRPr lang="es-MX"/>
        </a:p>
      </dgm:t>
    </dgm:pt>
    <dgm:pt modelId="{D7654F98-6241-444A-A952-5D207278DA50}">
      <dgm:prSet phldrT="[Texto]"/>
      <dgm:spPr/>
      <dgm:t>
        <a:bodyPr/>
        <a:lstStyle/>
        <a:p>
          <a:r>
            <a:rPr lang="es-MX" dirty="0"/>
            <a:t>Preparación Búsqueda LLMS</a:t>
          </a:r>
        </a:p>
      </dgm:t>
    </dgm:pt>
    <dgm:pt modelId="{CAE4A54A-389D-9F4F-A5E6-E5949D2AC1DE}" type="parTrans" cxnId="{E2C13527-3918-224D-B75E-F7E1CB41D351}">
      <dgm:prSet/>
      <dgm:spPr/>
      <dgm:t>
        <a:bodyPr/>
        <a:lstStyle/>
        <a:p>
          <a:endParaRPr lang="es-MX"/>
        </a:p>
      </dgm:t>
    </dgm:pt>
    <dgm:pt modelId="{BA89A5C9-D007-C042-9A48-069133621228}" type="sibTrans" cxnId="{E2C13527-3918-224D-B75E-F7E1CB41D351}">
      <dgm:prSet/>
      <dgm:spPr/>
      <dgm:t>
        <a:bodyPr/>
        <a:lstStyle/>
        <a:p>
          <a:endParaRPr lang="es-MX"/>
        </a:p>
      </dgm:t>
    </dgm:pt>
    <dgm:pt modelId="{9F735DDC-4B1D-2444-8E22-0CC18C4279D0}">
      <dgm:prSet phldrT="[Texto]"/>
      <dgm:spPr/>
      <dgm:t>
        <a:bodyPr/>
        <a:lstStyle/>
        <a:p>
          <a:r>
            <a:rPr lang="es-MX" dirty="0"/>
            <a:t>Preparación Interfaz Back-End</a:t>
          </a:r>
        </a:p>
        <a:p>
          <a:r>
            <a:rPr lang="es-MX" dirty="0"/>
            <a:t>(</a:t>
          </a:r>
          <a:r>
            <a:rPr lang="es-EC" b="0" i="0" u="none" dirty="0"/>
            <a:t>FastAPI</a:t>
          </a:r>
          <a:r>
            <a:rPr lang="es-MX" dirty="0"/>
            <a:t>)</a:t>
          </a:r>
        </a:p>
      </dgm:t>
    </dgm:pt>
    <dgm:pt modelId="{BEC4ACC9-49A2-6241-B42E-2F9169255122}" type="parTrans" cxnId="{FC9A500B-B6C8-7D4C-BA0C-2B624CBAF1CD}">
      <dgm:prSet/>
      <dgm:spPr/>
      <dgm:t>
        <a:bodyPr/>
        <a:lstStyle/>
        <a:p>
          <a:endParaRPr lang="es-MX"/>
        </a:p>
      </dgm:t>
    </dgm:pt>
    <dgm:pt modelId="{954105CD-F22A-D342-BE10-289CC9677575}" type="sibTrans" cxnId="{FC9A500B-B6C8-7D4C-BA0C-2B624CBAF1CD}">
      <dgm:prSet/>
      <dgm:spPr/>
      <dgm:t>
        <a:bodyPr/>
        <a:lstStyle/>
        <a:p>
          <a:endParaRPr lang="es-MX"/>
        </a:p>
      </dgm:t>
    </dgm:pt>
    <dgm:pt modelId="{1EEC0DC4-EC8F-2741-9A59-C93FE28C7CAB}">
      <dgm:prSet phldrT="[Texto]"/>
      <dgm:spPr/>
      <dgm:t>
        <a:bodyPr/>
        <a:lstStyle/>
        <a:p>
          <a:r>
            <a:rPr lang="es-MX" dirty="0"/>
            <a:t>Preparación Interfaz Frot-End </a:t>
          </a:r>
        </a:p>
        <a:p>
          <a:r>
            <a:rPr lang="es-EC" b="0" i="0" u="none" dirty="0"/>
            <a:t>(React y Vite)</a:t>
          </a:r>
          <a:endParaRPr lang="es-MX" dirty="0"/>
        </a:p>
      </dgm:t>
    </dgm:pt>
    <dgm:pt modelId="{241CA801-1AA0-7E4A-AEAE-9436BA5A8094}" type="parTrans" cxnId="{BE773A98-C481-3849-BBA2-2E2C2427223A}">
      <dgm:prSet/>
      <dgm:spPr/>
      <dgm:t>
        <a:bodyPr/>
        <a:lstStyle/>
        <a:p>
          <a:endParaRPr lang="es-MX"/>
        </a:p>
      </dgm:t>
    </dgm:pt>
    <dgm:pt modelId="{52989B2E-FBD4-C246-A945-06CF1F5998CF}" type="sibTrans" cxnId="{BE773A98-C481-3849-BBA2-2E2C2427223A}">
      <dgm:prSet/>
      <dgm:spPr/>
      <dgm:t>
        <a:bodyPr/>
        <a:lstStyle/>
        <a:p>
          <a:endParaRPr lang="es-MX"/>
        </a:p>
      </dgm:t>
    </dgm:pt>
    <dgm:pt modelId="{CEBC3AF1-D9AD-9744-B9A5-077F6CA90FF4}" type="pres">
      <dgm:prSet presAssocID="{1D36A6A5-B525-A147-B186-80D57EE2BD29}" presName="composite" presStyleCnt="0">
        <dgm:presLayoutVars>
          <dgm:chMax val="1"/>
          <dgm:dir/>
          <dgm:resizeHandles val="exact"/>
        </dgm:presLayoutVars>
      </dgm:prSet>
      <dgm:spPr/>
    </dgm:pt>
    <dgm:pt modelId="{37243979-C5A9-6C42-9DBE-90DC9C4FED6F}" type="pres">
      <dgm:prSet presAssocID="{AD9A5D84-DDBC-D544-9A06-01B84A5C8A91}" presName="roof" presStyleLbl="dkBgShp" presStyleIdx="0" presStyleCnt="2"/>
      <dgm:spPr/>
    </dgm:pt>
    <dgm:pt modelId="{16F8C973-0C81-CE4D-8770-D444FB9B1AD7}" type="pres">
      <dgm:prSet presAssocID="{AD9A5D84-DDBC-D544-9A06-01B84A5C8A91}" presName="pillars" presStyleCnt="0"/>
      <dgm:spPr/>
    </dgm:pt>
    <dgm:pt modelId="{FAF3FF69-9E9B-0B45-899E-34BB8DA6B36E}" type="pres">
      <dgm:prSet presAssocID="{AD9A5D84-DDBC-D544-9A06-01B84A5C8A91}" presName="pillar1" presStyleLbl="node1" presStyleIdx="0" presStyleCnt="4">
        <dgm:presLayoutVars>
          <dgm:bulletEnabled val="1"/>
        </dgm:presLayoutVars>
      </dgm:prSet>
      <dgm:spPr/>
    </dgm:pt>
    <dgm:pt modelId="{F423C192-9BD5-F040-9E9F-62A2CB759E7F}" type="pres">
      <dgm:prSet presAssocID="{D7654F98-6241-444A-A952-5D207278DA50}" presName="pillarX" presStyleLbl="node1" presStyleIdx="1" presStyleCnt="4">
        <dgm:presLayoutVars>
          <dgm:bulletEnabled val="1"/>
        </dgm:presLayoutVars>
      </dgm:prSet>
      <dgm:spPr/>
    </dgm:pt>
    <dgm:pt modelId="{1C4A4681-8AF9-144B-A624-B583E5F9099C}" type="pres">
      <dgm:prSet presAssocID="{9F735DDC-4B1D-2444-8E22-0CC18C4279D0}" presName="pillarX" presStyleLbl="node1" presStyleIdx="2" presStyleCnt="4">
        <dgm:presLayoutVars>
          <dgm:bulletEnabled val="1"/>
        </dgm:presLayoutVars>
      </dgm:prSet>
      <dgm:spPr/>
    </dgm:pt>
    <dgm:pt modelId="{E7F283A6-4F91-3140-9CA5-8C99940CC549}" type="pres">
      <dgm:prSet presAssocID="{1EEC0DC4-EC8F-2741-9A59-C93FE28C7CAB}" presName="pillarX" presStyleLbl="node1" presStyleIdx="3" presStyleCnt="4">
        <dgm:presLayoutVars>
          <dgm:bulletEnabled val="1"/>
        </dgm:presLayoutVars>
      </dgm:prSet>
      <dgm:spPr/>
    </dgm:pt>
    <dgm:pt modelId="{16D415D6-2D05-ED48-8E0D-F0181865515C}" type="pres">
      <dgm:prSet presAssocID="{AD9A5D84-DDBC-D544-9A06-01B84A5C8A91}" presName="base" presStyleLbl="dkBgShp" presStyleIdx="1" presStyleCnt="2"/>
      <dgm:spPr/>
    </dgm:pt>
  </dgm:ptLst>
  <dgm:cxnLst>
    <dgm:cxn modelId="{AA68AA01-D083-B24B-A043-7AD2C8B78877}" type="presOf" srcId="{1EEC0DC4-EC8F-2741-9A59-C93FE28C7CAB}" destId="{E7F283A6-4F91-3140-9CA5-8C99940CC549}" srcOrd="0" destOrd="0" presId="urn:microsoft.com/office/officeart/2005/8/layout/hList3"/>
    <dgm:cxn modelId="{FC9A500B-B6C8-7D4C-BA0C-2B624CBAF1CD}" srcId="{AD9A5D84-DDBC-D544-9A06-01B84A5C8A91}" destId="{9F735DDC-4B1D-2444-8E22-0CC18C4279D0}" srcOrd="2" destOrd="0" parTransId="{BEC4ACC9-49A2-6241-B42E-2F9169255122}" sibTransId="{954105CD-F22A-D342-BE10-289CC9677575}"/>
    <dgm:cxn modelId="{E2C13527-3918-224D-B75E-F7E1CB41D351}" srcId="{AD9A5D84-DDBC-D544-9A06-01B84A5C8A91}" destId="{D7654F98-6241-444A-A952-5D207278DA50}" srcOrd="1" destOrd="0" parTransId="{CAE4A54A-389D-9F4F-A5E6-E5949D2AC1DE}" sibTransId="{BA89A5C9-D007-C042-9A48-069133621228}"/>
    <dgm:cxn modelId="{9E0E8735-1963-BF4A-9988-78AD325181C6}" type="presOf" srcId="{1D36A6A5-B525-A147-B186-80D57EE2BD29}" destId="{CEBC3AF1-D9AD-9744-B9A5-077F6CA90FF4}" srcOrd="0" destOrd="0" presId="urn:microsoft.com/office/officeart/2005/8/layout/hList3"/>
    <dgm:cxn modelId="{2E3EEA41-25E3-C84B-B3BF-6FEE7EC73828}" type="presOf" srcId="{5EFCDFC3-182D-FA45-9B45-D5EB1ADB7003}" destId="{FAF3FF69-9E9B-0B45-899E-34BB8DA6B36E}" srcOrd="0" destOrd="0" presId="urn:microsoft.com/office/officeart/2005/8/layout/hList3"/>
    <dgm:cxn modelId="{BE773A98-C481-3849-BBA2-2E2C2427223A}" srcId="{AD9A5D84-DDBC-D544-9A06-01B84A5C8A91}" destId="{1EEC0DC4-EC8F-2741-9A59-C93FE28C7CAB}" srcOrd="3" destOrd="0" parTransId="{241CA801-1AA0-7E4A-AEAE-9436BA5A8094}" sibTransId="{52989B2E-FBD4-C246-A945-06CF1F5998CF}"/>
    <dgm:cxn modelId="{E404F49F-98BD-8446-A9EF-D88D48195AFC}" type="presOf" srcId="{AD9A5D84-DDBC-D544-9A06-01B84A5C8A91}" destId="{37243979-C5A9-6C42-9DBE-90DC9C4FED6F}" srcOrd="0" destOrd="0" presId="urn:microsoft.com/office/officeart/2005/8/layout/hList3"/>
    <dgm:cxn modelId="{F2423AB2-D805-C34A-AF88-EB3453498D1B}" type="presOf" srcId="{9F735DDC-4B1D-2444-8E22-0CC18C4279D0}" destId="{1C4A4681-8AF9-144B-A624-B583E5F9099C}" srcOrd="0" destOrd="0" presId="urn:microsoft.com/office/officeart/2005/8/layout/hList3"/>
    <dgm:cxn modelId="{607FBFBA-7193-F14C-9C0D-227C5208D2F1}" type="presOf" srcId="{D7654F98-6241-444A-A952-5D207278DA50}" destId="{F423C192-9BD5-F040-9E9F-62A2CB759E7F}" srcOrd="0" destOrd="0" presId="urn:microsoft.com/office/officeart/2005/8/layout/hList3"/>
    <dgm:cxn modelId="{D9402FF5-53D6-2D42-921A-AE282D77BD8D}" srcId="{1D36A6A5-B525-A147-B186-80D57EE2BD29}" destId="{AD9A5D84-DDBC-D544-9A06-01B84A5C8A91}" srcOrd="0" destOrd="0" parTransId="{4911316A-D316-FA4F-A410-0793C856DA32}" sibTransId="{50BB9FAC-93AA-3442-99C6-1D7E7368B6DD}"/>
    <dgm:cxn modelId="{C0B982F9-DCB2-9649-8770-F1264986FAC1}" srcId="{AD9A5D84-DDBC-D544-9A06-01B84A5C8A91}" destId="{5EFCDFC3-182D-FA45-9B45-D5EB1ADB7003}" srcOrd="0" destOrd="0" parTransId="{37529C59-2841-4742-BE76-B1492E3EE162}" sibTransId="{D3DE29A1-8C02-C440-8841-6A67199EEC2C}"/>
    <dgm:cxn modelId="{C073B49E-0877-7E4F-86A7-3D8516E62732}" type="presParOf" srcId="{CEBC3AF1-D9AD-9744-B9A5-077F6CA90FF4}" destId="{37243979-C5A9-6C42-9DBE-90DC9C4FED6F}" srcOrd="0" destOrd="0" presId="urn:microsoft.com/office/officeart/2005/8/layout/hList3"/>
    <dgm:cxn modelId="{151F7F3C-6B57-CE4A-A39C-B7748F2F4BB9}" type="presParOf" srcId="{CEBC3AF1-D9AD-9744-B9A5-077F6CA90FF4}" destId="{16F8C973-0C81-CE4D-8770-D444FB9B1AD7}" srcOrd="1" destOrd="0" presId="urn:microsoft.com/office/officeart/2005/8/layout/hList3"/>
    <dgm:cxn modelId="{E8B8F25C-E32D-2B4F-A46C-8A959894ECC2}" type="presParOf" srcId="{16F8C973-0C81-CE4D-8770-D444FB9B1AD7}" destId="{FAF3FF69-9E9B-0B45-899E-34BB8DA6B36E}" srcOrd="0" destOrd="0" presId="urn:microsoft.com/office/officeart/2005/8/layout/hList3"/>
    <dgm:cxn modelId="{FA87E28A-70CD-5341-9E2B-7A204B37E979}" type="presParOf" srcId="{16F8C973-0C81-CE4D-8770-D444FB9B1AD7}" destId="{F423C192-9BD5-F040-9E9F-62A2CB759E7F}" srcOrd="1" destOrd="0" presId="urn:microsoft.com/office/officeart/2005/8/layout/hList3"/>
    <dgm:cxn modelId="{535C4E28-2A95-764B-AC4F-215CDA89FC19}" type="presParOf" srcId="{16F8C973-0C81-CE4D-8770-D444FB9B1AD7}" destId="{1C4A4681-8AF9-144B-A624-B583E5F9099C}" srcOrd="2" destOrd="0" presId="urn:microsoft.com/office/officeart/2005/8/layout/hList3"/>
    <dgm:cxn modelId="{D931B30F-1914-AA4F-90B3-CE581961537C}" type="presParOf" srcId="{16F8C973-0C81-CE4D-8770-D444FB9B1AD7}" destId="{E7F283A6-4F91-3140-9CA5-8C99940CC549}" srcOrd="3" destOrd="0" presId="urn:microsoft.com/office/officeart/2005/8/layout/hList3"/>
    <dgm:cxn modelId="{C9B46162-DFE4-3B44-AB7E-32427F7999FB}" type="presParOf" srcId="{CEBC3AF1-D9AD-9744-B9A5-077F6CA90FF4}" destId="{16D415D6-2D05-ED48-8E0D-F0181865515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9CC504-81D0-F549-B1C6-53C7A8E01DD4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31E820F1-1BB5-3843-9CFD-1303CD7223B4}">
      <dgm:prSet phldrT="[Texto]"/>
      <dgm:spPr/>
      <dgm:t>
        <a:bodyPr/>
        <a:lstStyle/>
        <a:p>
          <a:r>
            <a:rPr lang="es-EC" dirty="0"/>
            <a:t>PDFs Nuevos (DIR_NUEVOS)</a:t>
          </a:r>
          <a:endParaRPr lang="es-MX" dirty="0"/>
        </a:p>
      </dgm:t>
    </dgm:pt>
    <dgm:pt modelId="{749DA512-4733-1B43-B37A-FFC35925C470}" type="parTrans" cxnId="{74D27DDA-F4DE-E04B-97F5-9772E88027D5}">
      <dgm:prSet/>
      <dgm:spPr/>
      <dgm:t>
        <a:bodyPr/>
        <a:lstStyle/>
        <a:p>
          <a:endParaRPr lang="es-MX"/>
        </a:p>
      </dgm:t>
    </dgm:pt>
    <dgm:pt modelId="{72243954-F181-624E-8D20-33A420424983}" type="sibTrans" cxnId="{74D27DDA-F4DE-E04B-97F5-9772E88027D5}">
      <dgm:prSet/>
      <dgm:spPr/>
      <dgm:t>
        <a:bodyPr/>
        <a:lstStyle/>
        <a:p>
          <a:endParaRPr lang="es-MX"/>
        </a:p>
      </dgm:t>
    </dgm:pt>
    <dgm:pt modelId="{080D202C-FB73-B341-8DDE-BDBB5945EB66}">
      <dgm:prSet phldrT="[Texto]"/>
      <dgm:spPr/>
      <dgm:t>
        <a:bodyPr/>
        <a:lstStyle/>
        <a:p>
          <a:r>
            <a:rPr lang="es-EC" dirty="0"/>
            <a:t>Extrae texto con OCR</a:t>
          </a:r>
          <a:endParaRPr lang="es-MX" dirty="0"/>
        </a:p>
      </dgm:t>
    </dgm:pt>
    <dgm:pt modelId="{DAC59442-9A2D-524E-B575-04348DEB718A}" type="parTrans" cxnId="{881308AD-1A9F-924D-B564-0A67789409AD}">
      <dgm:prSet/>
      <dgm:spPr/>
      <dgm:t>
        <a:bodyPr/>
        <a:lstStyle/>
        <a:p>
          <a:endParaRPr lang="es-MX"/>
        </a:p>
      </dgm:t>
    </dgm:pt>
    <dgm:pt modelId="{E9E415B7-4A00-9E4B-8DF9-AD51CE71853F}" type="sibTrans" cxnId="{881308AD-1A9F-924D-B564-0A67789409AD}">
      <dgm:prSet/>
      <dgm:spPr/>
      <dgm:t>
        <a:bodyPr/>
        <a:lstStyle/>
        <a:p>
          <a:endParaRPr lang="es-MX"/>
        </a:p>
      </dgm:t>
    </dgm:pt>
    <dgm:pt modelId="{4BDEAF1B-3FE4-2544-BC64-121755951023}">
      <dgm:prSet phldrT="[Texto]"/>
      <dgm:spPr/>
      <dgm:t>
        <a:bodyPr/>
        <a:lstStyle/>
        <a:p>
          <a:r>
            <a:rPr lang="es-EC" dirty="0"/>
            <a:t>Procesamiento de texto (spaCy)  (lemmatización, eliminación de ruido</a:t>
          </a:r>
          <a:endParaRPr lang="es-MX" dirty="0"/>
        </a:p>
      </dgm:t>
    </dgm:pt>
    <dgm:pt modelId="{B79ED6E2-F334-8842-9125-5E19E3480D4D}" type="parTrans" cxnId="{80D7521A-BFAC-F64A-AF30-7967EB63CDF4}">
      <dgm:prSet/>
      <dgm:spPr/>
      <dgm:t>
        <a:bodyPr/>
        <a:lstStyle/>
        <a:p>
          <a:endParaRPr lang="es-MX"/>
        </a:p>
      </dgm:t>
    </dgm:pt>
    <dgm:pt modelId="{05020406-4E34-C74B-89BA-F32C62010C38}" type="sibTrans" cxnId="{80D7521A-BFAC-F64A-AF30-7967EB63CDF4}">
      <dgm:prSet/>
      <dgm:spPr/>
      <dgm:t>
        <a:bodyPr/>
        <a:lstStyle/>
        <a:p>
          <a:endParaRPr lang="es-MX"/>
        </a:p>
      </dgm:t>
    </dgm:pt>
    <dgm:pt modelId="{4813A056-CEAC-D74C-9C19-C2EA5AFB2C40}">
      <dgm:prSet/>
      <dgm:spPr/>
      <dgm:t>
        <a:bodyPr/>
        <a:lstStyle/>
        <a:p>
          <a:r>
            <a:rPr lang="es-EC" dirty="0"/>
            <a:t>Generación de embeddings (BERT)  </a:t>
          </a:r>
          <a:endParaRPr lang="es-MX" dirty="0"/>
        </a:p>
      </dgm:t>
    </dgm:pt>
    <dgm:pt modelId="{4FABAF96-5C4A-3A4F-92DB-7A740354D31D}" type="parTrans" cxnId="{4659B395-85C4-4042-A288-0A77B681B265}">
      <dgm:prSet/>
      <dgm:spPr/>
      <dgm:t>
        <a:bodyPr/>
        <a:lstStyle/>
        <a:p>
          <a:endParaRPr lang="es-MX"/>
        </a:p>
      </dgm:t>
    </dgm:pt>
    <dgm:pt modelId="{A0443989-EA07-3A42-BBDF-88FCE53FABA5}" type="sibTrans" cxnId="{4659B395-85C4-4042-A288-0A77B681B265}">
      <dgm:prSet/>
      <dgm:spPr/>
      <dgm:t>
        <a:bodyPr/>
        <a:lstStyle/>
        <a:p>
          <a:endParaRPr lang="es-MX"/>
        </a:p>
      </dgm:t>
    </dgm:pt>
    <dgm:pt modelId="{ED7EC272-2EE1-0F4B-99B5-79E8F2C282FE}">
      <dgm:prSet/>
      <dgm:spPr/>
      <dgm:t>
        <a:bodyPr/>
        <a:lstStyle/>
        <a:p>
          <a:r>
            <a:rPr lang="es-EC" dirty="0"/>
            <a:t>Almacena en FAISS y ChromaDB </a:t>
          </a:r>
          <a:endParaRPr lang="es-MX" dirty="0"/>
        </a:p>
      </dgm:t>
    </dgm:pt>
    <dgm:pt modelId="{AB0889F3-D209-5046-AC1D-3B2FC539E3E6}" type="parTrans" cxnId="{78FE08B7-42C8-3E47-869A-D083CB58788F}">
      <dgm:prSet/>
      <dgm:spPr/>
      <dgm:t>
        <a:bodyPr/>
        <a:lstStyle/>
        <a:p>
          <a:endParaRPr lang="es-MX"/>
        </a:p>
      </dgm:t>
    </dgm:pt>
    <dgm:pt modelId="{EB6F1CB5-0CB3-6745-9F08-22E59B536D76}" type="sibTrans" cxnId="{78FE08B7-42C8-3E47-869A-D083CB58788F}">
      <dgm:prSet/>
      <dgm:spPr/>
      <dgm:t>
        <a:bodyPr/>
        <a:lstStyle/>
        <a:p>
          <a:endParaRPr lang="es-MX"/>
        </a:p>
      </dgm:t>
    </dgm:pt>
    <dgm:pt modelId="{7515EB96-C78A-FC47-AE34-DDAA3651BAA2}">
      <dgm:prSet/>
      <dgm:spPr/>
      <dgm:t>
        <a:bodyPr/>
        <a:lstStyle/>
        <a:p>
          <a:r>
            <a:rPr lang="es-EC" dirty="0"/>
            <a:t>Motor de búsqueda   (Similitud semántica) </a:t>
          </a:r>
          <a:endParaRPr lang="es-MX" dirty="0"/>
        </a:p>
      </dgm:t>
    </dgm:pt>
    <dgm:pt modelId="{0C3392B0-F327-054E-939B-61383CD14AF6}" type="parTrans" cxnId="{62F0281C-2EE8-6542-B857-664432D195FE}">
      <dgm:prSet/>
      <dgm:spPr/>
      <dgm:t>
        <a:bodyPr/>
        <a:lstStyle/>
        <a:p>
          <a:endParaRPr lang="es-MX"/>
        </a:p>
      </dgm:t>
    </dgm:pt>
    <dgm:pt modelId="{791D2F5B-A38D-6449-B991-DCFFCAAFD441}" type="sibTrans" cxnId="{62F0281C-2EE8-6542-B857-664432D195FE}">
      <dgm:prSet/>
      <dgm:spPr/>
      <dgm:t>
        <a:bodyPr/>
        <a:lstStyle/>
        <a:p>
          <a:endParaRPr lang="es-MX"/>
        </a:p>
      </dgm:t>
    </dgm:pt>
    <dgm:pt modelId="{30A6B45C-0DFC-0E43-B667-9099804F9A3C}">
      <dgm:prSet/>
      <dgm:spPr/>
      <dgm:t>
        <a:bodyPr/>
        <a:lstStyle/>
        <a:p>
          <a:r>
            <a:rPr lang="es-EC" dirty="0"/>
            <a:t>API REST (FastAPI) Retorna resultados </a:t>
          </a:r>
          <a:endParaRPr lang="es-MX" dirty="0"/>
        </a:p>
      </dgm:t>
    </dgm:pt>
    <dgm:pt modelId="{20D6AB9C-CC17-C148-A6B9-8D5B129EE775}" type="parTrans" cxnId="{3E813E47-7DF8-9541-9707-B1974DD700A0}">
      <dgm:prSet/>
      <dgm:spPr/>
      <dgm:t>
        <a:bodyPr/>
        <a:lstStyle/>
        <a:p>
          <a:endParaRPr lang="es-MX"/>
        </a:p>
      </dgm:t>
    </dgm:pt>
    <dgm:pt modelId="{B3A56D68-1093-FE43-B3C8-A3A5D30FF4DE}" type="sibTrans" cxnId="{3E813E47-7DF8-9541-9707-B1974DD700A0}">
      <dgm:prSet/>
      <dgm:spPr/>
      <dgm:t>
        <a:bodyPr/>
        <a:lstStyle/>
        <a:p>
          <a:endParaRPr lang="es-MX"/>
        </a:p>
      </dgm:t>
    </dgm:pt>
    <dgm:pt modelId="{1F7E59DB-B5DC-6E4C-889E-A95954B17C7A}" type="pres">
      <dgm:prSet presAssocID="{289CC504-81D0-F549-B1C6-53C7A8E01DD4}" presName="CompostProcess" presStyleCnt="0">
        <dgm:presLayoutVars>
          <dgm:dir/>
          <dgm:resizeHandles val="exact"/>
        </dgm:presLayoutVars>
      </dgm:prSet>
      <dgm:spPr/>
    </dgm:pt>
    <dgm:pt modelId="{8007D9A8-C899-0B46-B31D-09580797E0D0}" type="pres">
      <dgm:prSet presAssocID="{289CC504-81D0-F549-B1C6-53C7A8E01DD4}" presName="arrow" presStyleLbl="bgShp" presStyleIdx="0" presStyleCnt="1"/>
      <dgm:spPr/>
    </dgm:pt>
    <dgm:pt modelId="{0D3DF9D9-1387-2A4D-9C34-01823499D28E}" type="pres">
      <dgm:prSet presAssocID="{289CC504-81D0-F549-B1C6-53C7A8E01DD4}" presName="linearProcess" presStyleCnt="0"/>
      <dgm:spPr/>
    </dgm:pt>
    <dgm:pt modelId="{3A337F34-FB7D-D340-A77D-7CD53EBCF189}" type="pres">
      <dgm:prSet presAssocID="{31E820F1-1BB5-3843-9CFD-1303CD7223B4}" presName="textNode" presStyleLbl="node1" presStyleIdx="0" presStyleCnt="7">
        <dgm:presLayoutVars>
          <dgm:bulletEnabled val="1"/>
        </dgm:presLayoutVars>
      </dgm:prSet>
      <dgm:spPr/>
    </dgm:pt>
    <dgm:pt modelId="{4891548E-D9F9-A140-BB6C-B64D04D60A23}" type="pres">
      <dgm:prSet presAssocID="{72243954-F181-624E-8D20-33A420424983}" presName="sibTrans" presStyleCnt="0"/>
      <dgm:spPr/>
    </dgm:pt>
    <dgm:pt modelId="{14954F7E-ABAA-D04E-ACCD-1438E58C4D3E}" type="pres">
      <dgm:prSet presAssocID="{080D202C-FB73-B341-8DDE-BDBB5945EB66}" presName="textNode" presStyleLbl="node1" presStyleIdx="1" presStyleCnt="7">
        <dgm:presLayoutVars>
          <dgm:bulletEnabled val="1"/>
        </dgm:presLayoutVars>
      </dgm:prSet>
      <dgm:spPr/>
    </dgm:pt>
    <dgm:pt modelId="{D4B112AD-11A0-A14B-8F8D-6DAFDFB5D127}" type="pres">
      <dgm:prSet presAssocID="{E9E415B7-4A00-9E4B-8DF9-AD51CE71853F}" presName="sibTrans" presStyleCnt="0"/>
      <dgm:spPr/>
    </dgm:pt>
    <dgm:pt modelId="{618E9BC1-2D13-2F4A-B92D-F923B1735172}" type="pres">
      <dgm:prSet presAssocID="{4BDEAF1B-3FE4-2544-BC64-121755951023}" presName="textNode" presStyleLbl="node1" presStyleIdx="2" presStyleCnt="7">
        <dgm:presLayoutVars>
          <dgm:bulletEnabled val="1"/>
        </dgm:presLayoutVars>
      </dgm:prSet>
      <dgm:spPr/>
    </dgm:pt>
    <dgm:pt modelId="{0F1B7BCB-8123-664A-83D5-9BA8741BBE37}" type="pres">
      <dgm:prSet presAssocID="{05020406-4E34-C74B-89BA-F32C62010C38}" presName="sibTrans" presStyleCnt="0"/>
      <dgm:spPr/>
    </dgm:pt>
    <dgm:pt modelId="{611AEB3C-F43C-D649-855A-EE05BC42915D}" type="pres">
      <dgm:prSet presAssocID="{4813A056-CEAC-D74C-9C19-C2EA5AFB2C40}" presName="textNode" presStyleLbl="node1" presStyleIdx="3" presStyleCnt="7">
        <dgm:presLayoutVars>
          <dgm:bulletEnabled val="1"/>
        </dgm:presLayoutVars>
      </dgm:prSet>
      <dgm:spPr/>
    </dgm:pt>
    <dgm:pt modelId="{A3FA3113-512E-DD4F-ABAF-DC56CE8151BE}" type="pres">
      <dgm:prSet presAssocID="{A0443989-EA07-3A42-BBDF-88FCE53FABA5}" presName="sibTrans" presStyleCnt="0"/>
      <dgm:spPr/>
    </dgm:pt>
    <dgm:pt modelId="{5CDEA6FE-B9CD-AE43-8574-5F3F195D9000}" type="pres">
      <dgm:prSet presAssocID="{ED7EC272-2EE1-0F4B-99B5-79E8F2C282FE}" presName="textNode" presStyleLbl="node1" presStyleIdx="4" presStyleCnt="7">
        <dgm:presLayoutVars>
          <dgm:bulletEnabled val="1"/>
        </dgm:presLayoutVars>
      </dgm:prSet>
      <dgm:spPr/>
    </dgm:pt>
    <dgm:pt modelId="{9485BBE2-7027-B34D-A8E7-1184909DF903}" type="pres">
      <dgm:prSet presAssocID="{EB6F1CB5-0CB3-6745-9F08-22E59B536D76}" presName="sibTrans" presStyleCnt="0"/>
      <dgm:spPr/>
    </dgm:pt>
    <dgm:pt modelId="{939AF2F2-A43C-4949-A69A-50705DEF4A07}" type="pres">
      <dgm:prSet presAssocID="{7515EB96-C78A-FC47-AE34-DDAA3651BAA2}" presName="textNode" presStyleLbl="node1" presStyleIdx="5" presStyleCnt="7">
        <dgm:presLayoutVars>
          <dgm:bulletEnabled val="1"/>
        </dgm:presLayoutVars>
      </dgm:prSet>
      <dgm:spPr/>
    </dgm:pt>
    <dgm:pt modelId="{B155D48C-D975-514B-8D28-57C720A28C38}" type="pres">
      <dgm:prSet presAssocID="{791D2F5B-A38D-6449-B991-DCFFCAAFD441}" presName="sibTrans" presStyleCnt="0"/>
      <dgm:spPr/>
    </dgm:pt>
    <dgm:pt modelId="{2287A0F4-B4FD-B64A-A5D4-06D31717B59F}" type="pres">
      <dgm:prSet presAssocID="{30A6B45C-0DFC-0E43-B667-9099804F9A3C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0BB8CC09-80CC-6A47-B830-F3228FA72E6F}" type="presOf" srcId="{080D202C-FB73-B341-8DDE-BDBB5945EB66}" destId="{14954F7E-ABAA-D04E-ACCD-1438E58C4D3E}" srcOrd="0" destOrd="0" presId="urn:microsoft.com/office/officeart/2005/8/layout/hProcess9"/>
    <dgm:cxn modelId="{80D7521A-BFAC-F64A-AF30-7967EB63CDF4}" srcId="{289CC504-81D0-F549-B1C6-53C7A8E01DD4}" destId="{4BDEAF1B-3FE4-2544-BC64-121755951023}" srcOrd="2" destOrd="0" parTransId="{B79ED6E2-F334-8842-9125-5E19E3480D4D}" sibTransId="{05020406-4E34-C74B-89BA-F32C62010C38}"/>
    <dgm:cxn modelId="{62F0281C-2EE8-6542-B857-664432D195FE}" srcId="{289CC504-81D0-F549-B1C6-53C7A8E01DD4}" destId="{7515EB96-C78A-FC47-AE34-DDAA3651BAA2}" srcOrd="5" destOrd="0" parTransId="{0C3392B0-F327-054E-939B-61383CD14AF6}" sibTransId="{791D2F5B-A38D-6449-B991-DCFFCAAFD441}"/>
    <dgm:cxn modelId="{3E813E47-7DF8-9541-9707-B1974DD700A0}" srcId="{289CC504-81D0-F549-B1C6-53C7A8E01DD4}" destId="{30A6B45C-0DFC-0E43-B667-9099804F9A3C}" srcOrd="6" destOrd="0" parTransId="{20D6AB9C-CC17-C148-A6B9-8D5B129EE775}" sibTransId="{B3A56D68-1093-FE43-B3C8-A3A5D30FF4DE}"/>
    <dgm:cxn modelId="{08C92D49-8850-3145-AAA2-35EA66F76569}" type="presOf" srcId="{30A6B45C-0DFC-0E43-B667-9099804F9A3C}" destId="{2287A0F4-B4FD-B64A-A5D4-06D31717B59F}" srcOrd="0" destOrd="0" presId="urn:microsoft.com/office/officeart/2005/8/layout/hProcess9"/>
    <dgm:cxn modelId="{CC86B978-2D6F-1C42-8EEC-CA86B49E77DE}" type="presOf" srcId="{4BDEAF1B-3FE4-2544-BC64-121755951023}" destId="{618E9BC1-2D13-2F4A-B92D-F923B1735172}" srcOrd="0" destOrd="0" presId="urn:microsoft.com/office/officeart/2005/8/layout/hProcess9"/>
    <dgm:cxn modelId="{4659B395-85C4-4042-A288-0A77B681B265}" srcId="{289CC504-81D0-F549-B1C6-53C7A8E01DD4}" destId="{4813A056-CEAC-D74C-9C19-C2EA5AFB2C40}" srcOrd="3" destOrd="0" parTransId="{4FABAF96-5C4A-3A4F-92DB-7A740354D31D}" sibTransId="{A0443989-EA07-3A42-BBDF-88FCE53FABA5}"/>
    <dgm:cxn modelId="{79182A9E-AF12-4F47-B8C1-5C7E420D87B5}" type="presOf" srcId="{ED7EC272-2EE1-0F4B-99B5-79E8F2C282FE}" destId="{5CDEA6FE-B9CD-AE43-8574-5F3F195D9000}" srcOrd="0" destOrd="0" presId="urn:microsoft.com/office/officeart/2005/8/layout/hProcess9"/>
    <dgm:cxn modelId="{881308AD-1A9F-924D-B564-0A67789409AD}" srcId="{289CC504-81D0-F549-B1C6-53C7A8E01DD4}" destId="{080D202C-FB73-B341-8DDE-BDBB5945EB66}" srcOrd="1" destOrd="0" parTransId="{DAC59442-9A2D-524E-B575-04348DEB718A}" sibTransId="{E9E415B7-4A00-9E4B-8DF9-AD51CE71853F}"/>
    <dgm:cxn modelId="{78FE08B7-42C8-3E47-869A-D083CB58788F}" srcId="{289CC504-81D0-F549-B1C6-53C7A8E01DD4}" destId="{ED7EC272-2EE1-0F4B-99B5-79E8F2C282FE}" srcOrd="4" destOrd="0" parTransId="{AB0889F3-D209-5046-AC1D-3B2FC539E3E6}" sibTransId="{EB6F1CB5-0CB3-6745-9F08-22E59B536D76}"/>
    <dgm:cxn modelId="{E45475BF-3B54-D646-98D4-8FF486A215A0}" type="presOf" srcId="{31E820F1-1BB5-3843-9CFD-1303CD7223B4}" destId="{3A337F34-FB7D-D340-A77D-7CD53EBCF189}" srcOrd="0" destOrd="0" presId="urn:microsoft.com/office/officeart/2005/8/layout/hProcess9"/>
    <dgm:cxn modelId="{BDB696C4-31C0-734C-8FE3-E2F3AD7BFD84}" type="presOf" srcId="{289CC504-81D0-F549-B1C6-53C7A8E01DD4}" destId="{1F7E59DB-B5DC-6E4C-889E-A95954B17C7A}" srcOrd="0" destOrd="0" presId="urn:microsoft.com/office/officeart/2005/8/layout/hProcess9"/>
    <dgm:cxn modelId="{87641ACE-8356-4849-8E2E-638CA7A96834}" type="presOf" srcId="{7515EB96-C78A-FC47-AE34-DDAA3651BAA2}" destId="{939AF2F2-A43C-4949-A69A-50705DEF4A07}" srcOrd="0" destOrd="0" presId="urn:microsoft.com/office/officeart/2005/8/layout/hProcess9"/>
    <dgm:cxn modelId="{FF48B7D3-C173-FA40-8E0F-BA7117271C50}" type="presOf" srcId="{4813A056-CEAC-D74C-9C19-C2EA5AFB2C40}" destId="{611AEB3C-F43C-D649-855A-EE05BC42915D}" srcOrd="0" destOrd="0" presId="urn:microsoft.com/office/officeart/2005/8/layout/hProcess9"/>
    <dgm:cxn modelId="{74D27DDA-F4DE-E04B-97F5-9772E88027D5}" srcId="{289CC504-81D0-F549-B1C6-53C7A8E01DD4}" destId="{31E820F1-1BB5-3843-9CFD-1303CD7223B4}" srcOrd="0" destOrd="0" parTransId="{749DA512-4733-1B43-B37A-FFC35925C470}" sibTransId="{72243954-F181-624E-8D20-33A420424983}"/>
    <dgm:cxn modelId="{ED4D9C93-9E9C-ED4E-8B00-84FDA979B4D3}" type="presParOf" srcId="{1F7E59DB-B5DC-6E4C-889E-A95954B17C7A}" destId="{8007D9A8-C899-0B46-B31D-09580797E0D0}" srcOrd="0" destOrd="0" presId="urn:microsoft.com/office/officeart/2005/8/layout/hProcess9"/>
    <dgm:cxn modelId="{01602266-ED04-3C45-B87A-CA6B7869501F}" type="presParOf" srcId="{1F7E59DB-B5DC-6E4C-889E-A95954B17C7A}" destId="{0D3DF9D9-1387-2A4D-9C34-01823499D28E}" srcOrd="1" destOrd="0" presId="urn:microsoft.com/office/officeart/2005/8/layout/hProcess9"/>
    <dgm:cxn modelId="{5D9A2698-47D7-CE48-9848-95DD54FEA66E}" type="presParOf" srcId="{0D3DF9D9-1387-2A4D-9C34-01823499D28E}" destId="{3A337F34-FB7D-D340-A77D-7CD53EBCF189}" srcOrd="0" destOrd="0" presId="urn:microsoft.com/office/officeart/2005/8/layout/hProcess9"/>
    <dgm:cxn modelId="{9610105E-1254-2942-A99C-1A75409D6124}" type="presParOf" srcId="{0D3DF9D9-1387-2A4D-9C34-01823499D28E}" destId="{4891548E-D9F9-A140-BB6C-B64D04D60A23}" srcOrd="1" destOrd="0" presId="urn:microsoft.com/office/officeart/2005/8/layout/hProcess9"/>
    <dgm:cxn modelId="{E070CED9-97F6-9E46-A97E-A8A00C81A575}" type="presParOf" srcId="{0D3DF9D9-1387-2A4D-9C34-01823499D28E}" destId="{14954F7E-ABAA-D04E-ACCD-1438E58C4D3E}" srcOrd="2" destOrd="0" presId="urn:microsoft.com/office/officeart/2005/8/layout/hProcess9"/>
    <dgm:cxn modelId="{C003D982-0BE9-FD47-B8F7-90B80ED6197A}" type="presParOf" srcId="{0D3DF9D9-1387-2A4D-9C34-01823499D28E}" destId="{D4B112AD-11A0-A14B-8F8D-6DAFDFB5D127}" srcOrd="3" destOrd="0" presId="urn:microsoft.com/office/officeart/2005/8/layout/hProcess9"/>
    <dgm:cxn modelId="{10AD1652-B3C9-C24A-9DBA-0A65DA19E50F}" type="presParOf" srcId="{0D3DF9D9-1387-2A4D-9C34-01823499D28E}" destId="{618E9BC1-2D13-2F4A-B92D-F923B1735172}" srcOrd="4" destOrd="0" presId="urn:microsoft.com/office/officeart/2005/8/layout/hProcess9"/>
    <dgm:cxn modelId="{58551E82-E9C6-E844-A67E-1503EA087D02}" type="presParOf" srcId="{0D3DF9D9-1387-2A4D-9C34-01823499D28E}" destId="{0F1B7BCB-8123-664A-83D5-9BA8741BBE37}" srcOrd="5" destOrd="0" presId="urn:microsoft.com/office/officeart/2005/8/layout/hProcess9"/>
    <dgm:cxn modelId="{C183BC7C-5306-4544-87AE-F21C5E71919C}" type="presParOf" srcId="{0D3DF9D9-1387-2A4D-9C34-01823499D28E}" destId="{611AEB3C-F43C-D649-855A-EE05BC42915D}" srcOrd="6" destOrd="0" presId="urn:microsoft.com/office/officeart/2005/8/layout/hProcess9"/>
    <dgm:cxn modelId="{97816C1C-640E-B04D-8E52-CA8878C6C7DB}" type="presParOf" srcId="{0D3DF9D9-1387-2A4D-9C34-01823499D28E}" destId="{A3FA3113-512E-DD4F-ABAF-DC56CE8151BE}" srcOrd="7" destOrd="0" presId="urn:microsoft.com/office/officeart/2005/8/layout/hProcess9"/>
    <dgm:cxn modelId="{36BEA58B-1E2B-7944-8BB0-6C573E63AB25}" type="presParOf" srcId="{0D3DF9D9-1387-2A4D-9C34-01823499D28E}" destId="{5CDEA6FE-B9CD-AE43-8574-5F3F195D9000}" srcOrd="8" destOrd="0" presId="urn:microsoft.com/office/officeart/2005/8/layout/hProcess9"/>
    <dgm:cxn modelId="{4E7F5FEA-6AD5-6249-B1CC-36C2A02CDFFC}" type="presParOf" srcId="{0D3DF9D9-1387-2A4D-9C34-01823499D28E}" destId="{9485BBE2-7027-B34D-A8E7-1184909DF903}" srcOrd="9" destOrd="0" presId="urn:microsoft.com/office/officeart/2005/8/layout/hProcess9"/>
    <dgm:cxn modelId="{65F6447B-581A-B346-9B1F-B0A45C915C3C}" type="presParOf" srcId="{0D3DF9D9-1387-2A4D-9C34-01823499D28E}" destId="{939AF2F2-A43C-4949-A69A-50705DEF4A07}" srcOrd="10" destOrd="0" presId="urn:microsoft.com/office/officeart/2005/8/layout/hProcess9"/>
    <dgm:cxn modelId="{2B277576-6328-854E-B12F-21B0271FEC8A}" type="presParOf" srcId="{0D3DF9D9-1387-2A4D-9C34-01823499D28E}" destId="{B155D48C-D975-514B-8D28-57C720A28C38}" srcOrd="11" destOrd="0" presId="urn:microsoft.com/office/officeart/2005/8/layout/hProcess9"/>
    <dgm:cxn modelId="{0EFF9546-EC87-0644-9F76-D5B4E33CC823}" type="presParOf" srcId="{0D3DF9D9-1387-2A4D-9C34-01823499D28E}" destId="{2287A0F4-B4FD-B64A-A5D4-06D31717B59F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25AFD9-6DB0-B84C-AA90-220DC092C2DA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1C7039C-2B71-C44B-99DE-4DD0CE928DA4}">
      <dgm:prSet phldrT="[Texto]"/>
      <dgm:spPr/>
      <dgm:t>
        <a:bodyPr/>
        <a:lstStyle/>
        <a:p>
          <a:r>
            <a:rPr lang="es-MX" dirty="0"/>
            <a:t>1. Carga y Organización de Archivos</a:t>
          </a:r>
        </a:p>
      </dgm:t>
    </dgm:pt>
    <dgm:pt modelId="{4BD835B9-1ED4-DF43-836B-F11BC60F5C10}" type="parTrans" cxnId="{F5BB5038-0945-914C-B9C0-FC7BB05AB7A2}">
      <dgm:prSet/>
      <dgm:spPr/>
      <dgm:t>
        <a:bodyPr/>
        <a:lstStyle/>
        <a:p>
          <a:endParaRPr lang="es-MX"/>
        </a:p>
      </dgm:t>
    </dgm:pt>
    <dgm:pt modelId="{DF183F81-6AC1-6147-B6C8-29FDE8B0F334}" type="sibTrans" cxnId="{F5BB5038-0945-914C-B9C0-FC7BB05AB7A2}">
      <dgm:prSet/>
      <dgm:spPr/>
      <dgm:t>
        <a:bodyPr/>
        <a:lstStyle/>
        <a:p>
          <a:endParaRPr lang="es-MX"/>
        </a:p>
      </dgm:t>
    </dgm:pt>
    <dgm:pt modelId="{F9BD6421-B936-D64B-AF41-2AC746AABBCD}">
      <dgm:prSet phldrT="[Texto]"/>
      <dgm:spPr/>
      <dgm:t>
        <a:bodyPr/>
        <a:lstStyle/>
        <a:p>
          <a:r>
            <a:rPr lang="es-MX" dirty="0"/>
            <a:t>2. Extracción y Preprocesamiento de Texto</a:t>
          </a:r>
        </a:p>
      </dgm:t>
    </dgm:pt>
    <dgm:pt modelId="{98982CEE-889A-9E42-ACE2-C3D167B74242}" type="parTrans" cxnId="{479BAB8F-9A12-2443-93FE-3DE52F09D851}">
      <dgm:prSet/>
      <dgm:spPr/>
      <dgm:t>
        <a:bodyPr/>
        <a:lstStyle/>
        <a:p>
          <a:endParaRPr lang="es-MX"/>
        </a:p>
      </dgm:t>
    </dgm:pt>
    <dgm:pt modelId="{66DD56C4-C6F9-C14E-938A-DFF7962E0FFF}" type="sibTrans" cxnId="{479BAB8F-9A12-2443-93FE-3DE52F09D851}">
      <dgm:prSet/>
      <dgm:spPr/>
      <dgm:t>
        <a:bodyPr/>
        <a:lstStyle/>
        <a:p>
          <a:endParaRPr lang="es-MX"/>
        </a:p>
      </dgm:t>
    </dgm:pt>
    <dgm:pt modelId="{6B7CCA1D-E7A4-0A49-A731-984D9AB079EA}">
      <dgm:prSet phldrT="[Texto]"/>
      <dgm:spPr/>
      <dgm:t>
        <a:bodyPr/>
        <a:lstStyle/>
        <a:p>
          <a:r>
            <a:rPr lang="es-MX" dirty="0"/>
            <a:t> 4. Indexación y Búsqueda Semántica</a:t>
          </a:r>
        </a:p>
      </dgm:t>
    </dgm:pt>
    <dgm:pt modelId="{E15E4ADE-0B32-3348-B2A6-FB83F47CA664}" type="parTrans" cxnId="{2DEACB64-4CD0-0745-B84F-92AB3BCAE389}">
      <dgm:prSet/>
      <dgm:spPr/>
      <dgm:t>
        <a:bodyPr/>
        <a:lstStyle/>
        <a:p>
          <a:endParaRPr lang="es-MX"/>
        </a:p>
      </dgm:t>
    </dgm:pt>
    <dgm:pt modelId="{9EAE35F1-1065-D346-9637-590AB2FF1091}" type="sibTrans" cxnId="{2DEACB64-4CD0-0745-B84F-92AB3BCAE389}">
      <dgm:prSet/>
      <dgm:spPr/>
      <dgm:t>
        <a:bodyPr/>
        <a:lstStyle/>
        <a:p>
          <a:endParaRPr lang="es-MX"/>
        </a:p>
      </dgm:t>
    </dgm:pt>
    <dgm:pt modelId="{7F9D9C05-7A1E-D24E-9BFA-4791EA796A37}">
      <dgm:prSet/>
      <dgm:spPr/>
      <dgm:t>
        <a:bodyPr/>
        <a:lstStyle/>
        <a:p>
          <a:r>
            <a:rPr lang="es-MX" dirty="0"/>
            <a:t>3. Extracción de Metadatos</a:t>
          </a:r>
        </a:p>
      </dgm:t>
    </dgm:pt>
    <dgm:pt modelId="{F92E4323-1F5A-BC41-A1C5-D90984904770}" type="parTrans" cxnId="{4EE9A451-4E04-3940-840B-44A7DC94F3CF}">
      <dgm:prSet/>
      <dgm:spPr/>
      <dgm:t>
        <a:bodyPr/>
        <a:lstStyle/>
        <a:p>
          <a:endParaRPr lang="es-MX"/>
        </a:p>
      </dgm:t>
    </dgm:pt>
    <dgm:pt modelId="{7DE88378-348C-544E-91B0-56D9E2112D2B}" type="sibTrans" cxnId="{4EE9A451-4E04-3940-840B-44A7DC94F3CF}">
      <dgm:prSet/>
      <dgm:spPr/>
      <dgm:t>
        <a:bodyPr/>
        <a:lstStyle/>
        <a:p>
          <a:endParaRPr lang="es-MX"/>
        </a:p>
      </dgm:t>
    </dgm:pt>
    <dgm:pt modelId="{5D48F4CF-9DF4-564E-969D-47E8999270E9}">
      <dgm:prSet/>
      <dgm:spPr/>
      <dgm:t>
        <a:bodyPr/>
        <a:lstStyle/>
        <a:p>
          <a:r>
            <a:rPr lang="es-MX" dirty="0"/>
            <a:t>5. Almacenamiento en Base de Datos</a:t>
          </a:r>
        </a:p>
      </dgm:t>
    </dgm:pt>
    <dgm:pt modelId="{695B6F4D-AEFD-BC48-ADCF-3E13F4CB94CD}" type="parTrans" cxnId="{1C195830-9C02-834F-A5C1-3C7C8B79D27E}">
      <dgm:prSet/>
      <dgm:spPr/>
      <dgm:t>
        <a:bodyPr/>
        <a:lstStyle/>
        <a:p>
          <a:endParaRPr lang="es-MX"/>
        </a:p>
      </dgm:t>
    </dgm:pt>
    <dgm:pt modelId="{05904429-EF07-154E-B140-C021067434B1}" type="sibTrans" cxnId="{1C195830-9C02-834F-A5C1-3C7C8B79D27E}">
      <dgm:prSet/>
      <dgm:spPr/>
      <dgm:t>
        <a:bodyPr/>
        <a:lstStyle/>
        <a:p>
          <a:endParaRPr lang="es-MX"/>
        </a:p>
      </dgm:t>
    </dgm:pt>
    <dgm:pt modelId="{66AAF3CB-D191-DB4F-A81E-FAA7F96B0F95}" type="pres">
      <dgm:prSet presAssocID="{8425AFD9-6DB0-B84C-AA90-220DC092C2DA}" presName="outerComposite" presStyleCnt="0">
        <dgm:presLayoutVars>
          <dgm:chMax val="5"/>
          <dgm:dir/>
          <dgm:resizeHandles val="exact"/>
        </dgm:presLayoutVars>
      </dgm:prSet>
      <dgm:spPr/>
    </dgm:pt>
    <dgm:pt modelId="{6B9FB8B6-3DB0-0A47-B939-2C7BF55F1431}" type="pres">
      <dgm:prSet presAssocID="{8425AFD9-6DB0-B84C-AA90-220DC092C2DA}" presName="dummyMaxCanvas" presStyleCnt="0">
        <dgm:presLayoutVars/>
      </dgm:prSet>
      <dgm:spPr/>
    </dgm:pt>
    <dgm:pt modelId="{A80C1132-CC58-674F-8DD7-84BBC88AFCF0}" type="pres">
      <dgm:prSet presAssocID="{8425AFD9-6DB0-B84C-AA90-220DC092C2DA}" presName="FiveNodes_1" presStyleLbl="node1" presStyleIdx="0" presStyleCnt="5">
        <dgm:presLayoutVars>
          <dgm:bulletEnabled val="1"/>
        </dgm:presLayoutVars>
      </dgm:prSet>
      <dgm:spPr/>
    </dgm:pt>
    <dgm:pt modelId="{38F6A8E1-06D0-544D-B53F-E49621416E21}" type="pres">
      <dgm:prSet presAssocID="{8425AFD9-6DB0-B84C-AA90-220DC092C2DA}" presName="FiveNodes_2" presStyleLbl="node1" presStyleIdx="1" presStyleCnt="5">
        <dgm:presLayoutVars>
          <dgm:bulletEnabled val="1"/>
        </dgm:presLayoutVars>
      </dgm:prSet>
      <dgm:spPr/>
    </dgm:pt>
    <dgm:pt modelId="{D6024982-42E4-D845-A1A0-7DA39628EF96}" type="pres">
      <dgm:prSet presAssocID="{8425AFD9-6DB0-B84C-AA90-220DC092C2DA}" presName="FiveNodes_3" presStyleLbl="node1" presStyleIdx="2" presStyleCnt="5">
        <dgm:presLayoutVars>
          <dgm:bulletEnabled val="1"/>
        </dgm:presLayoutVars>
      </dgm:prSet>
      <dgm:spPr/>
    </dgm:pt>
    <dgm:pt modelId="{E5DEA839-54BD-E948-998A-46DC7887FA3A}" type="pres">
      <dgm:prSet presAssocID="{8425AFD9-6DB0-B84C-AA90-220DC092C2DA}" presName="FiveNodes_4" presStyleLbl="node1" presStyleIdx="3" presStyleCnt="5">
        <dgm:presLayoutVars>
          <dgm:bulletEnabled val="1"/>
        </dgm:presLayoutVars>
      </dgm:prSet>
      <dgm:spPr/>
    </dgm:pt>
    <dgm:pt modelId="{E2B7C235-110C-0342-9EB2-9784F636E42D}" type="pres">
      <dgm:prSet presAssocID="{8425AFD9-6DB0-B84C-AA90-220DC092C2DA}" presName="FiveNodes_5" presStyleLbl="node1" presStyleIdx="4" presStyleCnt="5">
        <dgm:presLayoutVars>
          <dgm:bulletEnabled val="1"/>
        </dgm:presLayoutVars>
      </dgm:prSet>
      <dgm:spPr/>
    </dgm:pt>
    <dgm:pt modelId="{F09F0D71-5AD7-4345-AB99-42606FC84B10}" type="pres">
      <dgm:prSet presAssocID="{8425AFD9-6DB0-B84C-AA90-220DC092C2DA}" presName="FiveConn_1-2" presStyleLbl="fgAccFollowNode1" presStyleIdx="0" presStyleCnt="4">
        <dgm:presLayoutVars>
          <dgm:bulletEnabled val="1"/>
        </dgm:presLayoutVars>
      </dgm:prSet>
      <dgm:spPr/>
    </dgm:pt>
    <dgm:pt modelId="{7AAEEF0E-24F7-524F-AF56-7267650D5944}" type="pres">
      <dgm:prSet presAssocID="{8425AFD9-6DB0-B84C-AA90-220DC092C2DA}" presName="FiveConn_2-3" presStyleLbl="fgAccFollowNode1" presStyleIdx="1" presStyleCnt="4">
        <dgm:presLayoutVars>
          <dgm:bulletEnabled val="1"/>
        </dgm:presLayoutVars>
      </dgm:prSet>
      <dgm:spPr/>
    </dgm:pt>
    <dgm:pt modelId="{FFAC0E49-A8C1-2447-B648-D75B74E05A53}" type="pres">
      <dgm:prSet presAssocID="{8425AFD9-6DB0-B84C-AA90-220DC092C2DA}" presName="FiveConn_3-4" presStyleLbl="fgAccFollowNode1" presStyleIdx="2" presStyleCnt="4">
        <dgm:presLayoutVars>
          <dgm:bulletEnabled val="1"/>
        </dgm:presLayoutVars>
      </dgm:prSet>
      <dgm:spPr/>
    </dgm:pt>
    <dgm:pt modelId="{32CD1B48-DFC2-0E43-A62C-9851307F23CE}" type="pres">
      <dgm:prSet presAssocID="{8425AFD9-6DB0-B84C-AA90-220DC092C2DA}" presName="FiveConn_4-5" presStyleLbl="fgAccFollowNode1" presStyleIdx="3" presStyleCnt="4">
        <dgm:presLayoutVars>
          <dgm:bulletEnabled val="1"/>
        </dgm:presLayoutVars>
      </dgm:prSet>
      <dgm:spPr/>
    </dgm:pt>
    <dgm:pt modelId="{AFC65979-8EF2-1147-A6AC-9F7D60CBD2BF}" type="pres">
      <dgm:prSet presAssocID="{8425AFD9-6DB0-B84C-AA90-220DC092C2DA}" presName="FiveNodes_1_text" presStyleLbl="node1" presStyleIdx="4" presStyleCnt="5">
        <dgm:presLayoutVars>
          <dgm:bulletEnabled val="1"/>
        </dgm:presLayoutVars>
      </dgm:prSet>
      <dgm:spPr/>
    </dgm:pt>
    <dgm:pt modelId="{710576F4-84BE-7F41-8D4B-3E88BC07FD1C}" type="pres">
      <dgm:prSet presAssocID="{8425AFD9-6DB0-B84C-AA90-220DC092C2DA}" presName="FiveNodes_2_text" presStyleLbl="node1" presStyleIdx="4" presStyleCnt="5">
        <dgm:presLayoutVars>
          <dgm:bulletEnabled val="1"/>
        </dgm:presLayoutVars>
      </dgm:prSet>
      <dgm:spPr/>
    </dgm:pt>
    <dgm:pt modelId="{DF9824AE-E6A8-5347-8B4A-DE9D36D35169}" type="pres">
      <dgm:prSet presAssocID="{8425AFD9-6DB0-B84C-AA90-220DC092C2DA}" presName="FiveNodes_3_text" presStyleLbl="node1" presStyleIdx="4" presStyleCnt="5">
        <dgm:presLayoutVars>
          <dgm:bulletEnabled val="1"/>
        </dgm:presLayoutVars>
      </dgm:prSet>
      <dgm:spPr/>
    </dgm:pt>
    <dgm:pt modelId="{2D8F9BF8-73B9-2B4E-AAD3-1DE360DFAB05}" type="pres">
      <dgm:prSet presAssocID="{8425AFD9-6DB0-B84C-AA90-220DC092C2DA}" presName="FiveNodes_4_text" presStyleLbl="node1" presStyleIdx="4" presStyleCnt="5">
        <dgm:presLayoutVars>
          <dgm:bulletEnabled val="1"/>
        </dgm:presLayoutVars>
      </dgm:prSet>
      <dgm:spPr/>
    </dgm:pt>
    <dgm:pt modelId="{4AD345E4-87F8-1240-8751-E84C2A60F855}" type="pres">
      <dgm:prSet presAssocID="{8425AFD9-6DB0-B84C-AA90-220DC092C2D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C195830-9C02-834F-A5C1-3C7C8B79D27E}" srcId="{8425AFD9-6DB0-B84C-AA90-220DC092C2DA}" destId="{5D48F4CF-9DF4-564E-969D-47E8999270E9}" srcOrd="4" destOrd="0" parTransId="{695B6F4D-AEFD-BC48-ADCF-3E13F4CB94CD}" sibTransId="{05904429-EF07-154E-B140-C021067434B1}"/>
    <dgm:cxn modelId="{F5BB5038-0945-914C-B9C0-FC7BB05AB7A2}" srcId="{8425AFD9-6DB0-B84C-AA90-220DC092C2DA}" destId="{F1C7039C-2B71-C44B-99DE-4DD0CE928DA4}" srcOrd="0" destOrd="0" parTransId="{4BD835B9-1ED4-DF43-836B-F11BC60F5C10}" sibTransId="{DF183F81-6AC1-6147-B6C8-29FDE8B0F334}"/>
    <dgm:cxn modelId="{446AF746-7353-2A4B-BAF7-FC80103A2CF7}" type="presOf" srcId="{F9BD6421-B936-D64B-AF41-2AC746AABBCD}" destId="{710576F4-84BE-7F41-8D4B-3E88BC07FD1C}" srcOrd="1" destOrd="0" presId="urn:microsoft.com/office/officeart/2005/8/layout/vProcess5"/>
    <dgm:cxn modelId="{853A7049-70CD-534C-8060-31089884AC4D}" type="presOf" srcId="{9EAE35F1-1065-D346-9637-590AB2FF1091}" destId="{32CD1B48-DFC2-0E43-A62C-9851307F23CE}" srcOrd="0" destOrd="0" presId="urn:microsoft.com/office/officeart/2005/8/layout/vProcess5"/>
    <dgm:cxn modelId="{01829149-6AE9-DC49-A76D-B66F05B83C11}" type="presOf" srcId="{F1C7039C-2B71-C44B-99DE-4DD0CE928DA4}" destId="{AFC65979-8EF2-1147-A6AC-9F7D60CBD2BF}" srcOrd="1" destOrd="0" presId="urn:microsoft.com/office/officeart/2005/8/layout/vProcess5"/>
    <dgm:cxn modelId="{4EE9A451-4E04-3940-840B-44A7DC94F3CF}" srcId="{8425AFD9-6DB0-B84C-AA90-220DC092C2DA}" destId="{7F9D9C05-7A1E-D24E-9BFA-4791EA796A37}" srcOrd="2" destOrd="0" parTransId="{F92E4323-1F5A-BC41-A1C5-D90984904770}" sibTransId="{7DE88378-348C-544E-91B0-56D9E2112D2B}"/>
    <dgm:cxn modelId="{6557505E-5F4D-2941-8FFF-30CE51424849}" type="presOf" srcId="{5D48F4CF-9DF4-564E-969D-47E8999270E9}" destId="{E2B7C235-110C-0342-9EB2-9784F636E42D}" srcOrd="0" destOrd="0" presId="urn:microsoft.com/office/officeart/2005/8/layout/vProcess5"/>
    <dgm:cxn modelId="{2DEACB64-4CD0-0745-B84F-92AB3BCAE389}" srcId="{8425AFD9-6DB0-B84C-AA90-220DC092C2DA}" destId="{6B7CCA1D-E7A4-0A49-A731-984D9AB079EA}" srcOrd="3" destOrd="0" parTransId="{E15E4ADE-0B32-3348-B2A6-FB83F47CA664}" sibTransId="{9EAE35F1-1065-D346-9637-590AB2FF1091}"/>
    <dgm:cxn modelId="{5BDD0B66-7DAC-B84B-B05E-20BB6FD3235C}" type="presOf" srcId="{7DE88378-348C-544E-91B0-56D9E2112D2B}" destId="{FFAC0E49-A8C1-2447-B648-D75B74E05A53}" srcOrd="0" destOrd="0" presId="urn:microsoft.com/office/officeart/2005/8/layout/vProcess5"/>
    <dgm:cxn modelId="{1EBF306D-DA0C-D24C-801C-4E8590BB0A8A}" type="presOf" srcId="{F1C7039C-2B71-C44B-99DE-4DD0CE928DA4}" destId="{A80C1132-CC58-674F-8DD7-84BBC88AFCF0}" srcOrd="0" destOrd="0" presId="urn:microsoft.com/office/officeart/2005/8/layout/vProcess5"/>
    <dgm:cxn modelId="{42BAE77C-A922-C346-A471-3DA40273832F}" type="presOf" srcId="{7F9D9C05-7A1E-D24E-9BFA-4791EA796A37}" destId="{DF9824AE-E6A8-5347-8B4A-DE9D36D35169}" srcOrd="1" destOrd="0" presId="urn:microsoft.com/office/officeart/2005/8/layout/vProcess5"/>
    <dgm:cxn modelId="{793AB87F-2676-544B-8AB1-98A9C0117D38}" type="presOf" srcId="{8425AFD9-6DB0-B84C-AA90-220DC092C2DA}" destId="{66AAF3CB-D191-DB4F-A81E-FAA7F96B0F95}" srcOrd="0" destOrd="0" presId="urn:microsoft.com/office/officeart/2005/8/layout/vProcess5"/>
    <dgm:cxn modelId="{479BAB8F-9A12-2443-93FE-3DE52F09D851}" srcId="{8425AFD9-6DB0-B84C-AA90-220DC092C2DA}" destId="{F9BD6421-B936-D64B-AF41-2AC746AABBCD}" srcOrd="1" destOrd="0" parTransId="{98982CEE-889A-9E42-ACE2-C3D167B74242}" sibTransId="{66DD56C4-C6F9-C14E-938A-DFF7962E0FFF}"/>
    <dgm:cxn modelId="{99BFA99D-B794-AF41-BA06-66286838CCC9}" type="presOf" srcId="{7F9D9C05-7A1E-D24E-9BFA-4791EA796A37}" destId="{D6024982-42E4-D845-A1A0-7DA39628EF96}" srcOrd="0" destOrd="0" presId="urn:microsoft.com/office/officeart/2005/8/layout/vProcess5"/>
    <dgm:cxn modelId="{3D5F93BB-307D-E04E-A224-3874184690BC}" type="presOf" srcId="{5D48F4CF-9DF4-564E-969D-47E8999270E9}" destId="{4AD345E4-87F8-1240-8751-E84C2A60F855}" srcOrd="1" destOrd="0" presId="urn:microsoft.com/office/officeart/2005/8/layout/vProcess5"/>
    <dgm:cxn modelId="{774C8ABD-A2DF-044E-AE6B-A6CCEF796250}" type="presOf" srcId="{DF183F81-6AC1-6147-B6C8-29FDE8B0F334}" destId="{F09F0D71-5AD7-4345-AB99-42606FC84B10}" srcOrd="0" destOrd="0" presId="urn:microsoft.com/office/officeart/2005/8/layout/vProcess5"/>
    <dgm:cxn modelId="{B42701C9-7359-6342-BDBB-26D8631A129A}" type="presOf" srcId="{6B7CCA1D-E7A4-0A49-A731-984D9AB079EA}" destId="{2D8F9BF8-73B9-2B4E-AAD3-1DE360DFAB05}" srcOrd="1" destOrd="0" presId="urn:microsoft.com/office/officeart/2005/8/layout/vProcess5"/>
    <dgm:cxn modelId="{046BB1CA-04D9-C644-B610-ED118C7D71D9}" type="presOf" srcId="{F9BD6421-B936-D64B-AF41-2AC746AABBCD}" destId="{38F6A8E1-06D0-544D-B53F-E49621416E21}" srcOrd="0" destOrd="0" presId="urn:microsoft.com/office/officeart/2005/8/layout/vProcess5"/>
    <dgm:cxn modelId="{F00FBAEC-341D-C543-B35E-09EC3FCDF961}" type="presOf" srcId="{66DD56C4-C6F9-C14E-938A-DFF7962E0FFF}" destId="{7AAEEF0E-24F7-524F-AF56-7267650D5944}" srcOrd="0" destOrd="0" presId="urn:microsoft.com/office/officeart/2005/8/layout/vProcess5"/>
    <dgm:cxn modelId="{F1F457F5-32FD-4F49-A11B-35606156F284}" type="presOf" srcId="{6B7CCA1D-E7A4-0A49-A731-984D9AB079EA}" destId="{E5DEA839-54BD-E948-998A-46DC7887FA3A}" srcOrd="0" destOrd="0" presId="urn:microsoft.com/office/officeart/2005/8/layout/vProcess5"/>
    <dgm:cxn modelId="{72373EFD-308C-3E45-839E-958B556A8E1A}" type="presParOf" srcId="{66AAF3CB-D191-DB4F-A81E-FAA7F96B0F95}" destId="{6B9FB8B6-3DB0-0A47-B939-2C7BF55F1431}" srcOrd="0" destOrd="0" presId="urn:microsoft.com/office/officeart/2005/8/layout/vProcess5"/>
    <dgm:cxn modelId="{35CD19B1-3FED-0C4E-A945-46A66E95A0FD}" type="presParOf" srcId="{66AAF3CB-D191-DB4F-A81E-FAA7F96B0F95}" destId="{A80C1132-CC58-674F-8DD7-84BBC88AFCF0}" srcOrd="1" destOrd="0" presId="urn:microsoft.com/office/officeart/2005/8/layout/vProcess5"/>
    <dgm:cxn modelId="{9942922D-8FC7-E847-A294-9E05799545AC}" type="presParOf" srcId="{66AAF3CB-D191-DB4F-A81E-FAA7F96B0F95}" destId="{38F6A8E1-06D0-544D-B53F-E49621416E21}" srcOrd="2" destOrd="0" presId="urn:microsoft.com/office/officeart/2005/8/layout/vProcess5"/>
    <dgm:cxn modelId="{53EB6B20-1961-E146-ABC4-FFF2B116B276}" type="presParOf" srcId="{66AAF3CB-D191-DB4F-A81E-FAA7F96B0F95}" destId="{D6024982-42E4-D845-A1A0-7DA39628EF96}" srcOrd="3" destOrd="0" presId="urn:microsoft.com/office/officeart/2005/8/layout/vProcess5"/>
    <dgm:cxn modelId="{4802F844-A633-E842-8AE6-78D7DFF527C7}" type="presParOf" srcId="{66AAF3CB-D191-DB4F-A81E-FAA7F96B0F95}" destId="{E5DEA839-54BD-E948-998A-46DC7887FA3A}" srcOrd="4" destOrd="0" presId="urn:microsoft.com/office/officeart/2005/8/layout/vProcess5"/>
    <dgm:cxn modelId="{C360DF69-70D9-A14E-AEF2-0B34B56C0C84}" type="presParOf" srcId="{66AAF3CB-D191-DB4F-A81E-FAA7F96B0F95}" destId="{E2B7C235-110C-0342-9EB2-9784F636E42D}" srcOrd="5" destOrd="0" presId="urn:microsoft.com/office/officeart/2005/8/layout/vProcess5"/>
    <dgm:cxn modelId="{F509EFBB-7CD7-2F4F-9DA4-0ECDBA313FB0}" type="presParOf" srcId="{66AAF3CB-D191-DB4F-A81E-FAA7F96B0F95}" destId="{F09F0D71-5AD7-4345-AB99-42606FC84B10}" srcOrd="6" destOrd="0" presId="urn:microsoft.com/office/officeart/2005/8/layout/vProcess5"/>
    <dgm:cxn modelId="{1581F767-1220-2C44-894A-F6AD36C32223}" type="presParOf" srcId="{66AAF3CB-D191-DB4F-A81E-FAA7F96B0F95}" destId="{7AAEEF0E-24F7-524F-AF56-7267650D5944}" srcOrd="7" destOrd="0" presId="urn:microsoft.com/office/officeart/2005/8/layout/vProcess5"/>
    <dgm:cxn modelId="{B3BBEF49-701B-B94A-956C-A6D7977D5E9C}" type="presParOf" srcId="{66AAF3CB-D191-DB4F-A81E-FAA7F96B0F95}" destId="{FFAC0E49-A8C1-2447-B648-D75B74E05A53}" srcOrd="8" destOrd="0" presId="urn:microsoft.com/office/officeart/2005/8/layout/vProcess5"/>
    <dgm:cxn modelId="{47D45639-30BE-D144-B42D-55F28A6BFF14}" type="presParOf" srcId="{66AAF3CB-D191-DB4F-A81E-FAA7F96B0F95}" destId="{32CD1B48-DFC2-0E43-A62C-9851307F23CE}" srcOrd="9" destOrd="0" presId="urn:microsoft.com/office/officeart/2005/8/layout/vProcess5"/>
    <dgm:cxn modelId="{2BB57DB6-B506-4E43-B7D2-264F2B6573B8}" type="presParOf" srcId="{66AAF3CB-D191-DB4F-A81E-FAA7F96B0F95}" destId="{AFC65979-8EF2-1147-A6AC-9F7D60CBD2BF}" srcOrd="10" destOrd="0" presId="urn:microsoft.com/office/officeart/2005/8/layout/vProcess5"/>
    <dgm:cxn modelId="{875E03B7-F139-214C-930F-C4AD6BCBF914}" type="presParOf" srcId="{66AAF3CB-D191-DB4F-A81E-FAA7F96B0F95}" destId="{710576F4-84BE-7F41-8D4B-3E88BC07FD1C}" srcOrd="11" destOrd="0" presId="urn:microsoft.com/office/officeart/2005/8/layout/vProcess5"/>
    <dgm:cxn modelId="{FF5781A6-599B-FB43-9A47-FD9C8EC05EAF}" type="presParOf" srcId="{66AAF3CB-D191-DB4F-A81E-FAA7F96B0F95}" destId="{DF9824AE-E6A8-5347-8B4A-DE9D36D35169}" srcOrd="12" destOrd="0" presId="urn:microsoft.com/office/officeart/2005/8/layout/vProcess5"/>
    <dgm:cxn modelId="{EB634FA6-B595-CB4B-9AF7-8624EC3927A2}" type="presParOf" srcId="{66AAF3CB-D191-DB4F-A81E-FAA7F96B0F95}" destId="{2D8F9BF8-73B9-2B4E-AAD3-1DE360DFAB05}" srcOrd="13" destOrd="0" presId="urn:microsoft.com/office/officeart/2005/8/layout/vProcess5"/>
    <dgm:cxn modelId="{4A2D0B4B-DED6-8443-B6AB-81B6DAA0845A}" type="presParOf" srcId="{66AAF3CB-D191-DB4F-A81E-FAA7F96B0F95}" destId="{4AD345E4-87F8-1240-8751-E84C2A60F85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A71236-7E2A-F94D-87C3-B61191108179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1598F496-60EB-4D41-91D4-8BE2B2553D6C}">
      <dgm:prSet phldrT="[Texto]"/>
      <dgm:spPr/>
      <dgm:t>
        <a:bodyPr/>
        <a:lstStyle/>
        <a:p>
          <a:r>
            <a:rPr lang="es-MX" dirty="0"/>
            <a:t>PyMuPDF (fitz) para extraer texto si es seleccionable</a:t>
          </a:r>
        </a:p>
      </dgm:t>
    </dgm:pt>
    <dgm:pt modelId="{89FBE81D-22BA-E94F-B7BE-27A76ED0B72F}" type="parTrans" cxnId="{C1016C3D-7B30-A244-ADE6-99F94813F93B}">
      <dgm:prSet/>
      <dgm:spPr/>
      <dgm:t>
        <a:bodyPr/>
        <a:lstStyle/>
        <a:p>
          <a:endParaRPr lang="es-MX"/>
        </a:p>
      </dgm:t>
    </dgm:pt>
    <dgm:pt modelId="{0F589563-FB8C-4345-934B-86B95A1ECC95}" type="sibTrans" cxnId="{C1016C3D-7B30-A244-ADE6-99F94813F93B}">
      <dgm:prSet/>
      <dgm:spPr/>
      <dgm:t>
        <a:bodyPr/>
        <a:lstStyle/>
        <a:p>
          <a:endParaRPr lang="es-MX"/>
        </a:p>
      </dgm:t>
    </dgm:pt>
    <dgm:pt modelId="{14219506-D581-D743-A9B5-6F846894426F}">
      <dgm:prSet phldrT="[Texto]"/>
      <dgm:spPr/>
      <dgm:t>
        <a:bodyPr/>
        <a:lstStyle/>
        <a:p>
          <a:r>
            <a:rPr lang="es-MX" dirty="0"/>
            <a:t>spaCy para lemmatización y eliminación de stopwords</a:t>
          </a:r>
        </a:p>
      </dgm:t>
    </dgm:pt>
    <dgm:pt modelId="{329635FD-070E-B349-AD3E-936E542E956C}" type="parTrans" cxnId="{A176D2ED-78F7-4B45-9833-7B2531F6F792}">
      <dgm:prSet/>
      <dgm:spPr/>
      <dgm:t>
        <a:bodyPr/>
        <a:lstStyle/>
        <a:p>
          <a:endParaRPr lang="es-MX"/>
        </a:p>
      </dgm:t>
    </dgm:pt>
    <dgm:pt modelId="{F28752EC-DB50-1D43-99D8-C70D79B459E8}" type="sibTrans" cxnId="{A176D2ED-78F7-4B45-9833-7B2531F6F792}">
      <dgm:prSet/>
      <dgm:spPr/>
      <dgm:t>
        <a:bodyPr/>
        <a:lstStyle/>
        <a:p>
          <a:endParaRPr lang="es-MX"/>
        </a:p>
      </dgm:t>
    </dgm:pt>
    <dgm:pt modelId="{8D68E0DD-579D-6945-B569-E0E590A412A5}">
      <dgm:prSet phldrT="[Texto]"/>
      <dgm:spPr/>
      <dgm:t>
        <a:bodyPr/>
        <a:lstStyle/>
        <a:p>
          <a:r>
            <a:rPr lang="es-MX" dirty="0"/>
            <a:t>Expansión de texto legal mediante sinónimos legales predefinidos</a:t>
          </a:r>
        </a:p>
      </dgm:t>
    </dgm:pt>
    <dgm:pt modelId="{566BF0AD-C51E-A64B-BBBD-0AA584A60CFB}" type="parTrans" cxnId="{26BD6995-921C-9B45-A7DE-074A4973F1A7}">
      <dgm:prSet/>
      <dgm:spPr/>
      <dgm:t>
        <a:bodyPr/>
        <a:lstStyle/>
        <a:p>
          <a:endParaRPr lang="es-MX"/>
        </a:p>
      </dgm:t>
    </dgm:pt>
    <dgm:pt modelId="{16EE8234-3C83-FA4B-B0AC-EDC9EF66AE64}" type="sibTrans" cxnId="{26BD6995-921C-9B45-A7DE-074A4973F1A7}">
      <dgm:prSet/>
      <dgm:spPr/>
      <dgm:t>
        <a:bodyPr/>
        <a:lstStyle/>
        <a:p>
          <a:endParaRPr lang="es-MX"/>
        </a:p>
      </dgm:t>
    </dgm:pt>
    <dgm:pt modelId="{6F23B0FD-23E1-5A4B-BE97-DA48D3AAEC24}">
      <dgm:prSet/>
      <dgm:spPr/>
      <dgm:t>
        <a:bodyPr/>
        <a:lstStyle/>
        <a:p>
          <a:r>
            <a:rPr lang="es-MX"/>
            <a:t>Filtrado de texto irrelevante (ej. “concordancias”, “jurisxx”)</a:t>
          </a:r>
          <a:endParaRPr lang="es-MX" dirty="0"/>
        </a:p>
      </dgm:t>
    </dgm:pt>
    <dgm:pt modelId="{FC772615-480B-EC46-ABB0-08E9DCE77F6A}" type="parTrans" cxnId="{F859663C-6AA8-274A-856C-1B358233332E}">
      <dgm:prSet/>
      <dgm:spPr/>
      <dgm:t>
        <a:bodyPr/>
        <a:lstStyle/>
        <a:p>
          <a:endParaRPr lang="es-MX"/>
        </a:p>
      </dgm:t>
    </dgm:pt>
    <dgm:pt modelId="{5E65E886-2651-8047-AABF-B745BE99A9C3}" type="sibTrans" cxnId="{F859663C-6AA8-274A-856C-1B358233332E}">
      <dgm:prSet/>
      <dgm:spPr/>
      <dgm:t>
        <a:bodyPr/>
        <a:lstStyle/>
        <a:p>
          <a:endParaRPr lang="es-MX"/>
        </a:p>
      </dgm:t>
    </dgm:pt>
    <dgm:pt modelId="{A382C24C-A414-BF47-AA0C-04F6D9727A08}" type="pres">
      <dgm:prSet presAssocID="{09A71236-7E2A-F94D-87C3-B61191108179}" presName="Name0" presStyleCnt="0">
        <dgm:presLayoutVars>
          <dgm:chMax val="7"/>
          <dgm:chPref val="7"/>
          <dgm:dir/>
        </dgm:presLayoutVars>
      </dgm:prSet>
      <dgm:spPr/>
    </dgm:pt>
    <dgm:pt modelId="{DA486DF1-C993-B140-B2A4-B237D86374FE}" type="pres">
      <dgm:prSet presAssocID="{09A71236-7E2A-F94D-87C3-B61191108179}" presName="Name1" presStyleCnt="0"/>
      <dgm:spPr/>
    </dgm:pt>
    <dgm:pt modelId="{7D541516-DFFE-DD42-9AF9-8BF755DDBD6B}" type="pres">
      <dgm:prSet presAssocID="{09A71236-7E2A-F94D-87C3-B61191108179}" presName="cycle" presStyleCnt="0"/>
      <dgm:spPr/>
    </dgm:pt>
    <dgm:pt modelId="{421709A4-C7B9-D54A-A955-A9136B3FB976}" type="pres">
      <dgm:prSet presAssocID="{09A71236-7E2A-F94D-87C3-B61191108179}" presName="srcNode" presStyleLbl="node1" presStyleIdx="0" presStyleCnt="4"/>
      <dgm:spPr/>
    </dgm:pt>
    <dgm:pt modelId="{DCE0E86F-CD12-2343-9AFC-6D82B74F983C}" type="pres">
      <dgm:prSet presAssocID="{09A71236-7E2A-F94D-87C3-B61191108179}" presName="conn" presStyleLbl="parChTrans1D2" presStyleIdx="0" presStyleCnt="1" custLinFactNeighborX="57584" custLinFactNeighborY="179"/>
      <dgm:spPr/>
    </dgm:pt>
    <dgm:pt modelId="{C334E966-88EB-004D-B4F2-2F412174192B}" type="pres">
      <dgm:prSet presAssocID="{09A71236-7E2A-F94D-87C3-B61191108179}" presName="extraNode" presStyleLbl="node1" presStyleIdx="0" presStyleCnt="4"/>
      <dgm:spPr/>
    </dgm:pt>
    <dgm:pt modelId="{05824539-2902-534F-9783-77AF1AC214F6}" type="pres">
      <dgm:prSet presAssocID="{09A71236-7E2A-F94D-87C3-B61191108179}" presName="dstNode" presStyleLbl="node1" presStyleIdx="0" presStyleCnt="4"/>
      <dgm:spPr/>
    </dgm:pt>
    <dgm:pt modelId="{37C14798-4164-2644-89F2-6DAF9F588D4B}" type="pres">
      <dgm:prSet presAssocID="{1598F496-60EB-4D41-91D4-8BE2B2553D6C}" presName="text_1" presStyleLbl="node1" presStyleIdx="0" presStyleCnt="4">
        <dgm:presLayoutVars>
          <dgm:bulletEnabled val="1"/>
        </dgm:presLayoutVars>
      </dgm:prSet>
      <dgm:spPr/>
    </dgm:pt>
    <dgm:pt modelId="{6F9C44C3-35E5-E94D-BD15-3D2B557CE7BB}" type="pres">
      <dgm:prSet presAssocID="{1598F496-60EB-4D41-91D4-8BE2B2553D6C}" presName="accent_1" presStyleCnt="0"/>
      <dgm:spPr/>
    </dgm:pt>
    <dgm:pt modelId="{BA81CAA8-D1F7-144D-A724-612B9F9255F1}" type="pres">
      <dgm:prSet presAssocID="{1598F496-60EB-4D41-91D4-8BE2B2553D6C}" presName="accentRepeatNode" presStyleLbl="solidFgAcc1" presStyleIdx="0" presStyleCnt="4"/>
      <dgm:spPr/>
    </dgm:pt>
    <dgm:pt modelId="{E0491386-F41E-AB4D-833D-0F6AC74094AE}" type="pres">
      <dgm:prSet presAssocID="{14219506-D581-D743-A9B5-6F846894426F}" presName="text_2" presStyleLbl="node1" presStyleIdx="1" presStyleCnt="4">
        <dgm:presLayoutVars>
          <dgm:bulletEnabled val="1"/>
        </dgm:presLayoutVars>
      </dgm:prSet>
      <dgm:spPr/>
    </dgm:pt>
    <dgm:pt modelId="{E629AD1B-140C-5742-97FD-4B79845BC098}" type="pres">
      <dgm:prSet presAssocID="{14219506-D581-D743-A9B5-6F846894426F}" presName="accent_2" presStyleCnt="0"/>
      <dgm:spPr/>
    </dgm:pt>
    <dgm:pt modelId="{83A3AE51-17FA-EB46-B66B-FEF9699A10B4}" type="pres">
      <dgm:prSet presAssocID="{14219506-D581-D743-A9B5-6F846894426F}" presName="accentRepeatNode" presStyleLbl="solidFgAcc1" presStyleIdx="1" presStyleCnt="4"/>
      <dgm:spPr/>
    </dgm:pt>
    <dgm:pt modelId="{44575258-A9E0-7F47-BAE2-8E404C692066}" type="pres">
      <dgm:prSet presAssocID="{8D68E0DD-579D-6945-B569-E0E590A412A5}" presName="text_3" presStyleLbl="node1" presStyleIdx="2" presStyleCnt="4">
        <dgm:presLayoutVars>
          <dgm:bulletEnabled val="1"/>
        </dgm:presLayoutVars>
      </dgm:prSet>
      <dgm:spPr/>
    </dgm:pt>
    <dgm:pt modelId="{5D85629F-D3A2-AA43-B680-40143F626DDF}" type="pres">
      <dgm:prSet presAssocID="{8D68E0DD-579D-6945-B569-E0E590A412A5}" presName="accent_3" presStyleCnt="0"/>
      <dgm:spPr/>
    </dgm:pt>
    <dgm:pt modelId="{839D0638-80DB-8748-8977-30BA6E04C184}" type="pres">
      <dgm:prSet presAssocID="{8D68E0DD-579D-6945-B569-E0E590A412A5}" presName="accentRepeatNode" presStyleLbl="solidFgAcc1" presStyleIdx="2" presStyleCnt="4"/>
      <dgm:spPr/>
    </dgm:pt>
    <dgm:pt modelId="{BEF58327-9ABB-5C4A-A214-55331989A3B9}" type="pres">
      <dgm:prSet presAssocID="{6F23B0FD-23E1-5A4B-BE97-DA48D3AAEC24}" presName="text_4" presStyleLbl="node1" presStyleIdx="3" presStyleCnt="4">
        <dgm:presLayoutVars>
          <dgm:bulletEnabled val="1"/>
        </dgm:presLayoutVars>
      </dgm:prSet>
      <dgm:spPr/>
    </dgm:pt>
    <dgm:pt modelId="{6C18CA3A-DC57-6A43-99CE-946B7E6276BA}" type="pres">
      <dgm:prSet presAssocID="{6F23B0FD-23E1-5A4B-BE97-DA48D3AAEC24}" presName="accent_4" presStyleCnt="0"/>
      <dgm:spPr/>
    </dgm:pt>
    <dgm:pt modelId="{9CF5B854-556B-D445-BEDE-F83469648526}" type="pres">
      <dgm:prSet presAssocID="{6F23B0FD-23E1-5A4B-BE97-DA48D3AAEC24}" presName="accentRepeatNode" presStyleLbl="solidFgAcc1" presStyleIdx="3" presStyleCnt="4"/>
      <dgm:spPr/>
    </dgm:pt>
  </dgm:ptLst>
  <dgm:cxnLst>
    <dgm:cxn modelId="{7AB1E01A-3D06-CE4D-B3B7-78FE22C47AE1}" type="presOf" srcId="{1598F496-60EB-4D41-91D4-8BE2B2553D6C}" destId="{37C14798-4164-2644-89F2-6DAF9F588D4B}" srcOrd="0" destOrd="0" presId="urn:microsoft.com/office/officeart/2008/layout/VerticalCurvedList"/>
    <dgm:cxn modelId="{041B2B3A-C0DB-FE41-BB21-4CBED33D903F}" type="presOf" srcId="{09A71236-7E2A-F94D-87C3-B61191108179}" destId="{A382C24C-A414-BF47-AA0C-04F6D9727A08}" srcOrd="0" destOrd="0" presId="urn:microsoft.com/office/officeart/2008/layout/VerticalCurvedList"/>
    <dgm:cxn modelId="{F859663C-6AA8-274A-856C-1B358233332E}" srcId="{09A71236-7E2A-F94D-87C3-B61191108179}" destId="{6F23B0FD-23E1-5A4B-BE97-DA48D3AAEC24}" srcOrd="3" destOrd="0" parTransId="{FC772615-480B-EC46-ABB0-08E9DCE77F6A}" sibTransId="{5E65E886-2651-8047-AABF-B745BE99A9C3}"/>
    <dgm:cxn modelId="{C1016C3D-7B30-A244-ADE6-99F94813F93B}" srcId="{09A71236-7E2A-F94D-87C3-B61191108179}" destId="{1598F496-60EB-4D41-91D4-8BE2B2553D6C}" srcOrd="0" destOrd="0" parTransId="{89FBE81D-22BA-E94F-B7BE-27A76ED0B72F}" sibTransId="{0F589563-FB8C-4345-934B-86B95A1ECC95}"/>
    <dgm:cxn modelId="{E3956068-72E2-4949-B388-35B6FFF1C699}" type="presOf" srcId="{6F23B0FD-23E1-5A4B-BE97-DA48D3AAEC24}" destId="{BEF58327-9ABB-5C4A-A214-55331989A3B9}" srcOrd="0" destOrd="0" presId="urn:microsoft.com/office/officeart/2008/layout/VerticalCurvedList"/>
    <dgm:cxn modelId="{2C14DE70-E9DA-2C4C-90C9-3FB7E93C0BB3}" type="presOf" srcId="{8D68E0DD-579D-6945-B569-E0E590A412A5}" destId="{44575258-A9E0-7F47-BAE2-8E404C692066}" srcOrd="0" destOrd="0" presId="urn:microsoft.com/office/officeart/2008/layout/VerticalCurvedList"/>
    <dgm:cxn modelId="{5B74417A-03CA-D947-AF07-CB4F21D78D0F}" type="presOf" srcId="{0F589563-FB8C-4345-934B-86B95A1ECC95}" destId="{DCE0E86F-CD12-2343-9AFC-6D82B74F983C}" srcOrd="0" destOrd="0" presId="urn:microsoft.com/office/officeart/2008/layout/VerticalCurvedList"/>
    <dgm:cxn modelId="{26BD6995-921C-9B45-A7DE-074A4973F1A7}" srcId="{09A71236-7E2A-F94D-87C3-B61191108179}" destId="{8D68E0DD-579D-6945-B569-E0E590A412A5}" srcOrd="2" destOrd="0" parTransId="{566BF0AD-C51E-A64B-BBBD-0AA584A60CFB}" sibTransId="{16EE8234-3C83-FA4B-B0AC-EDC9EF66AE64}"/>
    <dgm:cxn modelId="{DE1B4AB0-15C9-4344-ACFE-0A74870054BD}" type="presOf" srcId="{14219506-D581-D743-A9B5-6F846894426F}" destId="{E0491386-F41E-AB4D-833D-0F6AC74094AE}" srcOrd="0" destOrd="0" presId="urn:microsoft.com/office/officeart/2008/layout/VerticalCurvedList"/>
    <dgm:cxn modelId="{A176D2ED-78F7-4B45-9833-7B2531F6F792}" srcId="{09A71236-7E2A-F94D-87C3-B61191108179}" destId="{14219506-D581-D743-A9B5-6F846894426F}" srcOrd="1" destOrd="0" parTransId="{329635FD-070E-B349-AD3E-936E542E956C}" sibTransId="{F28752EC-DB50-1D43-99D8-C70D79B459E8}"/>
    <dgm:cxn modelId="{392B57F8-1E9F-5E40-928A-249B4E505DC4}" type="presParOf" srcId="{A382C24C-A414-BF47-AA0C-04F6D9727A08}" destId="{DA486DF1-C993-B140-B2A4-B237D86374FE}" srcOrd="0" destOrd="0" presId="urn:microsoft.com/office/officeart/2008/layout/VerticalCurvedList"/>
    <dgm:cxn modelId="{916EAFCB-FCE4-3342-B994-29471E209C6C}" type="presParOf" srcId="{DA486DF1-C993-B140-B2A4-B237D86374FE}" destId="{7D541516-DFFE-DD42-9AF9-8BF755DDBD6B}" srcOrd="0" destOrd="0" presId="urn:microsoft.com/office/officeart/2008/layout/VerticalCurvedList"/>
    <dgm:cxn modelId="{495297E4-F78D-A640-970B-A91829972C09}" type="presParOf" srcId="{7D541516-DFFE-DD42-9AF9-8BF755DDBD6B}" destId="{421709A4-C7B9-D54A-A955-A9136B3FB976}" srcOrd="0" destOrd="0" presId="urn:microsoft.com/office/officeart/2008/layout/VerticalCurvedList"/>
    <dgm:cxn modelId="{7B975B48-14FB-1046-931A-1A378D13F304}" type="presParOf" srcId="{7D541516-DFFE-DD42-9AF9-8BF755DDBD6B}" destId="{DCE0E86F-CD12-2343-9AFC-6D82B74F983C}" srcOrd="1" destOrd="0" presId="urn:microsoft.com/office/officeart/2008/layout/VerticalCurvedList"/>
    <dgm:cxn modelId="{E4635EEE-4B95-994B-BF1E-265E678434AC}" type="presParOf" srcId="{7D541516-DFFE-DD42-9AF9-8BF755DDBD6B}" destId="{C334E966-88EB-004D-B4F2-2F412174192B}" srcOrd="2" destOrd="0" presId="urn:microsoft.com/office/officeart/2008/layout/VerticalCurvedList"/>
    <dgm:cxn modelId="{97CFD7ED-8776-C144-8868-3EED7CD7564D}" type="presParOf" srcId="{7D541516-DFFE-DD42-9AF9-8BF755DDBD6B}" destId="{05824539-2902-534F-9783-77AF1AC214F6}" srcOrd="3" destOrd="0" presId="urn:microsoft.com/office/officeart/2008/layout/VerticalCurvedList"/>
    <dgm:cxn modelId="{483167B7-6927-DA41-86BC-7D626A4F306A}" type="presParOf" srcId="{DA486DF1-C993-B140-B2A4-B237D86374FE}" destId="{37C14798-4164-2644-89F2-6DAF9F588D4B}" srcOrd="1" destOrd="0" presId="urn:microsoft.com/office/officeart/2008/layout/VerticalCurvedList"/>
    <dgm:cxn modelId="{ECF77A2D-1A5D-3847-A1B6-B8A5A745F87E}" type="presParOf" srcId="{DA486DF1-C993-B140-B2A4-B237D86374FE}" destId="{6F9C44C3-35E5-E94D-BD15-3D2B557CE7BB}" srcOrd="2" destOrd="0" presId="urn:microsoft.com/office/officeart/2008/layout/VerticalCurvedList"/>
    <dgm:cxn modelId="{7AE6EA74-9E7E-F243-B34E-5B54D7BD7B09}" type="presParOf" srcId="{6F9C44C3-35E5-E94D-BD15-3D2B557CE7BB}" destId="{BA81CAA8-D1F7-144D-A724-612B9F9255F1}" srcOrd="0" destOrd="0" presId="urn:microsoft.com/office/officeart/2008/layout/VerticalCurvedList"/>
    <dgm:cxn modelId="{F5EE7A20-A3C6-3640-AA4A-70F6B089B5D0}" type="presParOf" srcId="{DA486DF1-C993-B140-B2A4-B237D86374FE}" destId="{E0491386-F41E-AB4D-833D-0F6AC74094AE}" srcOrd="3" destOrd="0" presId="urn:microsoft.com/office/officeart/2008/layout/VerticalCurvedList"/>
    <dgm:cxn modelId="{AEC653FE-2D07-444E-AA05-AF7040E406E1}" type="presParOf" srcId="{DA486DF1-C993-B140-B2A4-B237D86374FE}" destId="{E629AD1B-140C-5742-97FD-4B79845BC098}" srcOrd="4" destOrd="0" presId="urn:microsoft.com/office/officeart/2008/layout/VerticalCurvedList"/>
    <dgm:cxn modelId="{544DB416-68CE-CE4E-AFDC-4FEA2984C1B0}" type="presParOf" srcId="{E629AD1B-140C-5742-97FD-4B79845BC098}" destId="{83A3AE51-17FA-EB46-B66B-FEF9699A10B4}" srcOrd="0" destOrd="0" presId="urn:microsoft.com/office/officeart/2008/layout/VerticalCurvedList"/>
    <dgm:cxn modelId="{55A24677-BB20-F24E-9055-94D479BDC236}" type="presParOf" srcId="{DA486DF1-C993-B140-B2A4-B237D86374FE}" destId="{44575258-A9E0-7F47-BAE2-8E404C692066}" srcOrd="5" destOrd="0" presId="urn:microsoft.com/office/officeart/2008/layout/VerticalCurvedList"/>
    <dgm:cxn modelId="{3C0D19AC-868D-0044-AD64-730B5055F4EE}" type="presParOf" srcId="{DA486DF1-C993-B140-B2A4-B237D86374FE}" destId="{5D85629F-D3A2-AA43-B680-40143F626DDF}" srcOrd="6" destOrd="0" presId="urn:microsoft.com/office/officeart/2008/layout/VerticalCurvedList"/>
    <dgm:cxn modelId="{6C832614-EBEB-794C-92CD-5581108E6D4D}" type="presParOf" srcId="{5D85629F-D3A2-AA43-B680-40143F626DDF}" destId="{839D0638-80DB-8748-8977-30BA6E04C184}" srcOrd="0" destOrd="0" presId="urn:microsoft.com/office/officeart/2008/layout/VerticalCurvedList"/>
    <dgm:cxn modelId="{CB9839CD-BBF2-FA48-800E-B54F66DF6DD4}" type="presParOf" srcId="{DA486DF1-C993-B140-B2A4-B237D86374FE}" destId="{BEF58327-9ABB-5C4A-A214-55331989A3B9}" srcOrd="7" destOrd="0" presId="urn:microsoft.com/office/officeart/2008/layout/VerticalCurvedList"/>
    <dgm:cxn modelId="{FC395AE2-C9B9-0443-B3D4-4C0AD8AAA7DF}" type="presParOf" srcId="{DA486DF1-C993-B140-B2A4-B237D86374FE}" destId="{6C18CA3A-DC57-6A43-99CE-946B7E6276BA}" srcOrd="8" destOrd="0" presId="urn:microsoft.com/office/officeart/2008/layout/VerticalCurvedList"/>
    <dgm:cxn modelId="{5EE5B154-7597-2346-965E-7F94FBA72DE7}" type="presParOf" srcId="{6C18CA3A-DC57-6A43-99CE-946B7E6276BA}" destId="{9CF5B854-556B-D445-BEDE-F834696485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5F071B-659C-314F-9EE9-85493F1509D6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1DEB384E-FEA0-B44E-84BE-E5D2BFC8D7A6}">
      <dgm:prSet phldrT="[Texto]"/>
      <dgm:spPr/>
      <dgm:t>
        <a:bodyPr/>
        <a:lstStyle/>
        <a:p>
          <a:r>
            <a:rPr lang="es-MX" dirty="0"/>
            <a:t>Generación de embeddings con sentence-transformers (modelo </a:t>
          </a:r>
          <a:r>
            <a:rPr lang="es-EC" dirty="0"/>
            <a:t>hiiamsid/sentence_similarity_spanish_es</a:t>
          </a:r>
          <a:r>
            <a:rPr lang="es-MX" dirty="0"/>
            <a:t>)</a:t>
          </a:r>
        </a:p>
      </dgm:t>
    </dgm:pt>
    <dgm:pt modelId="{62AEB4F8-35F6-B74E-90E7-90BE8B3411B2}" type="parTrans" cxnId="{E7DD670C-326C-8545-83A1-75998BB32A2B}">
      <dgm:prSet/>
      <dgm:spPr/>
      <dgm:t>
        <a:bodyPr/>
        <a:lstStyle/>
        <a:p>
          <a:endParaRPr lang="es-MX"/>
        </a:p>
      </dgm:t>
    </dgm:pt>
    <dgm:pt modelId="{9CF5A479-1DAD-7F45-BBE5-1A3F2B839300}" type="sibTrans" cxnId="{E7DD670C-326C-8545-83A1-75998BB32A2B}">
      <dgm:prSet/>
      <dgm:spPr/>
      <dgm:t>
        <a:bodyPr/>
        <a:lstStyle/>
        <a:p>
          <a:endParaRPr lang="es-MX"/>
        </a:p>
      </dgm:t>
    </dgm:pt>
    <dgm:pt modelId="{2BCFAC24-AE19-D341-8EF6-984882E8563A}">
      <dgm:prSet phldrT="[Texto]"/>
      <dgm:spPr/>
      <dgm:t>
        <a:bodyPr/>
        <a:lstStyle/>
        <a:p>
          <a:r>
            <a:rPr lang="es-MX" dirty="0"/>
            <a:t>Almacenamiento en FAISS (búsqueda de similitud de texto).</a:t>
          </a:r>
        </a:p>
      </dgm:t>
    </dgm:pt>
    <dgm:pt modelId="{345475B5-DE56-074A-889E-6BC5CE4501EA}" type="parTrans" cxnId="{BCB6F90D-E1A9-DC4C-8AB9-ED6C9C3367A6}">
      <dgm:prSet/>
      <dgm:spPr/>
      <dgm:t>
        <a:bodyPr/>
        <a:lstStyle/>
        <a:p>
          <a:endParaRPr lang="es-MX"/>
        </a:p>
      </dgm:t>
    </dgm:pt>
    <dgm:pt modelId="{414BE241-0B42-7044-AE5E-E2C178C7DC71}" type="sibTrans" cxnId="{BCB6F90D-E1A9-DC4C-8AB9-ED6C9C3367A6}">
      <dgm:prSet/>
      <dgm:spPr/>
      <dgm:t>
        <a:bodyPr/>
        <a:lstStyle/>
        <a:p>
          <a:endParaRPr lang="es-MX"/>
        </a:p>
      </dgm:t>
    </dgm:pt>
    <dgm:pt modelId="{33BFEB26-AC06-B147-AA56-6979598C5672}">
      <dgm:prSet phldrT="[Texto]"/>
      <dgm:spPr/>
      <dgm:t>
        <a:bodyPr/>
        <a:lstStyle/>
        <a:p>
          <a:r>
            <a:rPr lang="es-MX" dirty="0"/>
            <a:t>Indexación en ChromaDB (base de datos de vectores para búsqueda semántica)</a:t>
          </a:r>
        </a:p>
      </dgm:t>
    </dgm:pt>
    <dgm:pt modelId="{3D5FAB53-F221-B247-8795-C34439A735AB}" type="parTrans" cxnId="{788C0400-3EAD-CF4B-8A13-193609522A5C}">
      <dgm:prSet/>
      <dgm:spPr/>
      <dgm:t>
        <a:bodyPr/>
        <a:lstStyle/>
        <a:p>
          <a:endParaRPr lang="es-MX"/>
        </a:p>
      </dgm:t>
    </dgm:pt>
    <dgm:pt modelId="{2A27045D-ADE8-184C-A931-4232A4241720}" type="sibTrans" cxnId="{788C0400-3EAD-CF4B-8A13-193609522A5C}">
      <dgm:prSet/>
      <dgm:spPr/>
      <dgm:t>
        <a:bodyPr/>
        <a:lstStyle/>
        <a:p>
          <a:endParaRPr lang="es-MX"/>
        </a:p>
      </dgm:t>
    </dgm:pt>
    <dgm:pt modelId="{D461BDB1-FDAA-4344-9768-8CBC9EED23B0}" type="pres">
      <dgm:prSet presAssocID="{D05F071B-659C-314F-9EE9-85493F1509D6}" presName="outerComposite" presStyleCnt="0">
        <dgm:presLayoutVars>
          <dgm:chMax val="5"/>
          <dgm:dir/>
          <dgm:resizeHandles val="exact"/>
        </dgm:presLayoutVars>
      </dgm:prSet>
      <dgm:spPr/>
    </dgm:pt>
    <dgm:pt modelId="{35A60199-96D3-8946-8908-04B8CA66E588}" type="pres">
      <dgm:prSet presAssocID="{D05F071B-659C-314F-9EE9-85493F1509D6}" presName="dummyMaxCanvas" presStyleCnt="0">
        <dgm:presLayoutVars/>
      </dgm:prSet>
      <dgm:spPr/>
    </dgm:pt>
    <dgm:pt modelId="{B860EBCA-8BBA-3C43-BE25-322F7CB390C6}" type="pres">
      <dgm:prSet presAssocID="{D05F071B-659C-314F-9EE9-85493F1509D6}" presName="ThreeNodes_1" presStyleLbl="node1" presStyleIdx="0" presStyleCnt="3">
        <dgm:presLayoutVars>
          <dgm:bulletEnabled val="1"/>
        </dgm:presLayoutVars>
      </dgm:prSet>
      <dgm:spPr/>
    </dgm:pt>
    <dgm:pt modelId="{434E0234-A836-F040-915C-EEC922A86078}" type="pres">
      <dgm:prSet presAssocID="{D05F071B-659C-314F-9EE9-85493F1509D6}" presName="ThreeNodes_2" presStyleLbl="node1" presStyleIdx="1" presStyleCnt="3">
        <dgm:presLayoutVars>
          <dgm:bulletEnabled val="1"/>
        </dgm:presLayoutVars>
      </dgm:prSet>
      <dgm:spPr/>
    </dgm:pt>
    <dgm:pt modelId="{A1E46AB2-81FA-9A46-88BC-B5EBD2D92103}" type="pres">
      <dgm:prSet presAssocID="{D05F071B-659C-314F-9EE9-85493F1509D6}" presName="ThreeNodes_3" presStyleLbl="node1" presStyleIdx="2" presStyleCnt="3">
        <dgm:presLayoutVars>
          <dgm:bulletEnabled val="1"/>
        </dgm:presLayoutVars>
      </dgm:prSet>
      <dgm:spPr/>
    </dgm:pt>
    <dgm:pt modelId="{3E967B20-C3F9-F74E-A74A-DB98F4DFA8D1}" type="pres">
      <dgm:prSet presAssocID="{D05F071B-659C-314F-9EE9-85493F1509D6}" presName="ThreeConn_1-2" presStyleLbl="fgAccFollowNode1" presStyleIdx="0" presStyleCnt="2">
        <dgm:presLayoutVars>
          <dgm:bulletEnabled val="1"/>
        </dgm:presLayoutVars>
      </dgm:prSet>
      <dgm:spPr/>
    </dgm:pt>
    <dgm:pt modelId="{8D87DC94-DE0F-E040-915A-2E76242B1422}" type="pres">
      <dgm:prSet presAssocID="{D05F071B-659C-314F-9EE9-85493F1509D6}" presName="ThreeConn_2-3" presStyleLbl="fgAccFollowNode1" presStyleIdx="1" presStyleCnt="2">
        <dgm:presLayoutVars>
          <dgm:bulletEnabled val="1"/>
        </dgm:presLayoutVars>
      </dgm:prSet>
      <dgm:spPr/>
    </dgm:pt>
    <dgm:pt modelId="{E952D4E2-BCD3-FA4C-B290-658B853A55AF}" type="pres">
      <dgm:prSet presAssocID="{D05F071B-659C-314F-9EE9-85493F1509D6}" presName="ThreeNodes_1_text" presStyleLbl="node1" presStyleIdx="2" presStyleCnt="3">
        <dgm:presLayoutVars>
          <dgm:bulletEnabled val="1"/>
        </dgm:presLayoutVars>
      </dgm:prSet>
      <dgm:spPr/>
    </dgm:pt>
    <dgm:pt modelId="{672BDED1-72B0-D240-9B91-53EFF3D55E7C}" type="pres">
      <dgm:prSet presAssocID="{D05F071B-659C-314F-9EE9-85493F1509D6}" presName="ThreeNodes_2_text" presStyleLbl="node1" presStyleIdx="2" presStyleCnt="3">
        <dgm:presLayoutVars>
          <dgm:bulletEnabled val="1"/>
        </dgm:presLayoutVars>
      </dgm:prSet>
      <dgm:spPr/>
    </dgm:pt>
    <dgm:pt modelId="{28659B1A-6500-0C4F-8CA6-D10BA6C23E25}" type="pres">
      <dgm:prSet presAssocID="{D05F071B-659C-314F-9EE9-85493F1509D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88C0400-3EAD-CF4B-8A13-193609522A5C}" srcId="{D05F071B-659C-314F-9EE9-85493F1509D6}" destId="{33BFEB26-AC06-B147-AA56-6979598C5672}" srcOrd="2" destOrd="0" parTransId="{3D5FAB53-F221-B247-8795-C34439A735AB}" sibTransId="{2A27045D-ADE8-184C-A931-4232A4241720}"/>
    <dgm:cxn modelId="{E7DD670C-326C-8545-83A1-75998BB32A2B}" srcId="{D05F071B-659C-314F-9EE9-85493F1509D6}" destId="{1DEB384E-FEA0-B44E-84BE-E5D2BFC8D7A6}" srcOrd="0" destOrd="0" parTransId="{62AEB4F8-35F6-B74E-90E7-90BE8B3411B2}" sibTransId="{9CF5A479-1DAD-7F45-BBE5-1A3F2B839300}"/>
    <dgm:cxn modelId="{BCB6F90D-E1A9-DC4C-8AB9-ED6C9C3367A6}" srcId="{D05F071B-659C-314F-9EE9-85493F1509D6}" destId="{2BCFAC24-AE19-D341-8EF6-984882E8563A}" srcOrd="1" destOrd="0" parTransId="{345475B5-DE56-074A-889E-6BC5CE4501EA}" sibTransId="{414BE241-0B42-7044-AE5E-E2C178C7DC71}"/>
    <dgm:cxn modelId="{8F6A9F38-309F-6441-BA8B-4044032D9267}" type="presOf" srcId="{D05F071B-659C-314F-9EE9-85493F1509D6}" destId="{D461BDB1-FDAA-4344-9768-8CBC9EED23B0}" srcOrd="0" destOrd="0" presId="urn:microsoft.com/office/officeart/2005/8/layout/vProcess5"/>
    <dgm:cxn modelId="{484FDF3D-8303-8E4A-B0BE-C2074312991A}" type="presOf" srcId="{1DEB384E-FEA0-B44E-84BE-E5D2BFC8D7A6}" destId="{B860EBCA-8BBA-3C43-BE25-322F7CB390C6}" srcOrd="0" destOrd="0" presId="urn:microsoft.com/office/officeart/2005/8/layout/vProcess5"/>
    <dgm:cxn modelId="{58025C6A-6313-CA46-9DBD-1B06043CD470}" type="presOf" srcId="{2BCFAC24-AE19-D341-8EF6-984882E8563A}" destId="{434E0234-A836-F040-915C-EEC922A86078}" srcOrd="0" destOrd="0" presId="urn:microsoft.com/office/officeart/2005/8/layout/vProcess5"/>
    <dgm:cxn modelId="{DAC8E76B-E7F8-354D-9BC6-6F3D414EDAC0}" type="presOf" srcId="{33BFEB26-AC06-B147-AA56-6979598C5672}" destId="{28659B1A-6500-0C4F-8CA6-D10BA6C23E25}" srcOrd="1" destOrd="0" presId="urn:microsoft.com/office/officeart/2005/8/layout/vProcess5"/>
    <dgm:cxn modelId="{69CCFE6F-7A56-994E-8128-493C26C2BECF}" type="presOf" srcId="{414BE241-0B42-7044-AE5E-E2C178C7DC71}" destId="{8D87DC94-DE0F-E040-915A-2E76242B1422}" srcOrd="0" destOrd="0" presId="urn:microsoft.com/office/officeart/2005/8/layout/vProcess5"/>
    <dgm:cxn modelId="{9F6FC077-02E3-E249-B4B0-A9465D268FE6}" type="presOf" srcId="{9CF5A479-1DAD-7F45-BBE5-1A3F2B839300}" destId="{3E967B20-C3F9-F74E-A74A-DB98F4DFA8D1}" srcOrd="0" destOrd="0" presId="urn:microsoft.com/office/officeart/2005/8/layout/vProcess5"/>
    <dgm:cxn modelId="{858BEE7F-E7A3-E645-9A8D-4544F0C8267F}" type="presOf" srcId="{2BCFAC24-AE19-D341-8EF6-984882E8563A}" destId="{672BDED1-72B0-D240-9B91-53EFF3D55E7C}" srcOrd="1" destOrd="0" presId="urn:microsoft.com/office/officeart/2005/8/layout/vProcess5"/>
    <dgm:cxn modelId="{FD5A468F-1191-F74C-88FD-19099869DF85}" type="presOf" srcId="{33BFEB26-AC06-B147-AA56-6979598C5672}" destId="{A1E46AB2-81FA-9A46-88BC-B5EBD2D92103}" srcOrd="0" destOrd="0" presId="urn:microsoft.com/office/officeart/2005/8/layout/vProcess5"/>
    <dgm:cxn modelId="{82CC43CA-CB2A-854A-B8F5-1D4A93204870}" type="presOf" srcId="{1DEB384E-FEA0-B44E-84BE-E5D2BFC8D7A6}" destId="{E952D4E2-BCD3-FA4C-B290-658B853A55AF}" srcOrd="1" destOrd="0" presId="urn:microsoft.com/office/officeart/2005/8/layout/vProcess5"/>
    <dgm:cxn modelId="{00052D85-C974-3748-BCAE-97A3FD614F17}" type="presParOf" srcId="{D461BDB1-FDAA-4344-9768-8CBC9EED23B0}" destId="{35A60199-96D3-8946-8908-04B8CA66E588}" srcOrd="0" destOrd="0" presId="urn:microsoft.com/office/officeart/2005/8/layout/vProcess5"/>
    <dgm:cxn modelId="{94BED576-11C0-694E-AF5C-BA6A5B97033C}" type="presParOf" srcId="{D461BDB1-FDAA-4344-9768-8CBC9EED23B0}" destId="{B860EBCA-8BBA-3C43-BE25-322F7CB390C6}" srcOrd="1" destOrd="0" presId="urn:microsoft.com/office/officeart/2005/8/layout/vProcess5"/>
    <dgm:cxn modelId="{D577B1AC-BFF7-FA43-8F86-E1630406AAD0}" type="presParOf" srcId="{D461BDB1-FDAA-4344-9768-8CBC9EED23B0}" destId="{434E0234-A836-F040-915C-EEC922A86078}" srcOrd="2" destOrd="0" presId="urn:microsoft.com/office/officeart/2005/8/layout/vProcess5"/>
    <dgm:cxn modelId="{B8A9730F-49A8-D64A-8B61-A1905D40C9AB}" type="presParOf" srcId="{D461BDB1-FDAA-4344-9768-8CBC9EED23B0}" destId="{A1E46AB2-81FA-9A46-88BC-B5EBD2D92103}" srcOrd="3" destOrd="0" presId="urn:microsoft.com/office/officeart/2005/8/layout/vProcess5"/>
    <dgm:cxn modelId="{FE388922-B35E-294B-8486-2EC540509760}" type="presParOf" srcId="{D461BDB1-FDAA-4344-9768-8CBC9EED23B0}" destId="{3E967B20-C3F9-F74E-A74A-DB98F4DFA8D1}" srcOrd="4" destOrd="0" presId="urn:microsoft.com/office/officeart/2005/8/layout/vProcess5"/>
    <dgm:cxn modelId="{48CFCD6D-F068-D549-99EB-D44DD53F1B7F}" type="presParOf" srcId="{D461BDB1-FDAA-4344-9768-8CBC9EED23B0}" destId="{8D87DC94-DE0F-E040-915A-2E76242B1422}" srcOrd="5" destOrd="0" presId="urn:microsoft.com/office/officeart/2005/8/layout/vProcess5"/>
    <dgm:cxn modelId="{A79FCCD1-F950-9941-AEB0-F631ED3B2F37}" type="presParOf" srcId="{D461BDB1-FDAA-4344-9768-8CBC9EED23B0}" destId="{E952D4E2-BCD3-FA4C-B290-658B853A55AF}" srcOrd="6" destOrd="0" presId="urn:microsoft.com/office/officeart/2005/8/layout/vProcess5"/>
    <dgm:cxn modelId="{BD369F34-B8FC-9649-9729-251B3796DB86}" type="presParOf" srcId="{D461BDB1-FDAA-4344-9768-8CBC9EED23B0}" destId="{672BDED1-72B0-D240-9B91-53EFF3D55E7C}" srcOrd="7" destOrd="0" presId="urn:microsoft.com/office/officeart/2005/8/layout/vProcess5"/>
    <dgm:cxn modelId="{75FFF4F2-6E09-4640-8965-E28A43955C65}" type="presParOf" srcId="{D461BDB1-FDAA-4344-9768-8CBC9EED23B0}" destId="{28659B1A-6500-0C4F-8CA6-D10BA6C23E2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96EFEB2-D710-8846-97D3-00421FFB7533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D49AFB4C-5646-8D4B-8B56-37D1A22F1E02}">
      <dgm:prSet phldrT="[Texto]"/>
      <dgm:spPr/>
      <dgm:t>
        <a:bodyPr/>
        <a:lstStyle/>
        <a:p>
          <a:r>
            <a:rPr lang="es-MX" dirty="0"/>
            <a:t>MongoDB almacena los documentos procesados y sus párrafos.</a:t>
          </a:r>
        </a:p>
      </dgm:t>
    </dgm:pt>
    <dgm:pt modelId="{7B6DC6B5-1E44-3A4D-970D-95590DA1EB06}" type="parTrans" cxnId="{2D91B00D-89CE-564F-9329-AD81541F237D}">
      <dgm:prSet/>
      <dgm:spPr/>
      <dgm:t>
        <a:bodyPr/>
        <a:lstStyle/>
        <a:p>
          <a:endParaRPr lang="es-MX"/>
        </a:p>
      </dgm:t>
    </dgm:pt>
    <dgm:pt modelId="{0741F512-B66E-3040-BEC2-F7AA57D69988}" type="sibTrans" cxnId="{2D91B00D-89CE-564F-9329-AD81541F237D}">
      <dgm:prSet/>
      <dgm:spPr/>
      <dgm:t>
        <a:bodyPr/>
        <a:lstStyle/>
        <a:p>
          <a:endParaRPr lang="es-MX"/>
        </a:p>
      </dgm:t>
    </dgm:pt>
    <dgm:pt modelId="{FE8153C7-3AF3-894B-B8BC-C2D1B90A22DA}">
      <dgm:prSet phldrT="[Texto]"/>
      <dgm:spPr/>
      <dgm:t>
        <a:bodyPr/>
        <a:lstStyle/>
        <a:p>
          <a:endParaRPr lang="es-MX" dirty="0"/>
        </a:p>
      </dgm:t>
    </dgm:pt>
    <dgm:pt modelId="{47EAC18C-2E6E-8D49-87F2-0AC73CB2062A}" type="parTrans" cxnId="{8476C773-E151-0244-84DF-94285B8799AD}">
      <dgm:prSet/>
      <dgm:spPr/>
      <dgm:t>
        <a:bodyPr/>
        <a:lstStyle/>
        <a:p>
          <a:endParaRPr lang="es-MX"/>
        </a:p>
      </dgm:t>
    </dgm:pt>
    <dgm:pt modelId="{4966FB11-E512-0846-A046-C4D59A86BDF0}" type="sibTrans" cxnId="{8476C773-E151-0244-84DF-94285B8799AD}">
      <dgm:prSet/>
      <dgm:spPr/>
      <dgm:t>
        <a:bodyPr/>
        <a:lstStyle/>
        <a:p>
          <a:endParaRPr lang="es-MX"/>
        </a:p>
      </dgm:t>
    </dgm:pt>
    <dgm:pt modelId="{6CB376B1-B40E-0B45-8ECD-56AB686B5293}">
      <dgm:prSet phldrT="[Texto]" phldr="1"/>
      <dgm:spPr/>
      <dgm:t>
        <a:bodyPr/>
        <a:lstStyle/>
        <a:p>
          <a:endParaRPr lang="es-MX"/>
        </a:p>
      </dgm:t>
    </dgm:pt>
    <dgm:pt modelId="{C28AF4AE-6ACF-BD49-B02F-995615E9C6BB}" type="parTrans" cxnId="{6D6C2DB0-5F9B-B14B-918F-E4EA31F7EBDF}">
      <dgm:prSet/>
      <dgm:spPr/>
      <dgm:t>
        <a:bodyPr/>
        <a:lstStyle/>
        <a:p>
          <a:endParaRPr lang="es-MX"/>
        </a:p>
      </dgm:t>
    </dgm:pt>
    <dgm:pt modelId="{CA1331C2-F820-F445-9656-49CBE3C2F2E6}" type="sibTrans" cxnId="{6D6C2DB0-5F9B-B14B-918F-E4EA31F7EBDF}">
      <dgm:prSet/>
      <dgm:spPr/>
      <dgm:t>
        <a:bodyPr/>
        <a:lstStyle/>
        <a:p>
          <a:endParaRPr lang="es-MX"/>
        </a:p>
      </dgm:t>
    </dgm:pt>
    <dgm:pt modelId="{E9A44759-149D-E648-8109-D87394B9FAD8}">
      <dgm:prSet/>
      <dgm:spPr/>
      <dgm:t>
        <a:bodyPr/>
        <a:lstStyle/>
        <a:p>
          <a:r>
            <a:rPr lang="es-MX"/>
            <a:t>FAISS y ChromaDB se usan para recuperación semántica rápida</a:t>
          </a:r>
        </a:p>
      </dgm:t>
    </dgm:pt>
    <dgm:pt modelId="{EB257234-73B9-6648-B206-79C2A6C5B86B}" type="parTrans" cxnId="{742D7941-7CBA-534A-A553-C3C0A9B0AF35}">
      <dgm:prSet/>
      <dgm:spPr/>
      <dgm:t>
        <a:bodyPr/>
        <a:lstStyle/>
        <a:p>
          <a:endParaRPr lang="es-MX"/>
        </a:p>
      </dgm:t>
    </dgm:pt>
    <dgm:pt modelId="{D6B72E25-A623-EE4D-A346-C5ADDE920AFD}" type="sibTrans" cxnId="{742D7941-7CBA-534A-A553-C3C0A9B0AF35}">
      <dgm:prSet/>
      <dgm:spPr/>
      <dgm:t>
        <a:bodyPr/>
        <a:lstStyle/>
        <a:p>
          <a:endParaRPr lang="es-MX"/>
        </a:p>
      </dgm:t>
    </dgm:pt>
    <dgm:pt modelId="{784B8A5C-0A02-0942-BAAD-3D6542025C8A}" type="pres">
      <dgm:prSet presAssocID="{596EFEB2-D710-8846-97D3-00421FFB7533}" presName="Name0" presStyleCnt="0">
        <dgm:presLayoutVars>
          <dgm:chMax val="7"/>
          <dgm:chPref val="7"/>
          <dgm:dir/>
        </dgm:presLayoutVars>
      </dgm:prSet>
      <dgm:spPr/>
    </dgm:pt>
    <dgm:pt modelId="{28D4D2B1-9DF4-2B47-89CA-08F1449B78C1}" type="pres">
      <dgm:prSet presAssocID="{596EFEB2-D710-8846-97D3-00421FFB7533}" presName="Name1" presStyleCnt="0"/>
      <dgm:spPr/>
    </dgm:pt>
    <dgm:pt modelId="{DE6C428C-EBF1-1E43-9710-1F2953B33662}" type="pres">
      <dgm:prSet presAssocID="{596EFEB2-D710-8846-97D3-00421FFB7533}" presName="cycle" presStyleCnt="0"/>
      <dgm:spPr/>
    </dgm:pt>
    <dgm:pt modelId="{F649518B-C2DF-DA47-9E9F-0049025B892F}" type="pres">
      <dgm:prSet presAssocID="{596EFEB2-D710-8846-97D3-00421FFB7533}" presName="srcNode" presStyleLbl="node1" presStyleIdx="0" presStyleCnt="4"/>
      <dgm:spPr/>
    </dgm:pt>
    <dgm:pt modelId="{6D5FA3FA-F65A-924C-A752-F718FB06AAD0}" type="pres">
      <dgm:prSet presAssocID="{596EFEB2-D710-8846-97D3-00421FFB7533}" presName="conn" presStyleLbl="parChTrans1D2" presStyleIdx="0" presStyleCnt="1"/>
      <dgm:spPr/>
    </dgm:pt>
    <dgm:pt modelId="{56896F6B-1BA8-0C4C-86BE-72A9E6AD45AD}" type="pres">
      <dgm:prSet presAssocID="{596EFEB2-D710-8846-97D3-00421FFB7533}" presName="extraNode" presStyleLbl="node1" presStyleIdx="0" presStyleCnt="4"/>
      <dgm:spPr/>
    </dgm:pt>
    <dgm:pt modelId="{3B4DF7C2-920C-8B4A-B273-51262E616CF2}" type="pres">
      <dgm:prSet presAssocID="{596EFEB2-D710-8846-97D3-00421FFB7533}" presName="dstNode" presStyleLbl="node1" presStyleIdx="0" presStyleCnt="4"/>
      <dgm:spPr/>
    </dgm:pt>
    <dgm:pt modelId="{06715F93-0D60-E149-A741-4D97E4EE9539}" type="pres">
      <dgm:prSet presAssocID="{D49AFB4C-5646-8D4B-8B56-37D1A22F1E02}" presName="text_1" presStyleLbl="node1" presStyleIdx="0" presStyleCnt="4">
        <dgm:presLayoutVars>
          <dgm:bulletEnabled val="1"/>
        </dgm:presLayoutVars>
      </dgm:prSet>
      <dgm:spPr/>
    </dgm:pt>
    <dgm:pt modelId="{56F87D11-B10F-FB48-8C91-7896CC6472B3}" type="pres">
      <dgm:prSet presAssocID="{D49AFB4C-5646-8D4B-8B56-37D1A22F1E02}" presName="accent_1" presStyleCnt="0"/>
      <dgm:spPr/>
    </dgm:pt>
    <dgm:pt modelId="{6D060340-1B1C-8E47-8C4D-B947BC71E876}" type="pres">
      <dgm:prSet presAssocID="{D49AFB4C-5646-8D4B-8B56-37D1A22F1E02}" presName="accentRepeatNode" presStyleLbl="solidFgAcc1" presStyleIdx="0" presStyleCnt="4"/>
      <dgm:spPr/>
    </dgm:pt>
    <dgm:pt modelId="{297D7A03-C17D-164C-8A00-BC066DC4F7A0}" type="pres">
      <dgm:prSet presAssocID="{E9A44759-149D-E648-8109-D87394B9FAD8}" presName="text_2" presStyleLbl="node1" presStyleIdx="1" presStyleCnt="4">
        <dgm:presLayoutVars>
          <dgm:bulletEnabled val="1"/>
        </dgm:presLayoutVars>
      </dgm:prSet>
      <dgm:spPr/>
    </dgm:pt>
    <dgm:pt modelId="{54BF0683-01D6-0047-8272-911981C377E8}" type="pres">
      <dgm:prSet presAssocID="{E9A44759-149D-E648-8109-D87394B9FAD8}" presName="accent_2" presStyleCnt="0"/>
      <dgm:spPr/>
    </dgm:pt>
    <dgm:pt modelId="{68820835-4767-E748-9A52-C9657A0D0248}" type="pres">
      <dgm:prSet presAssocID="{E9A44759-149D-E648-8109-D87394B9FAD8}" presName="accentRepeatNode" presStyleLbl="solidFgAcc1" presStyleIdx="1" presStyleCnt="4"/>
      <dgm:spPr/>
    </dgm:pt>
    <dgm:pt modelId="{12393B49-5957-4C41-ADCF-E751B71B660D}" type="pres">
      <dgm:prSet presAssocID="{FE8153C7-3AF3-894B-B8BC-C2D1B90A22DA}" presName="text_3" presStyleLbl="node1" presStyleIdx="2" presStyleCnt="4">
        <dgm:presLayoutVars>
          <dgm:bulletEnabled val="1"/>
        </dgm:presLayoutVars>
      </dgm:prSet>
      <dgm:spPr/>
    </dgm:pt>
    <dgm:pt modelId="{68B6D393-A23D-6249-949B-61DA81290BF0}" type="pres">
      <dgm:prSet presAssocID="{FE8153C7-3AF3-894B-B8BC-C2D1B90A22DA}" presName="accent_3" presStyleCnt="0"/>
      <dgm:spPr/>
    </dgm:pt>
    <dgm:pt modelId="{F3F791E5-9E82-8F46-AC3A-859EDF35E5E1}" type="pres">
      <dgm:prSet presAssocID="{FE8153C7-3AF3-894B-B8BC-C2D1B90A22DA}" presName="accentRepeatNode" presStyleLbl="solidFgAcc1" presStyleIdx="2" presStyleCnt="4"/>
      <dgm:spPr/>
    </dgm:pt>
    <dgm:pt modelId="{96119384-259A-6E4B-A095-8DFAB4E79109}" type="pres">
      <dgm:prSet presAssocID="{6CB376B1-B40E-0B45-8ECD-56AB686B5293}" presName="text_4" presStyleLbl="node1" presStyleIdx="3" presStyleCnt="4">
        <dgm:presLayoutVars>
          <dgm:bulletEnabled val="1"/>
        </dgm:presLayoutVars>
      </dgm:prSet>
      <dgm:spPr/>
    </dgm:pt>
    <dgm:pt modelId="{2DC6F27F-EF1D-2C46-9857-9EDC325DB6E1}" type="pres">
      <dgm:prSet presAssocID="{6CB376B1-B40E-0B45-8ECD-56AB686B5293}" presName="accent_4" presStyleCnt="0"/>
      <dgm:spPr/>
    </dgm:pt>
    <dgm:pt modelId="{4B54DD38-12FB-064A-86A9-143D9BC5B24C}" type="pres">
      <dgm:prSet presAssocID="{6CB376B1-B40E-0B45-8ECD-56AB686B5293}" presName="accentRepeatNode" presStyleLbl="solidFgAcc1" presStyleIdx="3" presStyleCnt="4"/>
      <dgm:spPr/>
    </dgm:pt>
  </dgm:ptLst>
  <dgm:cxnLst>
    <dgm:cxn modelId="{2D91B00D-89CE-564F-9329-AD81541F237D}" srcId="{596EFEB2-D710-8846-97D3-00421FFB7533}" destId="{D49AFB4C-5646-8D4B-8B56-37D1A22F1E02}" srcOrd="0" destOrd="0" parTransId="{7B6DC6B5-1E44-3A4D-970D-95590DA1EB06}" sibTransId="{0741F512-B66E-3040-BEC2-F7AA57D69988}"/>
    <dgm:cxn modelId="{742D7941-7CBA-534A-A553-C3C0A9B0AF35}" srcId="{596EFEB2-D710-8846-97D3-00421FFB7533}" destId="{E9A44759-149D-E648-8109-D87394B9FAD8}" srcOrd="1" destOrd="0" parTransId="{EB257234-73B9-6648-B206-79C2A6C5B86B}" sibTransId="{D6B72E25-A623-EE4D-A346-C5ADDE920AFD}"/>
    <dgm:cxn modelId="{E136834A-3C43-7A4C-ADB4-D0ADF89EA494}" type="presOf" srcId="{FE8153C7-3AF3-894B-B8BC-C2D1B90A22DA}" destId="{12393B49-5957-4C41-ADCF-E751B71B660D}" srcOrd="0" destOrd="0" presId="urn:microsoft.com/office/officeart/2008/layout/VerticalCurvedList"/>
    <dgm:cxn modelId="{967D2461-807D-6241-961A-809C5B006E93}" type="presOf" srcId="{0741F512-B66E-3040-BEC2-F7AA57D69988}" destId="{6D5FA3FA-F65A-924C-A752-F718FB06AAD0}" srcOrd="0" destOrd="0" presId="urn:microsoft.com/office/officeart/2008/layout/VerticalCurvedList"/>
    <dgm:cxn modelId="{B0591171-514A-C047-A451-5E14DD776455}" type="presOf" srcId="{596EFEB2-D710-8846-97D3-00421FFB7533}" destId="{784B8A5C-0A02-0942-BAAD-3D6542025C8A}" srcOrd="0" destOrd="0" presId="urn:microsoft.com/office/officeart/2008/layout/VerticalCurvedList"/>
    <dgm:cxn modelId="{8476C773-E151-0244-84DF-94285B8799AD}" srcId="{596EFEB2-D710-8846-97D3-00421FFB7533}" destId="{FE8153C7-3AF3-894B-B8BC-C2D1B90A22DA}" srcOrd="2" destOrd="0" parTransId="{47EAC18C-2E6E-8D49-87F2-0AC73CB2062A}" sibTransId="{4966FB11-E512-0846-A046-C4D59A86BDF0}"/>
    <dgm:cxn modelId="{542B02A3-A1CA-9740-86FD-FB56E9D0D967}" type="presOf" srcId="{D49AFB4C-5646-8D4B-8B56-37D1A22F1E02}" destId="{06715F93-0D60-E149-A741-4D97E4EE9539}" srcOrd="0" destOrd="0" presId="urn:microsoft.com/office/officeart/2008/layout/VerticalCurvedList"/>
    <dgm:cxn modelId="{A37648A8-DD31-9848-8B0D-FDB5D0629436}" type="presOf" srcId="{E9A44759-149D-E648-8109-D87394B9FAD8}" destId="{297D7A03-C17D-164C-8A00-BC066DC4F7A0}" srcOrd="0" destOrd="0" presId="urn:microsoft.com/office/officeart/2008/layout/VerticalCurvedList"/>
    <dgm:cxn modelId="{6D6C2DB0-5F9B-B14B-918F-E4EA31F7EBDF}" srcId="{596EFEB2-D710-8846-97D3-00421FFB7533}" destId="{6CB376B1-B40E-0B45-8ECD-56AB686B5293}" srcOrd="3" destOrd="0" parTransId="{C28AF4AE-6ACF-BD49-B02F-995615E9C6BB}" sibTransId="{CA1331C2-F820-F445-9656-49CBE3C2F2E6}"/>
    <dgm:cxn modelId="{544498D2-A742-2540-8B83-4832F15C96E5}" type="presOf" srcId="{6CB376B1-B40E-0B45-8ECD-56AB686B5293}" destId="{96119384-259A-6E4B-A095-8DFAB4E79109}" srcOrd="0" destOrd="0" presId="urn:microsoft.com/office/officeart/2008/layout/VerticalCurvedList"/>
    <dgm:cxn modelId="{2456D8D6-40AE-8642-8487-B10B7CB98330}" type="presParOf" srcId="{784B8A5C-0A02-0942-BAAD-3D6542025C8A}" destId="{28D4D2B1-9DF4-2B47-89CA-08F1449B78C1}" srcOrd="0" destOrd="0" presId="urn:microsoft.com/office/officeart/2008/layout/VerticalCurvedList"/>
    <dgm:cxn modelId="{79427F29-7811-8F41-B8D2-E8912EA72B16}" type="presParOf" srcId="{28D4D2B1-9DF4-2B47-89CA-08F1449B78C1}" destId="{DE6C428C-EBF1-1E43-9710-1F2953B33662}" srcOrd="0" destOrd="0" presId="urn:microsoft.com/office/officeart/2008/layout/VerticalCurvedList"/>
    <dgm:cxn modelId="{414721B1-CA68-C444-9D61-BAC973E5DCD5}" type="presParOf" srcId="{DE6C428C-EBF1-1E43-9710-1F2953B33662}" destId="{F649518B-C2DF-DA47-9E9F-0049025B892F}" srcOrd="0" destOrd="0" presId="urn:microsoft.com/office/officeart/2008/layout/VerticalCurvedList"/>
    <dgm:cxn modelId="{8FD3BA35-5398-E74E-9145-0536F3A517D1}" type="presParOf" srcId="{DE6C428C-EBF1-1E43-9710-1F2953B33662}" destId="{6D5FA3FA-F65A-924C-A752-F718FB06AAD0}" srcOrd="1" destOrd="0" presId="urn:microsoft.com/office/officeart/2008/layout/VerticalCurvedList"/>
    <dgm:cxn modelId="{556ABDF0-559B-F64E-890F-8D14A85B623C}" type="presParOf" srcId="{DE6C428C-EBF1-1E43-9710-1F2953B33662}" destId="{56896F6B-1BA8-0C4C-86BE-72A9E6AD45AD}" srcOrd="2" destOrd="0" presId="urn:microsoft.com/office/officeart/2008/layout/VerticalCurvedList"/>
    <dgm:cxn modelId="{67C7F946-CCC7-954E-88C4-2BB5F3C64A4E}" type="presParOf" srcId="{DE6C428C-EBF1-1E43-9710-1F2953B33662}" destId="{3B4DF7C2-920C-8B4A-B273-51262E616CF2}" srcOrd="3" destOrd="0" presId="urn:microsoft.com/office/officeart/2008/layout/VerticalCurvedList"/>
    <dgm:cxn modelId="{7E420D7B-01F2-834F-9F1F-2937A8E64358}" type="presParOf" srcId="{28D4D2B1-9DF4-2B47-89CA-08F1449B78C1}" destId="{06715F93-0D60-E149-A741-4D97E4EE9539}" srcOrd="1" destOrd="0" presId="urn:microsoft.com/office/officeart/2008/layout/VerticalCurvedList"/>
    <dgm:cxn modelId="{A72BEC29-0A30-1D46-9A68-4B35B6C0D18F}" type="presParOf" srcId="{28D4D2B1-9DF4-2B47-89CA-08F1449B78C1}" destId="{56F87D11-B10F-FB48-8C91-7896CC6472B3}" srcOrd="2" destOrd="0" presId="urn:microsoft.com/office/officeart/2008/layout/VerticalCurvedList"/>
    <dgm:cxn modelId="{C7519AC1-EC0D-D046-BE96-2B37344C7415}" type="presParOf" srcId="{56F87D11-B10F-FB48-8C91-7896CC6472B3}" destId="{6D060340-1B1C-8E47-8C4D-B947BC71E876}" srcOrd="0" destOrd="0" presId="urn:microsoft.com/office/officeart/2008/layout/VerticalCurvedList"/>
    <dgm:cxn modelId="{423C2930-8CC7-954D-92FB-3D2292387A98}" type="presParOf" srcId="{28D4D2B1-9DF4-2B47-89CA-08F1449B78C1}" destId="{297D7A03-C17D-164C-8A00-BC066DC4F7A0}" srcOrd="3" destOrd="0" presId="urn:microsoft.com/office/officeart/2008/layout/VerticalCurvedList"/>
    <dgm:cxn modelId="{E39CED39-0338-0C47-8602-696A06E3EDB9}" type="presParOf" srcId="{28D4D2B1-9DF4-2B47-89CA-08F1449B78C1}" destId="{54BF0683-01D6-0047-8272-911981C377E8}" srcOrd="4" destOrd="0" presId="urn:microsoft.com/office/officeart/2008/layout/VerticalCurvedList"/>
    <dgm:cxn modelId="{2F9AFD42-B49D-5F43-A075-A13BA8F1DA8D}" type="presParOf" srcId="{54BF0683-01D6-0047-8272-911981C377E8}" destId="{68820835-4767-E748-9A52-C9657A0D0248}" srcOrd="0" destOrd="0" presId="urn:microsoft.com/office/officeart/2008/layout/VerticalCurvedList"/>
    <dgm:cxn modelId="{A57BE259-80C8-E74D-B761-34878CAEC130}" type="presParOf" srcId="{28D4D2B1-9DF4-2B47-89CA-08F1449B78C1}" destId="{12393B49-5957-4C41-ADCF-E751B71B660D}" srcOrd="5" destOrd="0" presId="urn:microsoft.com/office/officeart/2008/layout/VerticalCurvedList"/>
    <dgm:cxn modelId="{19145DF7-5408-ED4A-A4A8-AD72F7DBF83E}" type="presParOf" srcId="{28D4D2B1-9DF4-2B47-89CA-08F1449B78C1}" destId="{68B6D393-A23D-6249-949B-61DA81290BF0}" srcOrd="6" destOrd="0" presId="urn:microsoft.com/office/officeart/2008/layout/VerticalCurvedList"/>
    <dgm:cxn modelId="{51D9878A-4A00-0B4E-A5E1-BD4875A72394}" type="presParOf" srcId="{68B6D393-A23D-6249-949B-61DA81290BF0}" destId="{F3F791E5-9E82-8F46-AC3A-859EDF35E5E1}" srcOrd="0" destOrd="0" presId="urn:microsoft.com/office/officeart/2008/layout/VerticalCurvedList"/>
    <dgm:cxn modelId="{E5878B17-BD9A-5745-ABA2-7B6759488600}" type="presParOf" srcId="{28D4D2B1-9DF4-2B47-89CA-08F1449B78C1}" destId="{96119384-259A-6E4B-A095-8DFAB4E79109}" srcOrd="7" destOrd="0" presId="urn:microsoft.com/office/officeart/2008/layout/VerticalCurvedList"/>
    <dgm:cxn modelId="{30723B39-8AFD-B04D-848A-19BE9549101E}" type="presParOf" srcId="{28D4D2B1-9DF4-2B47-89CA-08F1449B78C1}" destId="{2DC6F27F-EF1D-2C46-9857-9EDC325DB6E1}" srcOrd="8" destOrd="0" presId="urn:microsoft.com/office/officeart/2008/layout/VerticalCurvedList"/>
    <dgm:cxn modelId="{97E3B37C-444B-044D-8A9D-342F4F9BD99C}" type="presParOf" srcId="{2DC6F27F-EF1D-2C46-9857-9EDC325DB6E1}" destId="{4B54DD38-12FB-064A-86A9-143D9BC5B24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1CD1529-FFC8-2144-8AF9-1E7C01B3B842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E2FE383-F998-D848-A68E-9AB9B542B186}">
      <dgm:prSet phldrT="[Texto]"/>
      <dgm:spPr/>
      <dgm:t>
        <a:bodyPr/>
        <a:lstStyle/>
        <a:p>
          <a:endParaRPr lang="es-MX" dirty="0"/>
        </a:p>
      </dgm:t>
    </dgm:pt>
    <dgm:pt modelId="{12F19D19-3B5A-C945-AEF7-ED164861414C}" type="parTrans" cxnId="{3A0C6BE5-99B1-2642-B61E-DCB3E9F0BAC7}">
      <dgm:prSet/>
      <dgm:spPr/>
      <dgm:t>
        <a:bodyPr/>
        <a:lstStyle/>
        <a:p>
          <a:endParaRPr lang="es-MX"/>
        </a:p>
      </dgm:t>
    </dgm:pt>
    <dgm:pt modelId="{172A1EE1-857A-CE4D-95E3-CA8BE2545BF4}" type="sibTrans" cxnId="{3A0C6BE5-99B1-2642-B61E-DCB3E9F0BAC7}">
      <dgm:prSet/>
      <dgm:spPr/>
      <dgm:t>
        <a:bodyPr/>
        <a:lstStyle/>
        <a:p>
          <a:endParaRPr lang="es-MX"/>
        </a:p>
      </dgm:t>
    </dgm:pt>
    <dgm:pt modelId="{7CD9C185-707C-624F-8C8D-9A4D9336F1FE}">
      <dgm:prSet phldrT="[Texto]"/>
      <dgm:spPr/>
      <dgm:t>
        <a:bodyPr/>
        <a:lstStyle/>
        <a:p>
          <a:r>
            <a:rPr lang="es-ES_tradnl" dirty="0"/>
            <a:t>Integración Api </a:t>
          </a:r>
          <a:r>
            <a:rPr lang="es-ES_tradnl" dirty="0" err="1"/>
            <a:t>Rest</a:t>
          </a:r>
          <a:endParaRPr lang="es-MX" dirty="0"/>
        </a:p>
      </dgm:t>
    </dgm:pt>
    <dgm:pt modelId="{26A853B2-5CC1-BE49-87B0-99CC553D8BC6}" type="parTrans" cxnId="{71D118EC-4670-ED42-A531-5B4D59DB543A}">
      <dgm:prSet/>
      <dgm:spPr/>
      <dgm:t>
        <a:bodyPr/>
        <a:lstStyle/>
        <a:p>
          <a:endParaRPr lang="es-MX"/>
        </a:p>
      </dgm:t>
    </dgm:pt>
    <dgm:pt modelId="{DD7A54F1-F109-7A4C-AB6B-357BBD7F8475}" type="sibTrans" cxnId="{71D118EC-4670-ED42-A531-5B4D59DB543A}">
      <dgm:prSet/>
      <dgm:spPr/>
      <dgm:t>
        <a:bodyPr/>
        <a:lstStyle/>
        <a:p>
          <a:endParaRPr lang="es-MX"/>
        </a:p>
      </dgm:t>
    </dgm:pt>
    <dgm:pt modelId="{7E9C46E2-37A7-9042-815B-CC16FB8F3B3E}">
      <dgm:prSet phldrT="[Texto]"/>
      <dgm:spPr/>
      <dgm:t>
        <a:bodyPr/>
        <a:lstStyle/>
        <a:p>
          <a:r>
            <a:rPr lang="es-ES_tradnl" dirty="0"/>
            <a:t>Definición de </a:t>
          </a:r>
          <a:r>
            <a:rPr lang="es-ES_tradnl" dirty="0" err="1"/>
            <a:t>Frondend</a:t>
          </a:r>
          <a:r>
            <a:rPr lang="es-ES_tradnl" dirty="0"/>
            <a:t> –</a:t>
          </a:r>
          <a:r>
            <a:rPr lang="es-ES_tradnl" dirty="0" err="1"/>
            <a:t>React</a:t>
          </a:r>
          <a:endParaRPr lang="es-MX" dirty="0"/>
        </a:p>
      </dgm:t>
    </dgm:pt>
    <dgm:pt modelId="{1D48E49D-21A1-F74C-8682-902E8DEAF5B0}" type="parTrans" cxnId="{4EB04993-B900-3040-8F20-02B88AE26A40}">
      <dgm:prSet/>
      <dgm:spPr/>
      <dgm:t>
        <a:bodyPr/>
        <a:lstStyle/>
        <a:p>
          <a:endParaRPr lang="es-MX"/>
        </a:p>
      </dgm:t>
    </dgm:pt>
    <dgm:pt modelId="{21E4BF8B-B29D-7B4A-A64E-6C5D044F6531}" type="sibTrans" cxnId="{4EB04993-B900-3040-8F20-02B88AE26A40}">
      <dgm:prSet/>
      <dgm:spPr/>
      <dgm:t>
        <a:bodyPr/>
        <a:lstStyle/>
        <a:p>
          <a:endParaRPr lang="es-MX"/>
        </a:p>
      </dgm:t>
    </dgm:pt>
    <dgm:pt modelId="{7FF75B10-5832-A545-8945-B0624A7121BA}">
      <dgm:prSet/>
      <dgm:spPr/>
      <dgm:t>
        <a:bodyPr/>
        <a:lstStyle/>
        <a:p>
          <a:r>
            <a:rPr lang="es-ES_tradnl"/>
            <a:t>Funciones de búsqueda rápida</a:t>
          </a:r>
          <a:endParaRPr lang="es-ES_tradnl" dirty="0"/>
        </a:p>
      </dgm:t>
    </dgm:pt>
    <dgm:pt modelId="{3912D8E5-1EFE-F64F-9ADD-FC8FF99BFBCD}" type="parTrans" cxnId="{F4D0B5B6-3AE3-524C-8994-2AD9B8463EDF}">
      <dgm:prSet/>
      <dgm:spPr/>
      <dgm:t>
        <a:bodyPr/>
        <a:lstStyle/>
        <a:p>
          <a:endParaRPr lang="es-MX"/>
        </a:p>
      </dgm:t>
    </dgm:pt>
    <dgm:pt modelId="{E481B40C-F682-A146-8CA2-B057C2F164A8}" type="sibTrans" cxnId="{F4D0B5B6-3AE3-524C-8994-2AD9B8463EDF}">
      <dgm:prSet/>
      <dgm:spPr/>
      <dgm:t>
        <a:bodyPr/>
        <a:lstStyle/>
        <a:p>
          <a:endParaRPr lang="es-MX"/>
        </a:p>
      </dgm:t>
    </dgm:pt>
    <dgm:pt modelId="{821E9205-64D8-DD4D-BC6A-F9E05C27186B}" type="pres">
      <dgm:prSet presAssocID="{51CD1529-FFC8-2144-8AF9-1E7C01B3B842}" presName="Name0" presStyleCnt="0">
        <dgm:presLayoutVars>
          <dgm:chMax val="7"/>
          <dgm:chPref val="7"/>
          <dgm:dir/>
        </dgm:presLayoutVars>
      </dgm:prSet>
      <dgm:spPr/>
    </dgm:pt>
    <dgm:pt modelId="{6D55A1BC-66CE-CD44-B16B-5242560482F1}" type="pres">
      <dgm:prSet presAssocID="{51CD1529-FFC8-2144-8AF9-1E7C01B3B842}" presName="Name1" presStyleCnt="0"/>
      <dgm:spPr/>
    </dgm:pt>
    <dgm:pt modelId="{91251D33-CC43-304B-833C-2DB07F0AAABC}" type="pres">
      <dgm:prSet presAssocID="{51CD1529-FFC8-2144-8AF9-1E7C01B3B842}" presName="cycle" presStyleCnt="0"/>
      <dgm:spPr/>
    </dgm:pt>
    <dgm:pt modelId="{C9380DA6-248E-A445-A48B-D62D0C290589}" type="pres">
      <dgm:prSet presAssocID="{51CD1529-FFC8-2144-8AF9-1E7C01B3B842}" presName="srcNode" presStyleLbl="node1" presStyleIdx="0" presStyleCnt="4"/>
      <dgm:spPr/>
    </dgm:pt>
    <dgm:pt modelId="{B9DA017C-A00E-7441-A550-8496E337D860}" type="pres">
      <dgm:prSet presAssocID="{51CD1529-FFC8-2144-8AF9-1E7C01B3B842}" presName="conn" presStyleLbl="parChTrans1D2" presStyleIdx="0" presStyleCnt="1"/>
      <dgm:spPr/>
    </dgm:pt>
    <dgm:pt modelId="{D73BB5B3-D430-FD40-AE60-FE10FC7D8559}" type="pres">
      <dgm:prSet presAssocID="{51CD1529-FFC8-2144-8AF9-1E7C01B3B842}" presName="extraNode" presStyleLbl="node1" presStyleIdx="0" presStyleCnt="4"/>
      <dgm:spPr/>
    </dgm:pt>
    <dgm:pt modelId="{34B6039F-7AF7-7749-9268-65115983E3EC}" type="pres">
      <dgm:prSet presAssocID="{51CD1529-FFC8-2144-8AF9-1E7C01B3B842}" presName="dstNode" presStyleLbl="node1" presStyleIdx="0" presStyleCnt="4"/>
      <dgm:spPr/>
    </dgm:pt>
    <dgm:pt modelId="{18FA6607-F543-6B4B-9F29-CAC406D4E736}" type="pres">
      <dgm:prSet presAssocID="{7FF75B10-5832-A545-8945-B0624A7121BA}" presName="text_1" presStyleLbl="node1" presStyleIdx="0" presStyleCnt="4">
        <dgm:presLayoutVars>
          <dgm:bulletEnabled val="1"/>
        </dgm:presLayoutVars>
      </dgm:prSet>
      <dgm:spPr/>
    </dgm:pt>
    <dgm:pt modelId="{B353037F-2533-9D40-B14E-DE42792FC88B}" type="pres">
      <dgm:prSet presAssocID="{7FF75B10-5832-A545-8945-B0624A7121BA}" presName="accent_1" presStyleCnt="0"/>
      <dgm:spPr/>
    </dgm:pt>
    <dgm:pt modelId="{1026BC8B-49AE-604D-BF42-4B30BF97E852}" type="pres">
      <dgm:prSet presAssocID="{7FF75B10-5832-A545-8945-B0624A7121BA}" presName="accentRepeatNode" presStyleLbl="solidFgAcc1" presStyleIdx="0" presStyleCnt="4"/>
      <dgm:spPr/>
    </dgm:pt>
    <dgm:pt modelId="{765CA11A-E228-E64A-BA5E-24D3C80D4EC8}" type="pres">
      <dgm:prSet presAssocID="{7CD9C185-707C-624F-8C8D-9A4D9336F1FE}" presName="text_2" presStyleLbl="node1" presStyleIdx="1" presStyleCnt="4">
        <dgm:presLayoutVars>
          <dgm:bulletEnabled val="1"/>
        </dgm:presLayoutVars>
      </dgm:prSet>
      <dgm:spPr/>
    </dgm:pt>
    <dgm:pt modelId="{E42E68C9-47FA-504E-9D64-85332004093C}" type="pres">
      <dgm:prSet presAssocID="{7CD9C185-707C-624F-8C8D-9A4D9336F1FE}" presName="accent_2" presStyleCnt="0"/>
      <dgm:spPr/>
    </dgm:pt>
    <dgm:pt modelId="{5D44EAC4-1A26-8A46-A854-5F09DBC1CEDB}" type="pres">
      <dgm:prSet presAssocID="{7CD9C185-707C-624F-8C8D-9A4D9336F1FE}" presName="accentRepeatNode" presStyleLbl="solidFgAcc1" presStyleIdx="1" presStyleCnt="4"/>
      <dgm:spPr/>
    </dgm:pt>
    <dgm:pt modelId="{305F1088-300B-D447-BC47-2813B7630326}" type="pres">
      <dgm:prSet presAssocID="{7E9C46E2-37A7-9042-815B-CC16FB8F3B3E}" presName="text_3" presStyleLbl="node1" presStyleIdx="2" presStyleCnt="4">
        <dgm:presLayoutVars>
          <dgm:bulletEnabled val="1"/>
        </dgm:presLayoutVars>
      </dgm:prSet>
      <dgm:spPr/>
    </dgm:pt>
    <dgm:pt modelId="{956E54F5-8396-FC41-8426-CAB54254346C}" type="pres">
      <dgm:prSet presAssocID="{7E9C46E2-37A7-9042-815B-CC16FB8F3B3E}" presName="accent_3" presStyleCnt="0"/>
      <dgm:spPr/>
    </dgm:pt>
    <dgm:pt modelId="{08A727AD-BAF7-C144-8CF4-DA423FD3ACB2}" type="pres">
      <dgm:prSet presAssocID="{7E9C46E2-37A7-9042-815B-CC16FB8F3B3E}" presName="accentRepeatNode" presStyleLbl="solidFgAcc1" presStyleIdx="2" presStyleCnt="4"/>
      <dgm:spPr/>
    </dgm:pt>
    <dgm:pt modelId="{84504CEC-A281-BC48-95D5-E18E20CE5BA5}" type="pres">
      <dgm:prSet presAssocID="{8E2FE383-F998-D848-A68E-9AB9B542B186}" presName="text_4" presStyleLbl="node1" presStyleIdx="3" presStyleCnt="4">
        <dgm:presLayoutVars>
          <dgm:bulletEnabled val="1"/>
        </dgm:presLayoutVars>
      </dgm:prSet>
      <dgm:spPr/>
    </dgm:pt>
    <dgm:pt modelId="{0BD8F13E-4A85-3B48-A30B-AA9055C318C7}" type="pres">
      <dgm:prSet presAssocID="{8E2FE383-F998-D848-A68E-9AB9B542B186}" presName="accent_4" presStyleCnt="0"/>
      <dgm:spPr/>
    </dgm:pt>
    <dgm:pt modelId="{EFF1AB8E-E5D3-5B44-B023-CA60B146D904}" type="pres">
      <dgm:prSet presAssocID="{8E2FE383-F998-D848-A68E-9AB9B542B186}" presName="accentRepeatNode" presStyleLbl="solidFgAcc1" presStyleIdx="3" presStyleCnt="4"/>
      <dgm:spPr/>
    </dgm:pt>
  </dgm:ptLst>
  <dgm:cxnLst>
    <dgm:cxn modelId="{B2117912-234B-2642-B55E-6FC2252B4569}" type="presOf" srcId="{8E2FE383-F998-D848-A68E-9AB9B542B186}" destId="{84504CEC-A281-BC48-95D5-E18E20CE5BA5}" srcOrd="0" destOrd="0" presId="urn:microsoft.com/office/officeart/2008/layout/VerticalCurvedList"/>
    <dgm:cxn modelId="{A3D05714-1613-BA48-863F-1282E6F909B3}" type="presOf" srcId="{51CD1529-FFC8-2144-8AF9-1E7C01B3B842}" destId="{821E9205-64D8-DD4D-BC6A-F9E05C27186B}" srcOrd="0" destOrd="0" presId="urn:microsoft.com/office/officeart/2008/layout/VerticalCurvedList"/>
    <dgm:cxn modelId="{1D7A0823-75CF-3547-84C5-CB696ED297EE}" type="presOf" srcId="{7CD9C185-707C-624F-8C8D-9A4D9336F1FE}" destId="{765CA11A-E228-E64A-BA5E-24D3C80D4EC8}" srcOrd="0" destOrd="0" presId="urn:microsoft.com/office/officeart/2008/layout/VerticalCurvedList"/>
    <dgm:cxn modelId="{A6C46360-7B1F-F34D-BC6E-742E7A249B46}" type="presOf" srcId="{7FF75B10-5832-A545-8945-B0624A7121BA}" destId="{18FA6607-F543-6B4B-9F29-CAC406D4E736}" srcOrd="0" destOrd="0" presId="urn:microsoft.com/office/officeart/2008/layout/VerticalCurvedList"/>
    <dgm:cxn modelId="{D2E5EE82-366C-E048-BCA3-C5C2D172CF71}" type="presOf" srcId="{E481B40C-F682-A146-8CA2-B057C2F164A8}" destId="{B9DA017C-A00E-7441-A550-8496E337D860}" srcOrd="0" destOrd="0" presId="urn:microsoft.com/office/officeart/2008/layout/VerticalCurvedList"/>
    <dgm:cxn modelId="{4EB04993-B900-3040-8F20-02B88AE26A40}" srcId="{51CD1529-FFC8-2144-8AF9-1E7C01B3B842}" destId="{7E9C46E2-37A7-9042-815B-CC16FB8F3B3E}" srcOrd="2" destOrd="0" parTransId="{1D48E49D-21A1-F74C-8682-902E8DEAF5B0}" sibTransId="{21E4BF8B-B29D-7B4A-A64E-6C5D044F6531}"/>
    <dgm:cxn modelId="{9099ABA2-6F8B-324F-BA2B-A942866BC6CE}" type="presOf" srcId="{7E9C46E2-37A7-9042-815B-CC16FB8F3B3E}" destId="{305F1088-300B-D447-BC47-2813B7630326}" srcOrd="0" destOrd="0" presId="urn:microsoft.com/office/officeart/2008/layout/VerticalCurvedList"/>
    <dgm:cxn modelId="{F4D0B5B6-3AE3-524C-8994-2AD9B8463EDF}" srcId="{51CD1529-FFC8-2144-8AF9-1E7C01B3B842}" destId="{7FF75B10-5832-A545-8945-B0624A7121BA}" srcOrd="0" destOrd="0" parTransId="{3912D8E5-1EFE-F64F-9ADD-FC8FF99BFBCD}" sibTransId="{E481B40C-F682-A146-8CA2-B057C2F164A8}"/>
    <dgm:cxn modelId="{3A0C6BE5-99B1-2642-B61E-DCB3E9F0BAC7}" srcId="{51CD1529-FFC8-2144-8AF9-1E7C01B3B842}" destId="{8E2FE383-F998-D848-A68E-9AB9B542B186}" srcOrd="3" destOrd="0" parTransId="{12F19D19-3B5A-C945-AEF7-ED164861414C}" sibTransId="{172A1EE1-857A-CE4D-95E3-CA8BE2545BF4}"/>
    <dgm:cxn modelId="{71D118EC-4670-ED42-A531-5B4D59DB543A}" srcId="{51CD1529-FFC8-2144-8AF9-1E7C01B3B842}" destId="{7CD9C185-707C-624F-8C8D-9A4D9336F1FE}" srcOrd="1" destOrd="0" parTransId="{26A853B2-5CC1-BE49-87B0-99CC553D8BC6}" sibTransId="{DD7A54F1-F109-7A4C-AB6B-357BBD7F8475}"/>
    <dgm:cxn modelId="{79A631EC-940A-5F41-AD23-562B34F0B577}" type="presParOf" srcId="{821E9205-64D8-DD4D-BC6A-F9E05C27186B}" destId="{6D55A1BC-66CE-CD44-B16B-5242560482F1}" srcOrd="0" destOrd="0" presId="urn:microsoft.com/office/officeart/2008/layout/VerticalCurvedList"/>
    <dgm:cxn modelId="{7B397FAD-D030-DB40-903C-77EE57E6657D}" type="presParOf" srcId="{6D55A1BC-66CE-CD44-B16B-5242560482F1}" destId="{91251D33-CC43-304B-833C-2DB07F0AAABC}" srcOrd="0" destOrd="0" presId="urn:microsoft.com/office/officeart/2008/layout/VerticalCurvedList"/>
    <dgm:cxn modelId="{37705A5E-CD9B-6748-AEFF-B76C09A06912}" type="presParOf" srcId="{91251D33-CC43-304B-833C-2DB07F0AAABC}" destId="{C9380DA6-248E-A445-A48B-D62D0C290589}" srcOrd="0" destOrd="0" presId="urn:microsoft.com/office/officeart/2008/layout/VerticalCurvedList"/>
    <dgm:cxn modelId="{DDDD3FC1-0B1E-A241-A710-1F57EF363835}" type="presParOf" srcId="{91251D33-CC43-304B-833C-2DB07F0AAABC}" destId="{B9DA017C-A00E-7441-A550-8496E337D860}" srcOrd="1" destOrd="0" presId="urn:microsoft.com/office/officeart/2008/layout/VerticalCurvedList"/>
    <dgm:cxn modelId="{C5CAC594-446B-DC48-9437-AA0E8DE196DC}" type="presParOf" srcId="{91251D33-CC43-304B-833C-2DB07F0AAABC}" destId="{D73BB5B3-D430-FD40-AE60-FE10FC7D8559}" srcOrd="2" destOrd="0" presId="urn:microsoft.com/office/officeart/2008/layout/VerticalCurvedList"/>
    <dgm:cxn modelId="{3B6EE795-D2A2-054A-8E2A-2AD35BB16519}" type="presParOf" srcId="{91251D33-CC43-304B-833C-2DB07F0AAABC}" destId="{34B6039F-7AF7-7749-9268-65115983E3EC}" srcOrd="3" destOrd="0" presId="urn:microsoft.com/office/officeart/2008/layout/VerticalCurvedList"/>
    <dgm:cxn modelId="{11F8914D-8355-D741-9987-15A80BB923C7}" type="presParOf" srcId="{6D55A1BC-66CE-CD44-B16B-5242560482F1}" destId="{18FA6607-F543-6B4B-9F29-CAC406D4E736}" srcOrd="1" destOrd="0" presId="urn:microsoft.com/office/officeart/2008/layout/VerticalCurvedList"/>
    <dgm:cxn modelId="{AF44590D-DC4D-044D-A88D-8480F598414C}" type="presParOf" srcId="{6D55A1BC-66CE-CD44-B16B-5242560482F1}" destId="{B353037F-2533-9D40-B14E-DE42792FC88B}" srcOrd="2" destOrd="0" presId="urn:microsoft.com/office/officeart/2008/layout/VerticalCurvedList"/>
    <dgm:cxn modelId="{6ABBFDB0-42C1-D540-8945-9BB14A751523}" type="presParOf" srcId="{B353037F-2533-9D40-B14E-DE42792FC88B}" destId="{1026BC8B-49AE-604D-BF42-4B30BF97E852}" srcOrd="0" destOrd="0" presId="urn:microsoft.com/office/officeart/2008/layout/VerticalCurvedList"/>
    <dgm:cxn modelId="{2019FCBF-CFCA-D04C-A95B-079173302CCE}" type="presParOf" srcId="{6D55A1BC-66CE-CD44-B16B-5242560482F1}" destId="{765CA11A-E228-E64A-BA5E-24D3C80D4EC8}" srcOrd="3" destOrd="0" presId="urn:microsoft.com/office/officeart/2008/layout/VerticalCurvedList"/>
    <dgm:cxn modelId="{80D617ED-51DA-1D46-99B8-F50174E13595}" type="presParOf" srcId="{6D55A1BC-66CE-CD44-B16B-5242560482F1}" destId="{E42E68C9-47FA-504E-9D64-85332004093C}" srcOrd="4" destOrd="0" presId="urn:microsoft.com/office/officeart/2008/layout/VerticalCurvedList"/>
    <dgm:cxn modelId="{59ABB366-4FDF-9545-8F55-A09C6248A293}" type="presParOf" srcId="{E42E68C9-47FA-504E-9D64-85332004093C}" destId="{5D44EAC4-1A26-8A46-A854-5F09DBC1CEDB}" srcOrd="0" destOrd="0" presId="urn:microsoft.com/office/officeart/2008/layout/VerticalCurvedList"/>
    <dgm:cxn modelId="{57B855B8-61E0-7B4F-BE70-893402D3CFE0}" type="presParOf" srcId="{6D55A1BC-66CE-CD44-B16B-5242560482F1}" destId="{305F1088-300B-D447-BC47-2813B7630326}" srcOrd="5" destOrd="0" presId="urn:microsoft.com/office/officeart/2008/layout/VerticalCurvedList"/>
    <dgm:cxn modelId="{1A5C6FA9-7069-734A-AD28-D9481B158897}" type="presParOf" srcId="{6D55A1BC-66CE-CD44-B16B-5242560482F1}" destId="{956E54F5-8396-FC41-8426-CAB54254346C}" srcOrd="6" destOrd="0" presId="urn:microsoft.com/office/officeart/2008/layout/VerticalCurvedList"/>
    <dgm:cxn modelId="{E054E356-79C3-5B4D-AA01-3FA21CA7EE31}" type="presParOf" srcId="{956E54F5-8396-FC41-8426-CAB54254346C}" destId="{08A727AD-BAF7-C144-8CF4-DA423FD3ACB2}" srcOrd="0" destOrd="0" presId="urn:microsoft.com/office/officeart/2008/layout/VerticalCurvedList"/>
    <dgm:cxn modelId="{DD73A048-9427-0A41-A7CA-FECC847D1AD6}" type="presParOf" srcId="{6D55A1BC-66CE-CD44-B16B-5242560482F1}" destId="{84504CEC-A281-BC48-95D5-E18E20CE5BA5}" srcOrd="7" destOrd="0" presId="urn:microsoft.com/office/officeart/2008/layout/VerticalCurvedList"/>
    <dgm:cxn modelId="{0695F1BA-6402-6047-85AD-8BFE2CC859AE}" type="presParOf" srcId="{6D55A1BC-66CE-CD44-B16B-5242560482F1}" destId="{0BD8F13E-4A85-3B48-A30B-AA9055C318C7}" srcOrd="8" destOrd="0" presId="urn:microsoft.com/office/officeart/2008/layout/VerticalCurvedList"/>
    <dgm:cxn modelId="{9485F933-D07A-2744-9FFE-983467CC900F}" type="presParOf" srcId="{0BD8F13E-4A85-3B48-A30B-AA9055C318C7}" destId="{EFF1AB8E-E5D3-5B44-B023-CA60B146D90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F1F5F-C204-184F-920A-EB1F9131B405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E96C1-4BFB-AD4C-9A7C-5A14FE10350C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4620" rIns="134620" bIns="13462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300" kern="1200" dirty="0"/>
            <a:t>Listado Documentos</a:t>
          </a:r>
        </a:p>
      </dsp:txBody>
      <dsp:txXfrm>
        <a:off x="752110" y="541866"/>
        <a:ext cx="7301111" cy="1083733"/>
      </dsp:txXfrm>
    </dsp:sp>
    <dsp:sp modelId="{9D8E757B-B8E3-1346-832F-B123B94454FC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8F326-6FD8-0045-B00A-C5E476137F28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4620" rIns="134620" bIns="13462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300" kern="1200" dirty="0"/>
            <a:t>Búsqueda por Indices</a:t>
          </a:r>
        </a:p>
      </dsp:txBody>
      <dsp:txXfrm>
        <a:off x="1146048" y="2167466"/>
        <a:ext cx="6907174" cy="1083733"/>
      </dsp:txXfrm>
    </dsp:sp>
    <dsp:sp modelId="{2F20D84F-4012-BA47-B365-FDBA14DF46E0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967E44-EDC7-5147-8C70-FEFAC51C7D6E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4620" rIns="134620" bIns="13462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300" kern="1200" dirty="0"/>
            <a:t>Chat Legal</a:t>
          </a:r>
        </a:p>
      </dsp:txBody>
      <dsp:txXfrm>
        <a:off x="752110" y="3793066"/>
        <a:ext cx="7301111" cy="1083733"/>
      </dsp:txXfrm>
    </dsp:sp>
    <dsp:sp modelId="{0F82937E-626A-7243-8154-97BE1044F5DA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43979-C5A9-6C42-9DBE-90DC9C4FED6F}">
      <dsp:nvSpPr>
        <dsp:cNvPr id="0" name=""/>
        <dsp:cNvSpPr/>
      </dsp:nvSpPr>
      <dsp:spPr>
        <a:xfrm>
          <a:off x="0" y="0"/>
          <a:ext cx="7593914" cy="133429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100" kern="1200" dirty="0"/>
            <a:t>Planificacion</a:t>
          </a:r>
        </a:p>
      </dsp:txBody>
      <dsp:txXfrm>
        <a:off x="0" y="0"/>
        <a:ext cx="7593914" cy="1334293"/>
      </dsp:txXfrm>
    </dsp:sp>
    <dsp:sp modelId="{FAF3FF69-9E9B-0B45-899E-34BB8DA6B36E}">
      <dsp:nvSpPr>
        <dsp:cNvPr id="0" name=""/>
        <dsp:cNvSpPr/>
      </dsp:nvSpPr>
      <dsp:spPr>
        <a:xfrm>
          <a:off x="0" y="1334293"/>
          <a:ext cx="1898478" cy="2802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Preparación Búsqueda Semantica</a:t>
          </a:r>
        </a:p>
      </dsp:txBody>
      <dsp:txXfrm>
        <a:off x="0" y="1334293"/>
        <a:ext cx="1898478" cy="2802016"/>
      </dsp:txXfrm>
    </dsp:sp>
    <dsp:sp modelId="{F423C192-9BD5-F040-9E9F-62A2CB759E7F}">
      <dsp:nvSpPr>
        <dsp:cNvPr id="0" name=""/>
        <dsp:cNvSpPr/>
      </dsp:nvSpPr>
      <dsp:spPr>
        <a:xfrm>
          <a:off x="1898478" y="1334293"/>
          <a:ext cx="1898478" cy="2802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Preparación Búsqueda LLMS</a:t>
          </a:r>
        </a:p>
      </dsp:txBody>
      <dsp:txXfrm>
        <a:off x="1898478" y="1334293"/>
        <a:ext cx="1898478" cy="2802016"/>
      </dsp:txXfrm>
    </dsp:sp>
    <dsp:sp modelId="{1C4A4681-8AF9-144B-A624-B583E5F9099C}">
      <dsp:nvSpPr>
        <dsp:cNvPr id="0" name=""/>
        <dsp:cNvSpPr/>
      </dsp:nvSpPr>
      <dsp:spPr>
        <a:xfrm>
          <a:off x="3796956" y="1334293"/>
          <a:ext cx="1898478" cy="2802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Preparación Interfaz Back-End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(</a:t>
          </a:r>
          <a:r>
            <a:rPr lang="es-EC" sz="2700" b="0" i="0" u="none" kern="1200" dirty="0"/>
            <a:t>FastAPI</a:t>
          </a:r>
          <a:r>
            <a:rPr lang="es-MX" sz="2700" kern="1200" dirty="0"/>
            <a:t>)</a:t>
          </a:r>
        </a:p>
      </dsp:txBody>
      <dsp:txXfrm>
        <a:off x="3796956" y="1334293"/>
        <a:ext cx="1898478" cy="2802016"/>
      </dsp:txXfrm>
    </dsp:sp>
    <dsp:sp modelId="{E7F283A6-4F91-3140-9CA5-8C99940CC549}">
      <dsp:nvSpPr>
        <dsp:cNvPr id="0" name=""/>
        <dsp:cNvSpPr/>
      </dsp:nvSpPr>
      <dsp:spPr>
        <a:xfrm>
          <a:off x="5695435" y="1334293"/>
          <a:ext cx="1898478" cy="2802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Preparación Interfaz Frot-End 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700" b="0" i="0" u="none" kern="1200" dirty="0"/>
            <a:t>(React y Vite)</a:t>
          </a:r>
          <a:endParaRPr lang="es-MX" sz="2700" kern="1200" dirty="0"/>
        </a:p>
      </dsp:txBody>
      <dsp:txXfrm>
        <a:off x="5695435" y="1334293"/>
        <a:ext cx="1898478" cy="2802016"/>
      </dsp:txXfrm>
    </dsp:sp>
    <dsp:sp modelId="{16D415D6-2D05-ED48-8E0D-F0181865515C}">
      <dsp:nvSpPr>
        <dsp:cNvPr id="0" name=""/>
        <dsp:cNvSpPr/>
      </dsp:nvSpPr>
      <dsp:spPr>
        <a:xfrm>
          <a:off x="0" y="4136309"/>
          <a:ext cx="7593914" cy="31133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7D9A8-C899-0B46-B31D-09580797E0D0}">
      <dsp:nvSpPr>
        <dsp:cNvPr id="0" name=""/>
        <dsp:cNvSpPr/>
      </dsp:nvSpPr>
      <dsp:spPr>
        <a:xfrm>
          <a:off x="788670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37F34-FB7D-D340-A77D-7CD53EBCF189}">
      <dsp:nvSpPr>
        <dsp:cNvPr id="0" name=""/>
        <dsp:cNvSpPr/>
      </dsp:nvSpPr>
      <dsp:spPr>
        <a:xfrm>
          <a:off x="898" y="1305401"/>
          <a:ext cx="144024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900" kern="1200" dirty="0"/>
            <a:t>PDFs Nuevos (DIR_NUEVOS)</a:t>
          </a:r>
          <a:endParaRPr lang="es-MX" sz="900" kern="1200" dirty="0"/>
        </a:p>
      </dsp:txBody>
      <dsp:txXfrm>
        <a:off x="71205" y="1375708"/>
        <a:ext cx="1299632" cy="1599921"/>
      </dsp:txXfrm>
    </dsp:sp>
    <dsp:sp modelId="{14954F7E-ABAA-D04E-ACCD-1438E58C4D3E}">
      <dsp:nvSpPr>
        <dsp:cNvPr id="0" name=""/>
        <dsp:cNvSpPr/>
      </dsp:nvSpPr>
      <dsp:spPr>
        <a:xfrm>
          <a:off x="1513157" y="1305401"/>
          <a:ext cx="144024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900" kern="1200" dirty="0"/>
            <a:t>Extrae texto con OCR</a:t>
          </a:r>
          <a:endParaRPr lang="es-MX" sz="900" kern="1200" dirty="0"/>
        </a:p>
      </dsp:txBody>
      <dsp:txXfrm>
        <a:off x="1583464" y="1375708"/>
        <a:ext cx="1299632" cy="1599921"/>
      </dsp:txXfrm>
    </dsp:sp>
    <dsp:sp modelId="{618E9BC1-2D13-2F4A-B92D-F923B1735172}">
      <dsp:nvSpPr>
        <dsp:cNvPr id="0" name=""/>
        <dsp:cNvSpPr/>
      </dsp:nvSpPr>
      <dsp:spPr>
        <a:xfrm>
          <a:off x="3025417" y="1305401"/>
          <a:ext cx="144024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900" kern="1200" dirty="0"/>
            <a:t>Procesamiento de texto (spaCy)  (lemmatización, eliminación de ruido</a:t>
          </a:r>
          <a:endParaRPr lang="es-MX" sz="900" kern="1200" dirty="0"/>
        </a:p>
      </dsp:txBody>
      <dsp:txXfrm>
        <a:off x="3095724" y="1375708"/>
        <a:ext cx="1299632" cy="1599921"/>
      </dsp:txXfrm>
    </dsp:sp>
    <dsp:sp modelId="{611AEB3C-F43C-D649-855A-EE05BC42915D}">
      <dsp:nvSpPr>
        <dsp:cNvPr id="0" name=""/>
        <dsp:cNvSpPr/>
      </dsp:nvSpPr>
      <dsp:spPr>
        <a:xfrm>
          <a:off x="4537676" y="1305401"/>
          <a:ext cx="144024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900" kern="1200" dirty="0"/>
            <a:t>Generación de embeddings (BERT)  </a:t>
          </a:r>
          <a:endParaRPr lang="es-MX" sz="900" kern="1200" dirty="0"/>
        </a:p>
      </dsp:txBody>
      <dsp:txXfrm>
        <a:off x="4607983" y="1375708"/>
        <a:ext cx="1299632" cy="1599921"/>
      </dsp:txXfrm>
    </dsp:sp>
    <dsp:sp modelId="{5CDEA6FE-B9CD-AE43-8574-5F3F195D9000}">
      <dsp:nvSpPr>
        <dsp:cNvPr id="0" name=""/>
        <dsp:cNvSpPr/>
      </dsp:nvSpPr>
      <dsp:spPr>
        <a:xfrm>
          <a:off x="6049935" y="1305401"/>
          <a:ext cx="144024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900" kern="1200" dirty="0"/>
            <a:t>Almacena en FAISS y ChromaDB </a:t>
          </a:r>
          <a:endParaRPr lang="es-MX" sz="900" kern="1200" dirty="0"/>
        </a:p>
      </dsp:txBody>
      <dsp:txXfrm>
        <a:off x="6120242" y="1375708"/>
        <a:ext cx="1299632" cy="1599921"/>
      </dsp:txXfrm>
    </dsp:sp>
    <dsp:sp modelId="{939AF2F2-A43C-4949-A69A-50705DEF4A07}">
      <dsp:nvSpPr>
        <dsp:cNvPr id="0" name=""/>
        <dsp:cNvSpPr/>
      </dsp:nvSpPr>
      <dsp:spPr>
        <a:xfrm>
          <a:off x="7562195" y="1305401"/>
          <a:ext cx="144024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900" kern="1200" dirty="0"/>
            <a:t>Motor de búsqueda   (Similitud semántica) </a:t>
          </a:r>
          <a:endParaRPr lang="es-MX" sz="900" kern="1200" dirty="0"/>
        </a:p>
      </dsp:txBody>
      <dsp:txXfrm>
        <a:off x="7632502" y="1375708"/>
        <a:ext cx="1299632" cy="1599921"/>
      </dsp:txXfrm>
    </dsp:sp>
    <dsp:sp modelId="{2287A0F4-B4FD-B64A-A5D4-06D31717B59F}">
      <dsp:nvSpPr>
        <dsp:cNvPr id="0" name=""/>
        <dsp:cNvSpPr/>
      </dsp:nvSpPr>
      <dsp:spPr>
        <a:xfrm>
          <a:off x="9074454" y="1305401"/>
          <a:ext cx="1440246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900" kern="1200" dirty="0"/>
            <a:t>API REST (FastAPI) Retorna resultados </a:t>
          </a:r>
          <a:endParaRPr lang="es-MX" sz="900" kern="1200" dirty="0"/>
        </a:p>
      </dsp:txBody>
      <dsp:txXfrm>
        <a:off x="9144761" y="1375708"/>
        <a:ext cx="1299632" cy="15999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C1132-CC58-674F-8DD7-84BBC88AFCF0}">
      <dsp:nvSpPr>
        <dsp:cNvPr id="0" name=""/>
        <dsp:cNvSpPr/>
      </dsp:nvSpPr>
      <dsp:spPr>
        <a:xfrm>
          <a:off x="0" y="0"/>
          <a:ext cx="8184229" cy="859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 dirty="0"/>
            <a:t>1. Carga y Organización de Archivos</a:t>
          </a:r>
        </a:p>
      </dsp:txBody>
      <dsp:txXfrm>
        <a:off x="25163" y="25163"/>
        <a:ext cx="7156656" cy="808792"/>
      </dsp:txXfrm>
    </dsp:sp>
    <dsp:sp modelId="{38F6A8E1-06D0-544D-B53F-E49621416E21}">
      <dsp:nvSpPr>
        <dsp:cNvPr id="0" name=""/>
        <dsp:cNvSpPr/>
      </dsp:nvSpPr>
      <dsp:spPr>
        <a:xfrm>
          <a:off x="611160" y="978441"/>
          <a:ext cx="8184229" cy="859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 dirty="0"/>
            <a:t>2. Extracción y Preprocesamiento de Texto</a:t>
          </a:r>
        </a:p>
      </dsp:txBody>
      <dsp:txXfrm>
        <a:off x="636323" y="1003604"/>
        <a:ext cx="6964316" cy="808792"/>
      </dsp:txXfrm>
    </dsp:sp>
    <dsp:sp modelId="{D6024982-42E4-D845-A1A0-7DA39628EF96}">
      <dsp:nvSpPr>
        <dsp:cNvPr id="0" name=""/>
        <dsp:cNvSpPr/>
      </dsp:nvSpPr>
      <dsp:spPr>
        <a:xfrm>
          <a:off x="1222320" y="1956882"/>
          <a:ext cx="8184229" cy="859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 dirty="0"/>
            <a:t>3. Extracción de Metadatos</a:t>
          </a:r>
        </a:p>
      </dsp:txBody>
      <dsp:txXfrm>
        <a:off x="1247483" y="1982045"/>
        <a:ext cx="6964316" cy="808792"/>
      </dsp:txXfrm>
    </dsp:sp>
    <dsp:sp modelId="{E5DEA839-54BD-E948-998A-46DC7887FA3A}">
      <dsp:nvSpPr>
        <dsp:cNvPr id="0" name=""/>
        <dsp:cNvSpPr/>
      </dsp:nvSpPr>
      <dsp:spPr>
        <a:xfrm>
          <a:off x="1833480" y="2935323"/>
          <a:ext cx="8184229" cy="859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 dirty="0"/>
            <a:t> 4. Indexación y Búsqueda Semántica</a:t>
          </a:r>
        </a:p>
      </dsp:txBody>
      <dsp:txXfrm>
        <a:off x="1858643" y="2960486"/>
        <a:ext cx="6964316" cy="808792"/>
      </dsp:txXfrm>
    </dsp:sp>
    <dsp:sp modelId="{E2B7C235-110C-0342-9EB2-9784F636E42D}">
      <dsp:nvSpPr>
        <dsp:cNvPr id="0" name=""/>
        <dsp:cNvSpPr/>
      </dsp:nvSpPr>
      <dsp:spPr>
        <a:xfrm>
          <a:off x="2444640" y="3913764"/>
          <a:ext cx="8184229" cy="859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 dirty="0"/>
            <a:t>5. Almacenamiento en Base de Datos</a:t>
          </a:r>
        </a:p>
      </dsp:txBody>
      <dsp:txXfrm>
        <a:off x="2469803" y="3938927"/>
        <a:ext cx="6964316" cy="808792"/>
      </dsp:txXfrm>
    </dsp:sp>
    <dsp:sp modelId="{F09F0D71-5AD7-4345-AB99-42606FC84B10}">
      <dsp:nvSpPr>
        <dsp:cNvPr id="0" name=""/>
        <dsp:cNvSpPr/>
      </dsp:nvSpPr>
      <dsp:spPr>
        <a:xfrm>
          <a:off x="7625802" y="627634"/>
          <a:ext cx="558427" cy="5584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500" kern="1200"/>
        </a:p>
      </dsp:txBody>
      <dsp:txXfrm>
        <a:off x="7751448" y="627634"/>
        <a:ext cx="307135" cy="420216"/>
      </dsp:txXfrm>
    </dsp:sp>
    <dsp:sp modelId="{7AAEEF0E-24F7-524F-AF56-7267650D5944}">
      <dsp:nvSpPr>
        <dsp:cNvPr id="0" name=""/>
        <dsp:cNvSpPr/>
      </dsp:nvSpPr>
      <dsp:spPr>
        <a:xfrm>
          <a:off x="8236962" y="1606075"/>
          <a:ext cx="558427" cy="5584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500" kern="1200"/>
        </a:p>
      </dsp:txBody>
      <dsp:txXfrm>
        <a:off x="8362608" y="1606075"/>
        <a:ext cx="307135" cy="420216"/>
      </dsp:txXfrm>
    </dsp:sp>
    <dsp:sp modelId="{FFAC0E49-A8C1-2447-B648-D75B74E05A53}">
      <dsp:nvSpPr>
        <dsp:cNvPr id="0" name=""/>
        <dsp:cNvSpPr/>
      </dsp:nvSpPr>
      <dsp:spPr>
        <a:xfrm>
          <a:off x="8848122" y="2570197"/>
          <a:ext cx="558427" cy="5584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500" kern="1200"/>
        </a:p>
      </dsp:txBody>
      <dsp:txXfrm>
        <a:off x="8973768" y="2570197"/>
        <a:ext cx="307135" cy="420216"/>
      </dsp:txXfrm>
    </dsp:sp>
    <dsp:sp modelId="{32CD1B48-DFC2-0E43-A62C-9851307F23CE}">
      <dsp:nvSpPr>
        <dsp:cNvPr id="0" name=""/>
        <dsp:cNvSpPr/>
      </dsp:nvSpPr>
      <dsp:spPr>
        <a:xfrm>
          <a:off x="9459282" y="3558184"/>
          <a:ext cx="558427" cy="5584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500" kern="1200"/>
        </a:p>
      </dsp:txBody>
      <dsp:txXfrm>
        <a:off x="9584928" y="3558184"/>
        <a:ext cx="307135" cy="4202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0E86F-CD12-2343-9AFC-6D82B74F983C}">
      <dsp:nvSpPr>
        <dsp:cNvPr id="0" name=""/>
        <dsp:cNvSpPr/>
      </dsp:nvSpPr>
      <dsp:spPr>
        <a:xfrm>
          <a:off x="-1545579" y="-743342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14798-4164-2644-89F2-6DAF9F588D4B}">
      <dsp:nvSpPr>
        <dsp:cNvPr id="0" name=""/>
        <dsp:cNvSpPr/>
      </dsp:nvSpPr>
      <dsp:spPr>
        <a:xfrm>
          <a:off x="492024" y="334530"/>
          <a:ext cx="9963850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PyMuPDF (fitz) para extraer texto si es seleccionable</a:t>
          </a:r>
        </a:p>
      </dsp:txBody>
      <dsp:txXfrm>
        <a:off x="492024" y="334530"/>
        <a:ext cx="9963850" cy="669409"/>
      </dsp:txXfrm>
    </dsp:sp>
    <dsp:sp modelId="{BA81CAA8-D1F7-144D-A724-612B9F9255F1}">
      <dsp:nvSpPr>
        <dsp:cNvPr id="0" name=""/>
        <dsp:cNvSpPr/>
      </dsp:nvSpPr>
      <dsp:spPr>
        <a:xfrm>
          <a:off x="73643" y="250854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91386-F41E-AB4D-833D-0F6AC74094AE}">
      <dsp:nvSpPr>
        <dsp:cNvPr id="0" name=""/>
        <dsp:cNvSpPr/>
      </dsp:nvSpPr>
      <dsp:spPr>
        <a:xfrm>
          <a:off x="875812" y="1338819"/>
          <a:ext cx="9580062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spaCy para lemmatización y eliminación de stopwords</a:t>
          </a:r>
        </a:p>
      </dsp:txBody>
      <dsp:txXfrm>
        <a:off x="875812" y="1338819"/>
        <a:ext cx="9580062" cy="669409"/>
      </dsp:txXfrm>
    </dsp:sp>
    <dsp:sp modelId="{83A3AE51-17FA-EB46-B66B-FEF9699A10B4}">
      <dsp:nvSpPr>
        <dsp:cNvPr id="0" name=""/>
        <dsp:cNvSpPr/>
      </dsp:nvSpPr>
      <dsp:spPr>
        <a:xfrm>
          <a:off x="457431" y="1255143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75258-A9E0-7F47-BAE2-8E404C692066}">
      <dsp:nvSpPr>
        <dsp:cNvPr id="0" name=""/>
        <dsp:cNvSpPr/>
      </dsp:nvSpPr>
      <dsp:spPr>
        <a:xfrm>
          <a:off x="875812" y="2343108"/>
          <a:ext cx="9580062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Expansión de texto legal mediante sinónimos legales predefinidos</a:t>
          </a:r>
        </a:p>
      </dsp:txBody>
      <dsp:txXfrm>
        <a:off x="875812" y="2343108"/>
        <a:ext cx="9580062" cy="669409"/>
      </dsp:txXfrm>
    </dsp:sp>
    <dsp:sp modelId="{839D0638-80DB-8748-8977-30BA6E04C184}">
      <dsp:nvSpPr>
        <dsp:cNvPr id="0" name=""/>
        <dsp:cNvSpPr/>
      </dsp:nvSpPr>
      <dsp:spPr>
        <a:xfrm>
          <a:off x="457431" y="2259432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58327-9ABB-5C4A-A214-55331989A3B9}">
      <dsp:nvSpPr>
        <dsp:cNvPr id="0" name=""/>
        <dsp:cNvSpPr/>
      </dsp:nvSpPr>
      <dsp:spPr>
        <a:xfrm>
          <a:off x="492024" y="3347397"/>
          <a:ext cx="9963850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Filtrado de texto irrelevante (ej. “concordancias”, “jurisxx”)</a:t>
          </a:r>
          <a:endParaRPr lang="es-MX" sz="2600" kern="1200" dirty="0"/>
        </a:p>
      </dsp:txBody>
      <dsp:txXfrm>
        <a:off x="492024" y="3347397"/>
        <a:ext cx="9963850" cy="669409"/>
      </dsp:txXfrm>
    </dsp:sp>
    <dsp:sp modelId="{9CF5B854-556B-D445-BEDE-F83469648526}">
      <dsp:nvSpPr>
        <dsp:cNvPr id="0" name=""/>
        <dsp:cNvSpPr/>
      </dsp:nvSpPr>
      <dsp:spPr>
        <a:xfrm>
          <a:off x="73643" y="3263721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0EBCA-8BBA-3C43-BE25-322F7CB390C6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Generación de embeddings con sentence-transformers (modelo </a:t>
          </a:r>
          <a:r>
            <a:rPr lang="es-EC" sz="2500" kern="1200" dirty="0"/>
            <a:t>hiiamsid/sentence_similarity_spanish_es</a:t>
          </a:r>
          <a:r>
            <a:rPr lang="es-MX" sz="2500" kern="1200" dirty="0"/>
            <a:t>)</a:t>
          </a:r>
        </a:p>
      </dsp:txBody>
      <dsp:txXfrm>
        <a:off x="38234" y="38234"/>
        <a:ext cx="7529629" cy="1228933"/>
      </dsp:txXfrm>
    </dsp:sp>
    <dsp:sp modelId="{434E0234-A836-F040-915C-EEC922A86078}">
      <dsp:nvSpPr>
        <dsp:cNvPr id="0" name=""/>
        <dsp:cNvSpPr/>
      </dsp:nvSpPr>
      <dsp:spPr>
        <a:xfrm>
          <a:off x="788670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Almacenamiento en FAISS (búsqueda de similitud de texto).</a:t>
          </a:r>
        </a:p>
      </dsp:txBody>
      <dsp:txXfrm>
        <a:off x="826904" y="1561202"/>
        <a:ext cx="7224611" cy="1228933"/>
      </dsp:txXfrm>
    </dsp:sp>
    <dsp:sp modelId="{A1E46AB2-81FA-9A46-88BC-B5EBD2D92103}">
      <dsp:nvSpPr>
        <dsp:cNvPr id="0" name=""/>
        <dsp:cNvSpPr/>
      </dsp:nvSpPr>
      <dsp:spPr>
        <a:xfrm>
          <a:off x="1577340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Indexación en ChromaDB (base de datos de vectores para búsqueda semántica)</a:t>
          </a:r>
        </a:p>
      </dsp:txBody>
      <dsp:txXfrm>
        <a:off x="1615574" y="3084170"/>
        <a:ext cx="7224611" cy="1228933"/>
      </dsp:txXfrm>
    </dsp:sp>
    <dsp:sp modelId="{3E967B20-C3F9-F74E-A74A-DB98F4DFA8D1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3600" kern="1200"/>
        </a:p>
      </dsp:txBody>
      <dsp:txXfrm>
        <a:off x="8280664" y="989929"/>
        <a:ext cx="466680" cy="638504"/>
      </dsp:txXfrm>
    </dsp:sp>
    <dsp:sp modelId="{8D87DC94-DE0F-E040-915A-2E76242B1422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3600" kern="1200"/>
        </a:p>
      </dsp:txBody>
      <dsp:txXfrm>
        <a:off x="9069334" y="2504195"/>
        <a:ext cx="466680" cy="6385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FA3FA-F65A-924C-A752-F718FB06AAD0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15F93-0D60-E149-A741-4D97E4EE9539}">
      <dsp:nvSpPr>
        <dsp:cNvPr id="0" name=""/>
        <dsp:cNvSpPr/>
      </dsp:nvSpPr>
      <dsp:spPr>
        <a:xfrm>
          <a:off x="492024" y="334530"/>
          <a:ext cx="9963850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MongoDB almacena los documentos procesados y sus párrafos.</a:t>
          </a:r>
        </a:p>
      </dsp:txBody>
      <dsp:txXfrm>
        <a:off x="492024" y="334530"/>
        <a:ext cx="9963850" cy="669409"/>
      </dsp:txXfrm>
    </dsp:sp>
    <dsp:sp modelId="{6D060340-1B1C-8E47-8C4D-B947BC71E876}">
      <dsp:nvSpPr>
        <dsp:cNvPr id="0" name=""/>
        <dsp:cNvSpPr/>
      </dsp:nvSpPr>
      <dsp:spPr>
        <a:xfrm>
          <a:off x="73643" y="250854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D7A03-C17D-164C-8A00-BC066DC4F7A0}">
      <dsp:nvSpPr>
        <dsp:cNvPr id="0" name=""/>
        <dsp:cNvSpPr/>
      </dsp:nvSpPr>
      <dsp:spPr>
        <a:xfrm>
          <a:off x="875812" y="1338819"/>
          <a:ext cx="9580062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FAISS y ChromaDB se usan para recuperación semántica rápida</a:t>
          </a:r>
        </a:p>
      </dsp:txBody>
      <dsp:txXfrm>
        <a:off x="875812" y="1338819"/>
        <a:ext cx="9580062" cy="669409"/>
      </dsp:txXfrm>
    </dsp:sp>
    <dsp:sp modelId="{68820835-4767-E748-9A52-C9657A0D0248}">
      <dsp:nvSpPr>
        <dsp:cNvPr id="0" name=""/>
        <dsp:cNvSpPr/>
      </dsp:nvSpPr>
      <dsp:spPr>
        <a:xfrm>
          <a:off x="457431" y="1255143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93B49-5957-4C41-ADCF-E751B71B660D}">
      <dsp:nvSpPr>
        <dsp:cNvPr id="0" name=""/>
        <dsp:cNvSpPr/>
      </dsp:nvSpPr>
      <dsp:spPr>
        <a:xfrm>
          <a:off x="875812" y="2343108"/>
          <a:ext cx="9580062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700" kern="1200" dirty="0"/>
        </a:p>
      </dsp:txBody>
      <dsp:txXfrm>
        <a:off x="875812" y="2343108"/>
        <a:ext cx="9580062" cy="669409"/>
      </dsp:txXfrm>
    </dsp:sp>
    <dsp:sp modelId="{F3F791E5-9E82-8F46-AC3A-859EDF35E5E1}">
      <dsp:nvSpPr>
        <dsp:cNvPr id="0" name=""/>
        <dsp:cNvSpPr/>
      </dsp:nvSpPr>
      <dsp:spPr>
        <a:xfrm>
          <a:off x="457431" y="2259432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19384-259A-6E4B-A095-8DFAB4E79109}">
      <dsp:nvSpPr>
        <dsp:cNvPr id="0" name=""/>
        <dsp:cNvSpPr/>
      </dsp:nvSpPr>
      <dsp:spPr>
        <a:xfrm>
          <a:off x="492024" y="3347397"/>
          <a:ext cx="9963850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700" kern="1200"/>
        </a:p>
      </dsp:txBody>
      <dsp:txXfrm>
        <a:off x="492024" y="3347397"/>
        <a:ext cx="9963850" cy="669409"/>
      </dsp:txXfrm>
    </dsp:sp>
    <dsp:sp modelId="{4B54DD38-12FB-064A-86A9-143D9BC5B24C}">
      <dsp:nvSpPr>
        <dsp:cNvPr id="0" name=""/>
        <dsp:cNvSpPr/>
      </dsp:nvSpPr>
      <dsp:spPr>
        <a:xfrm>
          <a:off x="73643" y="3263721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A017C-A00E-7441-A550-8496E337D860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A6607-F543-6B4B-9F29-CAC406D4E736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900" kern="1200"/>
            <a:t>Funciones de búsqueda rápida</a:t>
          </a:r>
          <a:endParaRPr lang="es-ES_tradnl" sz="3900" kern="1200" dirty="0"/>
        </a:p>
      </dsp:txBody>
      <dsp:txXfrm>
        <a:off x="610504" y="416587"/>
        <a:ext cx="7440913" cy="833607"/>
      </dsp:txXfrm>
    </dsp:sp>
    <dsp:sp modelId="{1026BC8B-49AE-604D-BF42-4B30BF97E852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CA11A-E228-E64A-BA5E-24D3C80D4EC8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900" kern="1200" dirty="0"/>
            <a:t>Integración Api </a:t>
          </a:r>
          <a:r>
            <a:rPr lang="es-ES_tradnl" sz="3900" kern="1200" dirty="0" err="1"/>
            <a:t>Rest</a:t>
          </a:r>
          <a:endParaRPr lang="es-MX" sz="3900" kern="1200" dirty="0"/>
        </a:p>
      </dsp:txBody>
      <dsp:txXfrm>
        <a:off x="1088431" y="1667215"/>
        <a:ext cx="6962986" cy="833607"/>
      </dsp:txXfrm>
    </dsp:sp>
    <dsp:sp modelId="{5D44EAC4-1A26-8A46-A854-5F09DBC1CEDB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F1088-300B-D447-BC47-2813B7630326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900" kern="1200" dirty="0"/>
            <a:t>Definición de </a:t>
          </a:r>
          <a:r>
            <a:rPr lang="es-ES_tradnl" sz="3900" kern="1200" dirty="0" err="1"/>
            <a:t>Frondend</a:t>
          </a:r>
          <a:r>
            <a:rPr lang="es-ES_tradnl" sz="3900" kern="1200" dirty="0"/>
            <a:t> –</a:t>
          </a:r>
          <a:r>
            <a:rPr lang="es-ES_tradnl" sz="3900" kern="1200" dirty="0" err="1"/>
            <a:t>React</a:t>
          </a:r>
          <a:endParaRPr lang="es-MX" sz="3900" kern="1200" dirty="0"/>
        </a:p>
      </dsp:txBody>
      <dsp:txXfrm>
        <a:off x="1088431" y="2917843"/>
        <a:ext cx="6962986" cy="833607"/>
      </dsp:txXfrm>
    </dsp:sp>
    <dsp:sp modelId="{08A727AD-BAF7-C144-8CF4-DA423FD3ACB2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04CEC-A281-BC48-95D5-E18E20CE5BA5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3900" kern="1200" dirty="0"/>
        </a:p>
      </dsp:txBody>
      <dsp:txXfrm>
        <a:off x="610504" y="4168472"/>
        <a:ext cx="7440913" cy="833607"/>
      </dsp:txXfrm>
    </dsp:sp>
    <dsp:sp modelId="{EFF1AB8E-E5D3-5B44-B023-CA60B146D904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AF9B0-8AE5-D0EA-C499-D4A55EFBF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2B4D6D-5ACC-A8F8-9E86-0F7E8C489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ECB025-BE26-8CB7-AFAD-74679D75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E2EF29-62E2-5347-DB50-186BAD23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02AE86-7371-0F54-CE88-4F7CEE1B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082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95CFF-9694-DD01-9EC3-883499FC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D1F015-CC42-1BEC-EC1B-592919064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B1C49-8844-2BFB-2210-BDF638B0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9CA8EE-3DF3-C1A8-2F7E-D466A4A3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DC19C8-DB53-A346-52F6-426EC3D0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948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E343A6-5974-30BB-9631-09980A452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48C6BB-EEB4-75E1-E40F-B17D9272B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A54560-2814-4A06-BCAA-A87E2B56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5FF91A-4DA2-BD34-B66C-BBCB3688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C5F0DC-42BB-5A97-DE9E-4B868F10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009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A6DA3-71DD-2AAC-C9AC-BE5BA960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5AC28E-9470-0962-7083-FD43BE53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281BF8-C0BB-242A-0B76-BE10A7EC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EDE60D-0EB8-C0E4-F39B-00FE551C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2855DD-77A3-C646-947A-E5B6BFBF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398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B9980-545C-0123-EB1E-2C2C96E6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5E11C9-7577-E029-4757-D1E429FB7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2558D2-B876-8207-7254-E1D3F507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BD6DD3-593E-C46B-9251-F1DBF977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8ED79C-0924-A4C2-03F0-FAE43CFD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426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86C0C-B2F4-06EF-8E94-C22C727A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AC0F9A-3B4F-79DB-E75D-5B1F1A89E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54E8B8-12D3-0A6F-E376-727080124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368AA2-3979-3363-4C88-37D7A1DA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4848F8-3E02-C4BF-75EF-D5A249CB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D8C820-0978-71FA-B302-BD0369CE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71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C3C38-CB80-0E24-C178-54E17B40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1D2EDE-0936-FF99-A564-48E51EB0F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BB15DF-BBC7-5FEC-BFE3-1CAC37992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776568E-0CC9-E58A-E771-60B8E3DFD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4A1039-A424-5F29-B1A3-FA02ABBFB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7FEADB-9074-7D5D-317B-6034DB85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D9E0B2-835F-CAEC-5AF0-9F427525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FC517B-EA61-28C3-01D0-1ADAC5D1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888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7B0AD-ED83-4FCE-F504-4E29635B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60296B-B4E2-9782-C0EA-C4DBF48C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82CC5C-20E6-A425-C87E-48312B3F6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E6DBC6-145D-511B-9A24-C6EAB94C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44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EE10B4-356F-5D2E-91E9-E83B11CF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626B3D-7AA4-B33B-88A4-88CDB839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2A1E9A-0000-06E1-6BA6-DC8536C9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6916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DC9C6-480F-2A7E-8A28-2E9D1D81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5C30A2-B94D-1B74-4312-A3E59D571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9A7435-516B-439B-7E33-056CEB53E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88B8A8-4DD3-CC14-440D-4E846A5C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0CFBE3-920D-61B2-DA27-9BB9D86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33AC6-14D7-C8EB-4339-820C712F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634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B645D-D9B3-5DA7-8B65-F76FA2ED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7C3D4E-1432-445C-AB10-1882EEE3A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8BF96E-7FC8-35D9-2401-50DCDEA19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9FC550-91A1-A6C9-ED2D-16685F13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7C80E8-F52A-7542-1CAE-5D43BDF0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0259D9-F30A-FEEE-0248-3794D2A2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04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17A05C-EA6D-0EAB-9A69-B8914EBD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388782-CC97-4045-8149-791F093ED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34D906-ACF9-413E-C6FF-AA81C7187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398A83-4CC9-BFD6-8AC7-46C68E09F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E9156-98E3-5DF6-E1FE-1DC0F5565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011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29C33-1797-699E-80F3-DB184A80B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B01CD3-E4DB-210D-1536-F44152A447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744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053BC-4925-2F31-52D7-5ED7A1F3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Almacenamiento en Base de Datos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93DA09B-D07D-45EF-0C2A-84D92274E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4532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354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48FAF-90FF-F19C-DC11-ACA6C4B7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Interfaz de Usuario Backend-</a:t>
            </a:r>
            <a:r>
              <a:rPr lang="es-ES_tradnl" dirty="0" err="1"/>
              <a:t>Frodend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8325E0-3A2A-D317-81F7-E350DBDE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7423981-71D6-4B3A-C75F-639734D29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24142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01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D52D-4E57-7F2E-9EA8-DA41323B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Pendientes y mejoras futuras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B619A2-68C0-40EF-AD5B-D174684E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Desplegar en un ambiente de producción.</a:t>
            </a:r>
          </a:p>
          <a:p>
            <a:r>
              <a:rPr lang="es-ES_tradnl" dirty="0"/>
              <a:t>Ampliar la cantidad de documentos indexados.</a:t>
            </a:r>
          </a:p>
          <a:p>
            <a:r>
              <a:rPr lang="es-ES_tradnl" dirty="0"/>
              <a:t>Mejorar la interfaz de usuario y experiencia de navegación.</a:t>
            </a:r>
          </a:p>
          <a:p>
            <a:r>
              <a:rPr lang="es-ES_tradnl" dirty="0"/>
              <a:t>Implementar búsqueda por metadatos adicionales.</a:t>
            </a:r>
          </a:p>
          <a:p>
            <a:r>
              <a:rPr lang="es-ES_tradnl" dirty="0"/>
              <a:t>Optimizar consultas con Redis para almacenamiento en caché.</a:t>
            </a:r>
          </a:p>
        </p:txBody>
      </p:sp>
    </p:spTree>
    <p:extLst>
      <p:ext uri="{BB962C8B-B14F-4D97-AF65-F5344CB8AC3E}">
        <p14:creationId xmlns:p14="http://schemas.microsoft.com/office/powerpoint/2010/main" val="637246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461ED-3103-C78E-7782-432E3FD0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te ha aportado el desarrollar este proyecto?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47F42-25B6-2B9F-1BFB-51C173C4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C" dirty="0"/>
              <a:t>1. </a:t>
            </a:r>
            <a:r>
              <a:rPr lang="es-EC" b="1" dirty="0"/>
              <a:t>Optimización de bases de datos vectoriales</a:t>
            </a:r>
            <a:endParaRPr lang="es-EC" dirty="0"/>
          </a:p>
          <a:p>
            <a:pPr marL="0" indent="0">
              <a:buNone/>
            </a:pPr>
            <a:r>
              <a:rPr lang="es-EC" dirty="0"/>
              <a:t>• Aprendí a trabajar con </a:t>
            </a:r>
            <a:r>
              <a:rPr lang="es-EC" b="1" dirty="0"/>
              <a:t>FAISS y ChromaDB</a:t>
            </a:r>
            <a:r>
              <a:rPr lang="es-EC" dirty="0"/>
              <a:t>, optimizando la búsqueda semántica y evaluando métricas de similitud.</a:t>
            </a:r>
          </a:p>
          <a:p>
            <a:pPr marL="0" indent="0">
              <a:buNone/>
            </a:pPr>
            <a:r>
              <a:rPr lang="es-EC" dirty="0"/>
              <a:t>2. </a:t>
            </a:r>
            <a:r>
              <a:rPr lang="es-EC" b="1" dirty="0"/>
              <a:t>Procesamiento y extracción de texto en PDF</a:t>
            </a:r>
            <a:endParaRPr lang="es-EC" dirty="0"/>
          </a:p>
          <a:p>
            <a:pPr marL="0" indent="0">
              <a:buNone/>
            </a:pPr>
            <a:r>
              <a:rPr lang="es-EC" dirty="0"/>
              <a:t>• Implementé </a:t>
            </a:r>
            <a:r>
              <a:rPr lang="es-EC" b="1" dirty="0"/>
              <a:t>OCR con Tesseract</a:t>
            </a:r>
            <a:r>
              <a:rPr lang="es-EC" dirty="0"/>
              <a:t> y procesamiento con </a:t>
            </a:r>
            <a:r>
              <a:rPr lang="es-EC" b="1" dirty="0"/>
              <a:t>spaCy y OpenAI</a:t>
            </a:r>
            <a:r>
              <a:rPr lang="es-EC" dirty="0"/>
              <a:t> para estructurar la información eficientemente.</a:t>
            </a:r>
          </a:p>
          <a:p>
            <a:pPr marL="0" indent="0">
              <a:buNone/>
            </a:pPr>
            <a:r>
              <a:rPr lang="es-EC" dirty="0"/>
              <a:t>3. </a:t>
            </a:r>
            <a:r>
              <a:rPr lang="es-EC" b="1" dirty="0"/>
              <a:t>Desarrollo de APIs y aplicaciones web</a:t>
            </a:r>
            <a:endParaRPr lang="es-EC" dirty="0"/>
          </a:p>
          <a:p>
            <a:pPr marL="0" indent="0">
              <a:buNone/>
            </a:pPr>
            <a:r>
              <a:rPr lang="es-EC" dirty="0"/>
              <a:t>• Creé un backend con </a:t>
            </a:r>
            <a:r>
              <a:rPr lang="es-EC" b="1" dirty="0"/>
              <a:t>FastAPI</a:t>
            </a:r>
            <a:r>
              <a:rPr lang="es-EC" dirty="0"/>
              <a:t> y una interfaz en </a:t>
            </a:r>
            <a:r>
              <a:rPr lang="es-EC" b="1" dirty="0"/>
              <a:t>React y TypeScript</a:t>
            </a:r>
            <a:r>
              <a:rPr lang="es-EC" dirty="0"/>
              <a:t> para facilitar la búsqueda y visualización de documentos.</a:t>
            </a:r>
          </a:p>
          <a:p>
            <a:pPr marL="0" indent="0">
              <a:buNone/>
            </a:pPr>
            <a:r>
              <a:rPr lang="es-EC" dirty="0"/>
              <a:t>4. </a:t>
            </a:r>
            <a:r>
              <a:rPr lang="es-EC" b="1" dirty="0"/>
              <a:t>Mejoras en optimización y depuración</a:t>
            </a:r>
            <a:endParaRPr lang="es-EC" dirty="0"/>
          </a:p>
          <a:p>
            <a:pPr marL="0" indent="0">
              <a:buNone/>
            </a:pPr>
            <a:r>
              <a:rPr lang="es-EC" dirty="0"/>
              <a:t>• Identifiqué y solucioné cuellos de botella en el procesamiento de datos e implementé logs para un monitoreo eficiente.</a:t>
            </a:r>
          </a:p>
          <a:p>
            <a:pPr marL="0" indent="0">
              <a:buNone/>
            </a:pPr>
            <a:r>
              <a:rPr lang="es-EC" dirty="0"/>
              <a:t>5. </a:t>
            </a:r>
            <a:r>
              <a:rPr lang="es-EC" b="1" dirty="0"/>
              <a:t>Integración de tecnologías</a:t>
            </a:r>
            <a:endParaRPr lang="es-EC" dirty="0"/>
          </a:p>
          <a:p>
            <a:pPr marL="0" indent="0">
              <a:buNone/>
            </a:pPr>
            <a:r>
              <a:rPr lang="es-EC" dirty="0"/>
              <a:t>• Combiné </a:t>
            </a:r>
            <a:r>
              <a:rPr lang="es-EC" b="1" dirty="0"/>
              <a:t>PLN, bases de datos vectoriales y desarrollo web</a:t>
            </a:r>
            <a:r>
              <a:rPr lang="es-EC" dirty="0"/>
              <a:t> en un sistema funcional y escalable.</a:t>
            </a:r>
          </a:p>
          <a:p>
            <a:pPr marL="0" indent="0">
              <a:buNone/>
            </a:pPr>
            <a:r>
              <a:rPr lang="es-EC" dirty="0"/>
              <a:t>6. </a:t>
            </a:r>
            <a:r>
              <a:rPr lang="es-EC" b="1" dirty="0"/>
              <a:t>Aplicaciones prácticas</a:t>
            </a:r>
            <a:endParaRPr lang="es-EC" dirty="0"/>
          </a:p>
          <a:p>
            <a:pPr marL="0" indent="0">
              <a:buNone/>
            </a:pPr>
            <a:r>
              <a:rPr lang="es-EC" dirty="0"/>
              <a:t>• El proyecto es útil en sectores legales y educativos, permitiendo búsquedas avanzadas en grandes volúmenes de documentos.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5133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D30D7-40AA-A193-EC99-750C53FE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has aprendido?</a:t>
            </a:r>
            <a:br>
              <a:rPr lang="es-ES_tradnl" dirty="0"/>
            </a:b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0E95A1-198D-000B-9141-D3410E443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Integración de IA con herramientas de procesamiento de lenguaje natural.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Implementación de arquitecturas escalables para bases de datos vectoriales.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Diseño de interfaces eficientes para la consulta de información legal.</a:t>
            </a:r>
          </a:p>
        </p:txBody>
      </p:sp>
    </p:spTree>
    <p:extLst>
      <p:ext uri="{BB962C8B-B14F-4D97-AF65-F5344CB8AC3E}">
        <p14:creationId xmlns:p14="http://schemas.microsoft.com/office/powerpoint/2010/main" val="3804836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A7B88-B4C0-9796-4BDA-B8FDFB11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¿Qué es lo que no volverías a hacer de la misma manera?</a:t>
            </a:r>
            <a:br>
              <a:rPr lang="es-ES_tradnl" dirty="0"/>
            </a:b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DAD8ED-59EA-8788-9444-CC1609BB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Dependencia de herramientas cerradas sin posibilidad de optimización.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Procesamientos ineficientes que aumenten los costos computacionales.</a:t>
            </a:r>
          </a:p>
        </p:txBody>
      </p:sp>
    </p:spTree>
    <p:extLst>
      <p:ext uri="{BB962C8B-B14F-4D97-AF65-F5344CB8AC3E}">
        <p14:creationId xmlns:p14="http://schemas.microsoft.com/office/powerpoint/2010/main" val="3907400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423A6-99D2-FA67-B3A5-87E31933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cosas seguirías haciendo en el futuro para mejorar el proyecto?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69582A-5D9C-58B1-6958-477F580E9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Ampliación de la búsqueda semántica con modelos más avanzados.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Automatización del flujo de datos con pipelines en tiempo real.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Integración con chatbots y asistentes legales basados en IA.</a:t>
            </a:r>
          </a:p>
        </p:txBody>
      </p:sp>
    </p:spTree>
    <p:extLst>
      <p:ext uri="{BB962C8B-B14F-4D97-AF65-F5344CB8AC3E}">
        <p14:creationId xmlns:p14="http://schemas.microsoft.com/office/powerpoint/2010/main" val="118362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4DF49-D0C2-9831-716D-DD0242BF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Presentación del equipo.</a:t>
            </a:r>
            <a:br>
              <a:rPr lang="es-ES_tradnl" dirty="0"/>
            </a:b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DF6249-EE5F-B60B-50ED-5033D35D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C" b="1" i="0" u="none" strike="noStrike" dirty="0">
                <a:solidFill>
                  <a:srgbClr val="000000"/>
                </a:solidFill>
                <a:effectLst/>
              </a:rPr>
              <a:t>Objetivo del Proyecto:</a:t>
            </a: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 Implementar una solución escalable para la indexación y búsqueda semántica de documentos legales mediante tecnologías de 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1" i="0" u="none" strike="noStrike" dirty="0">
                <a:solidFill>
                  <a:srgbClr val="000000"/>
                </a:solidFill>
                <a:effectLst/>
              </a:rPr>
              <a:t>Equipo de Desarrollo:</a:t>
            </a: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 Presentación del equipo y roles.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1" i="0" u="none" strike="noStrike" dirty="0">
                <a:solidFill>
                  <a:srgbClr val="000000"/>
                </a:solidFill>
                <a:effectLst/>
              </a:rPr>
              <a:t>Demo en Vivo:</a:t>
            </a: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 Demostración funcional del sistema en su estado actual.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8148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FCC6D-2522-09A6-2F35-CC63401B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Demo del proyecto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21531576-AFB7-4462-BCBA-86A226DE5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229703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130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A6134-19E5-63FE-C7AA-8D6A8A4A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Pipeline  Proyecto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21C6F359-F860-731A-F330-0E1DAE23D5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1393712"/>
              </p:ext>
            </p:extLst>
          </p:nvPr>
        </p:nvGraphicFramePr>
        <p:xfrm>
          <a:off x="2032000" y="1690688"/>
          <a:ext cx="7593914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243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BCBB5-EAEC-7F3F-0146-FD87F311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Proceso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89103829-304F-6599-BF2E-BF9CDA3506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2705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06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C3DB4-7073-9A3D-D164-0250531E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Estado del Arte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FA8B22-5EBE-7091-9CC7-1728BA720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C" b="1" i="0" u="none" strike="noStrike" dirty="0">
                <a:solidFill>
                  <a:srgbClr val="000000"/>
                </a:solidFill>
                <a:effectLst/>
              </a:rPr>
              <a:t>OCR + NLP:</a:t>
            </a: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 Extracción y procesamiento de texto con Tesseract y spaCy.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1" i="0" u="none" strike="noStrike" dirty="0">
                <a:solidFill>
                  <a:srgbClr val="000000"/>
                </a:solidFill>
                <a:effectLst/>
              </a:rPr>
              <a:t>Embeddings:</a:t>
            </a: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 Modelos de aprendizaje profundo para representación vectorial de textos.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1" i="0" u="none" strike="noStrike" dirty="0">
                <a:solidFill>
                  <a:srgbClr val="000000"/>
                </a:solidFill>
                <a:effectLst/>
              </a:rPr>
              <a:t>Bases de Datos Vectoriales:</a:t>
            </a: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 Uso de FAISS y ChromaDB para consultas eficientes.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1" i="0" u="none" strike="noStrike" dirty="0">
                <a:solidFill>
                  <a:srgbClr val="000000"/>
                </a:solidFill>
                <a:effectLst/>
              </a:rPr>
              <a:t>Escalabilidad:</a:t>
            </a: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 Arquitectura modular que permite integrar nuevas fuentes de datos y mejorar el rendimiento.</a:t>
            </a:r>
          </a:p>
          <a:p>
            <a:endParaRPr lang="es-EC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6900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767CE-3711-319B-7C3A-D056E57D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Arquitectura de la solución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CF6228A-624A-245A-6C35-B477D53A8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28999"/>
              </p:ext>
            </p:extLst>
          </p:nvPr>
        </p:nvGraphicFramePr>
        <p:xfrm>
          <a:off x="838200" y="1825624"/>
          <a:ext cx="10628870" cy="4772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45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B6D79-5E64-AED0-38C0-C9019B32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2. Extracción y Preprocesamiento de Texto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2847A82-0557-1F02-993F-9F11EF1412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4497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223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EECCA-5485-F56A-3B9B-2F2084CB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Indexación y Búsqueda Semántica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7508F03-BD07-ACB5-94FB-E8550A8416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9746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3919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680</Words>
  <Application>Microsoft Macintosh PowerPoint</Application>
  <PresentationFormat>Panorámica</PresentationFormat>
  <Paragraphs>81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del equipo. </vt:lpstr>
      <vt:lpstr>Demo del proyecto</vt:lpstr>
      <vt:lpstr>Pipeline  Proyecto</vt:lpstr>
      <vt:lpstr>Proceso</vt:lpstr>
      <vt:lpstr>Estado del Arte</vt:lpstr>
      <vt:lpstr>Arquitectura de la solución</vt:lpstr>
      <vt:lpstr>2. Extracción y Preprocesamiento de Texto</vt:lpstr>
      <vt:lpstr>Indexación y Búsqueda Semántica</vt:lpstr>
      <vt:lpstr>Almacenamiento en Base de Datos</vt:lpstr>
      <vt:lpstr>Interfaz de Usuario Backend-Frodend</vt:lpstr>
      <vt:lpstr>Pendientes y mejoras futuras</vt:lpstr>
      <vt:lpstr>¿Qué te ha aportado el desarrollar este proyecto?</vt:lpstr>
      <vt:lpstr>¿Qué has aprendido? </vt:lpstr>
      <vt:lpstr>¿Qué es lo que no volverías a hacer de la misma manera? </vt:lpstr>
      <vt:lpstr>¿Qué cosas seguirías haciendo en el futuro para mejorar el proyecto?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Montaluisa</dc:creator>
  <cp:lastModifiedBy>Victor Montaluisa</cp:lastModifiedBy>
  <cp:revision>6</cp:revision>
  <dcterms:created xsi:type="dcterms:W3CDTF">2025-03-04T20:51:17Z</dcterms:created>
  <dcterms:modified xsi:type="dcterms:W3CDTF">2025-03-05T08:14:27Z</dcterms:modified>
</cp:coreProperties>
</file>