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2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203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06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301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C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03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0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1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308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37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234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E08276F-F1E3-F444-ABD4-0E1805E1FAAA}" type="datetimeFigureOut">
              <a:rPr lang="es-EC" smtClean="0"/>
              <a:t>2/2/25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90E206-6228-7D47-AB7B-975A5E076C2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3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ontaluisa/practica_final_LLMS/blob/main/001_Practica_LLMS.ipynb" TargetMode="External"/><Relationship Id="rId2" Type="http://schemas.openxmlformats.org/officeDocument/2006/relationships/hyperlink" Target="mailto:vmontaluis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Arodrigo/dataset-correos-soporte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E0240-E1D8-035B-B858-5091ED71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265" y="566230"/>
            <a:ext cx="9966960" cy="3035808"/>
          </a:xfrm>
        </p:spPr>
        <p:txBody>
          <a:bodyPr>
            <a:normAutofit/>
          </a:bodyPr>
          <a:lstStyle/>
          <a:p>
            <a:r>
              <a:rPr lang="es-EC" dirty="0"/>
              <a:t>LLM Engineering</a:t>
            </a:r>
            <a:br>
              <a:rPr lang="es-EC" dirty="0"/>
            </a:br>
            <a:r>
              <a:rPr lang="es-EC" dirty="0"/>
              <a:t>Práctica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EA888-78AC-8C41-7BAE-B6431114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66" y="4557895"/>
            <a:ext cx="11235558" cy="1655762"/>
          </a:xfrm>
        </p:spPr>
        <p:txBody>
          <a:bodyPr>
            <a:normAutofit fontScale="92500"/>
          </a:bodyPr>
          <a:lstStyle/>
          <a:p>
            <a:r>
              <a:rPr lang="es-EC" dirty="0">
                <a:hlinkClick r:id="rId2"/>
              </a:rPr>
              <a:t>vmontaluisa@gmail.com</a:t>
            </a:r>
            <a:endParaRPr lang="es-EC" dirty="0"/>
          </a:p>
          <a:p>
            <a:endParaRPr lang="es-EC" dirty="0"/>
          </a:p>
          <a:p>
            <a:r>
              <a:rPr lang="es-EC" dirty="0"/>
              <a:t> </a:t>
            </a:r>
            <a:r>
              <a:rPr lang="es-EC" dirty="0">
                <a:hlinkClick r:id="rId3"/>
              </a:rPr>
              <a:t>https://github.com/vmontaluisa/practica_final_LLMS/blob/main/001_Practica_LLMS.ipynb</a:t>
            </a:r>
            <a:endParaRPr lang="es-EC" dirty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3497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F65A1-4422-1F16-C360-FDEDBAB5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CHATBOT DE ATENCIÓN DE UN DEPENDIENTE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EFC7E-ADAC-7F02-E99F-C7C0D7E5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0" dirty="0">
                <a:solidFill>
                  <a:srgbClr val="823FF1"/>
                </a:solidFill>
                <a:effectLst/>
                <a:latin typeface="Menlo" panose="020B0609030804020204" pitchFamily="49" charset="0"/>
              </a:rPr>
              <a:t>DATASET</a:t>
            </a:r>
            <a:r>
              <a:rPr lang="es-EC" b="0" dirty="0">
                <a:solidFill>
                  <a:srgbClr val="7A82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C" b="0" dirty="0">
                <a:solidFill>
                  <a:srgbClr val="C5A332"/>
                </a:solidFill>
                <a:effectLst/>
                <a:latin typeface="Menlo" panose="020B0609030804020204" pitchFamily="49" charset="0"/>
              </a:rPr>
              <a:t>"Arodrigo/dataset-correos-soporte1”</a:t>
            </a:r>
          </a:p>
          <a:p>
            <a:pPr marL="0" indent="0">
              <a:buNone/>
            </a:pPr>
            <a:r>
              <a:rPr lang="es-EC" b="0" dirty="0">
                <a:solidFill>
                  <a:srgbClr val="383A42"/>
                </a:solidFill>
                <a:effectLst/>
                <a:latin typeface="Menlo" panose="020B0609030804020204" pitchFamily="49" charset="0"/>
                <a:hlinkClick r:id="rId2"/>
              </a:rPr>
              <a:t>https://huggingface.co/datasets/Arodrigo/dataset-correos-soporte1</a:t>
            </a:r>
            <a:endParaRPr lang="es-EC" dirty="0">
              <a:solidFill>
                <a:srgbClr val="C5A332"/>
              </a:solidFill>
              <a:latin typeface="Menlo" panose="020B0609030804020204" pitchFamily="49" charset="0"/>
            </a:endParaRPr>
          </a:p>
          <a:p>
            <a:endParaRPr lang="es-EC" b="0" dirty="0">
              <a:solidFill>
                <a:srgbClr val="383A42"/>
              </a:solidFill>
              <a:effectLst/>
              <a:latin typeface="Menlo" panose="020B0609030804020204" pitchFamily="49" charset="0"/>
            </a:endParaRPr>
          </a:p>
          <a:p>
            <a:r>
              <a:rPr lang="es-EC" b="0" dirty="0">
                <a:solidFill>
                  <a:srgbClr val="823FF1"/>
                </a:solidFill>
                <a:effectLst/>
                <a:latin typeface="Menlo" panose="020B0609030804020204" pitchFamily="49" charset="0"/>
              </a:rPr>
              <a:t>TOKENIZADOR</a:t>
            </a:r>
            <a:r>
              <a:rPr lang="es-EC" b="0" dirty="0">
                <a:solidFill>
                  <a:srgbClr val="7A82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C" b="0" dirty="0">
                <a:solidFill>
                  <a:srgbClr val="C5A332"/>
                </a:solidFill>
                <a:effectLst/>
                <a:latin typeface="Menlo" panose="020B0609030804020204" pitchFamily="49" charset="0"/>
              </a:rPr>
              <a:t>'DeepESP/gpt2-spanish'</a:t>
            </a:r>
            <a:endParaRPr lang="es-EC" b="0" dirty="0">
              <a:solidFill>
                <a:srgbClr val="383A42"/>
              </a:solidFill>
              <a:effectLst/>
              <a:latin typeface="Menlo" panose="020B0609030804020204" pitchFamily="49" charset="0"/>
            </a:endParaRPr>
          </a:p>
          <a:p>
            <a:r>
              <a:rPr lang="es-EC" b="0" dirty="0">
                <a:solidFill>
                  <a:srgbClr val="823FF1"/>
                </a:solidFill>
                <a:effectLst/>
                <a:latin typeface="Menlo" panose="020B0609030804020204" pitchFamily="49" charset="0"/>
              </a:rPr>
              <a:t>MODELO</a:t>
            </a:r>
            <a:r>
              <a:rPr lang="es-EC" b="0" dirty="0">
                <a:solidFill>
                  <a:srgbClr val="7A82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C" b="0" dirty="0">
                <a:solidFill>
                  <a:srgbClr val="C5A332"/>
                </a:solidFill>
                <a:effectLst/>
                <a:latin typeface="Menlo" panose="020B0609030804020204" pitchFamily="49" charset="0"/>
              </a:rPr>
              <a:t>'DeepESP/gpt2-spanish'</a:t>
            </a:r>
            <a:endParaRPr lang="es-EC" b="0" dirty="0">
              <a:solidFill>
                <a:srgbClr val="383A42"/>
              </a:solidFill>
              <a:effectLst/>
              <a:latin typeface="Menlo" panose="020B0609030804020204" pitchFamily="49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6726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5E0DE-90EA-46E7-D830-25CD2CF9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ENTRENAMIENTO 5 epocas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D98B0E-29E5-903F-04AE-2DA107FD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3" y="1798286"/>
            <a:ext cx="4702358" cy="46858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F6ADD-5841-FD12-BB7C-FAC8B5294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71" y="1289304"/>
            <a:ext cx="4031010" cy="52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A2397F3-FB3B-9EF5-939C-16CACD1D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ENTRENAMIENTO 8 epocas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C17AA0-CB17-877A-B268-B90C9F25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56" y="2093976"/>
            <a:ext cx="2906923" cy="43191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47EFF9-C2E8-C003-984E-A33A2AA3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84" y="1877807"/>
            <a:ext cx="3779338" cy="49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8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839B9-CF9F-39C3-1391-FB2DECFA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EJECUCION LOCAL con 5 epocas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BD6F7C-A120-C390-7BE0-811EE3ECF17F}"/>
              </a:ext>
            </a:extLst>
          </p:cNvPr>
          <p:cNvSpPr txBox="1"/>
          <p:nvPr/>
        </p:nvSpPr>
        <p:spPr>
          <a:xfrm>
            <a:off x="10100441" y="455097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 dirty="0"/>
          </a:p>
          <a:p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3DEB72-8F11-E059-3098-68869971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276" y="1586463"/>
            <a:ext cx="6282559" cy="45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8B8E7E-7E77-305E-7E78-8278E2C0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EJECUCION LOCAL con 8 epocas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7D966E-EF64-56B6-2DB2-35342EF3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" y="1687997"/>
            <a:ext cx="5111267" cy="2137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47D289-E37D-1B65-704E-46AA3398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6" y="4125557"/>
            <a:ext cx="5105400" cy="22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DDE7-A3D2-0794-D09A-1CFBFA46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EC0FA-1626-4AA1-9B03-1039080A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 realizó una búsqueda de un </a:t>
            </a:r>
            <a:r>
              <a:rPr lang="es-ES_tradnl" dirty="0" err="1"/>
              <a:t>dataset</a:t>
            </a:r>
            <a:r>
              <a:rPr lang="es-ES_tradnl" dirty="0"/>
              <a:t> en español e igual un </a:t>
            </a:r>
            <a:r>
              <a:rPr lang="es-ES_tradnl" dirty="0" err="1"/>
              <a:t>tokenizador</a:t>
            </a:r>
            <a:r>
              <a:rPr lang="es-ES_tradnl" dirty="0"/>
              <a:t> con sensación de conversación natural</a:t>
            </a:r>
          </a:p>
          <a:p>
            <a:r>
              <a:rPr lang="es-ES_tradnl" dirty="0"/>
              <a:t>Realizando un ejercicio con 5 épocas los resultados en indicadores se reducen , pero los resultados de las pruebas no dan un resultado coherente.</a:t>
            </a:r>
          </a:p>
          <a:p>
            <a:r>
              <a:rPr lang="es-ES_tradnl" dirty="0"/>
              <a:t>Realizando un ejercicio con 8 épocas los resultados en indicadores se reducen, peor los  resultados aun no me satisfacen, para futuras referencias revisare si puedo mejorar los </a:t>
            </a:r>
            <a:r>
              <a:rPr lang="es-ES_tradnl" dirty="0" err="1"/>
              <a:t>datasets</a:t>
            </a:r>
            <a:r>
              <a:rPr lang="es-ES_tradnl" dirty="0"/>
              <a:t> 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781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{1F6A93D6-8B0E-6B44-87BE-88579B27F7E0}tf10001070</Template>
  <TotalTime>38</TotalTime>
  <Words>160</Words>
  <Application>Microsoft Macintosh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Menlo</vt:lpstr>
      <vt:lpstr>Rockwell</vt:lpstr>
      <vt:lpstr>Rockwell Condensed</vt:lpstr>
      <vt:lpstr>Rockwell Extra Bold</vt:lpstr>
      <vt:lpstr>Wingdings</vt:lpstr>
      <vt:lpstr>Letras en madera</vt:lpstr>
      <vt:lpstr>LLM Engineering Práctica</vt:lpstr>
      <vt:lpstr>CHATBOT DE ATENCIÓN DE UN DEPENDIENTE</vt:lpstr>
      <vt:lpstr>ENTRENAMIENTO 5 epocas</vt:lpstr>
      <vt:lpstr>ENTRENAMIENTO 8 epocas</vt:lpstr>
      <vt:lpstr>EJECUCION LOCAL con 5 epocas</vt:lpstr>
      <vt:lpstr>EJECUCION LOCAL con 8 epocas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Montaluisa</dc:creator>
  <cp:lastModifiedBy>Victor Montaluisa</cp:lastModifiedBy>
  <cp:revision>2</cp:revision>
  <dcterms:created xsi:type="dcterms:W3CDTF">2025-02-02T18:35:59Z</dcterms:created>
  <dcterms:modified xsi:type="dcterms:W3CDTF">2025-02-02T19:15:26Z</dcterms:modified>
</cp:coreProperties>
</file>