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71" r:id="rId11"/>
    <p:sldId id="269" r:id="rId12"/>
    <p:sldId id="266" r:id="rId13"/>
    <p:sldId id="27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2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7FE8-5616-47DB-8B52-3538598BDF94}" type="datetimeFigureOut">
              <a:rPr lang="en-US" smtClean="0"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18F1-3A32-4E43-A0FB-96B9BBF84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tortoisegit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" TargetMode="External"/><Relationship Id="rId4" Type="http://schemas.openxmlformats.org/officeDocument/2006/relationships/hyperlink" Target="http://msysgit.github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com/git-guide/files/git_cheat_sheet.pdf" TargetMode="External"/><Relationship Id="rId7" Type="http://schemas.openxmlformats.org/officeDocument/2006/relationships/hyperlink" Target="http://gitref.org/" TargetMode="External"/><Relationship Id="rId2" Type="http://schemas.openxmlformats.org/officeDocument/2006/relationships/hyperlink" Target="http://github.com/vmorev/Git_lec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immersion.com/" TargetMode="External"/><Relationship Id="rId5" Type="http://schemas.openxmlformats.org/officeDocument/2006/relationships/hyperlink" Target="http://try.github.com/" TargetMode="External"/><Relationship Id="rId4" Type="http://schemas.openxmlformats.org/officeDocument/2006/relationships/hyperlink" Target="http://rogerdudler.github.com/git-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9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Master branch </a:t>
            </a:r>
            <a:r>
              <a:rPr lang="en-US" dirty="0"/>
              <a:t>for production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Branches for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All development changes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Each feature implementation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Each production </a:t>
            </a:r>
            <a:r>
              <a:rPr lang="en-US" dirty="0" smtClean="0"/>
              <a:t>bug </a:t>
            </a:r>
            <a:r>
              <a:rPr lang="en-US" dirty="0" smtClean="0"/>
              <a:t>fix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76237"/>
            <a:ext cx="480060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9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</a:t>
            </a:r>
            <a:r>
              <a:rPr lang="en-US" b="1" dirty="0" smtClean="0"/>
              <a:t> (</a:t>
            </a:r>
            <a:r>
              <a:rPr lang="en-US" dirty="0" smtClean="0">
                <a:hlinkClick r:id="rId2"/>
              </a:rPr>
              <a:t>git-scm.com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err="1" smtClean="0"/>
              <a:t>TortoiseGit</a:t>
            </a:r>
            <a:r>
              <a:rPr lang="en-US" b="1" dirty="0"/>
              <a:t> </a:t>
            </a:r>
            <a:r>
              <a:rPr lang="en-US" b="1" dirty="0" smtClean="0"/>
              <a:t>(</a:t>
            </a:r>
            <a:r>
              <a:rPr lang="en-US" dirty="0" smtClean="0">
                <a:hlinkClick r:id="rId3"/>
              </a:rPr>
              <a:t>code.google.com/p/</a:t>
            </a:r>
            <a:r>
              <a:rPr lang="en-US" dirty="0" err="1" smtClean="0">
                <a:hlinkClick r:id="rId3"/>
              </a:rPr>
              <a:t>tortoisegit</a:t>
            </a:r>
            <a:r>
              <a:rPr lang="en-US" b="1" dirty="0" smtClean="0"/>
              <a:t>)</a:t>
            </a:r>
          </a:p>
          <a:p>
            <a:pPr lvl="1"/>
            <a:r>
              <a:rPr lang="en-US" b="1" smtClean="0"/>
              <a:t>Same interface exists for SVN and CVS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b="1" dirty="0"/>
              <a:t> for </a:t>
            </a:r>
            <a:r>
              <a:rPr lang="en-US" b="1" dirty="0" smtClean="0"/>
              <a:t>Windows (</a:t>
            </a:r>
            <a:r>
              <a:rPr lang="en-US" dirty="0" smtClean="0">
                <a:hlinkClick r:id="rId4"/>
              </a:rPr>
              <a:t>msysgit.github.com</a:t>
            </a:r>
            <a:r>
              <a:rPr lang="en-US" b="1" dirty="0" smtClean="0"/>
              <a:t>)</a:t>
            </a:r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(</a:t>
            </a:r>
            <a:r>
              <a:rPr lang="en-US" dirty="0" smtClean="0">
                <a:hlinkClick r:id="rId5"/>
              </a:rPr>
              <a:t>GitHub.com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4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cents on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server</a:t>
            </a:r>
          </a:p>
          <a:p>
            <a:pPr lvl="1"/>
            <a:r>
              <a:rPr lang="en-US" dirty="0" smtClean="0"/>
              <a:t>Any commit goes here, not locally</a:t>
            </a:r>
          </a:p>
          <a:p>
            <a:pPr lvl="1"/>
            <a:r>
              <a:rPr lang="en-US" dirty="0" smtClean="0"/>
              <a:t>Performance of diff, log functions is low</a:t>
            </a:r>
          </a:p>
          <a:p>
            <a:endParaRPr lang="en-US" dirty="0" smtClean="0"/>
          </a:p>
          <a:p>
            <a:r>
              <a:rPr lang="en-US" dirty="0" smtClean="0"/>
              <a:t>Tags and branches are just directories</a:t>
            </a:r>
          </a:p>
          <a:p>
            <a:endParaRPr lang="en-US" dirty="0" smtClean="0"/>
          </a:p>
          <a:p>
            <a:r>
              <a:rPr lang="en-US" dirty="0" smtClean="0"/>
              <a:t>One file commit add version for all files</a:t>
            </a:r>
          </a:p>
          <a:p>
            <a:pPr lvl="1"/>
            <a:r>
              <a:rPr lang="en-US" dirty="0" smtClean="0"/>
              <a:t>You always can get full repository by this version #</a:t>
            </a:r>
          </a:p>
        </p:txBody>
      </p:sp>
    </p:spTree>
    <p:extLst>
      <p:ext uri="{BB962C8B-B14F-4D97-AF65-F5344CB8AC3E}">
        <p14:creationId xmlns:p14="http://schemas.microsoft.com/office/powerpoint/2010/main" val="426143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(any tool)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Put both Java and SQL tasks as separate repositories</a:t>
            </a:r>
          </a:p>
          <a:p>
            <a:r>
              <a:rPr lang="en-US" dirty="0" smtClean="0"/>
              <a:t>Continue development using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vmorev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Git_lectures</a:t>
            </a:r>
            <a:endParaRPr lang="en-US" dirty="0" smtClean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 smtClean="0">
                <a:hlinkClick r:id="rId4"/>
              </a:rPr>
              <a:t>rogerdudler.github.com/</a:t>
            </a:r>
            <a:r>
              <a:rPr lang="en-US" dirty="0" err="1" smtClean="0">
                <a:hlinkClick r:id="rId4"/>
              </a:rPr>
              <a:t>git</a:t>
            </a:r>
            <a:r>
              <a:rPr lang="en-US" dirty="0" smtClean="0">
                <a:hlinkClick r:id="rId4"/>
              </a:rPr>
              <a:t>-guide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try.github.com</a:t>
            </a:r>
            <a:endParaRPr lang="en-US" dirty="0"/>
          </a:p>
          <a:p>
            <a:r>
              <a:rPr lang="en-US" u="sng" dirty="0" smtClean="0">
                <a:hlinkClick r:id="rId6"/>
              </a:rPr>
              <a:t>gitimmersion.com</a:t>
            </a:r>
            <a:endParaRPr lang="en-US" u="sng" dirty="0" smtClean="0"/>
          </a:p>
          <a:p>
            <a:r>
              <a:rPr lang="en-US" dirty="0" smtClean="0">
                <a:hlinkClick r:id="rId7"/>
              </a:rPr>
              <a:t>gitref.org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7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/>
              <a:t>are you sharing </a:t>
            </a:r>
            <a:r>
              <a:rPr lang="en-US" dirty="0" smtClean="0"/>
              <a:t>the </a:t>
            </a:r>
            <a:r>
              <a:rPr lang="en-US" dirty="0" smtClean="0"/>
              <a:t>documents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flash or email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, shared folder, </a:t>
            </a:r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Google docs or shared Excel (Word) file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CVS, CMS, advanced bug tracker,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7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version </a:t>
            </a:r>
            <a:r>
              <a:rPr lang="en-US" dirty="0"/>
              <a:t>control </a:t>
            </a:r>
            <a:r>
              <a:rPr lang="en-US" dirty="0" smtClean="0"/>
              <a:t>systems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Manage repositories</a:t>
            </a:r>
          </a:p>
          <a:p>
            <a:r>
              <a:rPr lang="en-US" dirty="0" smtClean="0"/>
              <a:t>Manage user (group) rights</a:t>
            </a:r>
          </a:p>
          <a:p>
            <a:r>
              <a:rPr lang="en-US" dirty="0" smtClean="0"/>
              <a:t>Store files and folders</a:t>
            </a:r>
          </a:p>
          <a:p>
            <a:r>
              <a:rPr lang="en-US" dirty="0" smtClean="0"/>
              <a:t>Store versions for each file</a:t>
            </a:r>
          </a:p>
          <a:p>
            <a:r>
              <a:rPr lang="en-US" dirty="0" smtClean="0"/>
              <a:t>Show difference between versions for non binary files</a:t>
            </a:r>
          </a:p>
          <a:p>
            <a:r>
              <a:rPr lang="en-US" dirty="0"/>
              <a:t>Rollback changes</a:t>
            </a:r>
          </a:p>
          <a:p>
            <a:r>
              <a:rPr lang="en-US" dirty="0" smtClean="0"/>
              <a:t>Store tags</a:t>
            </a:r>
          </a:p>
          <a:p>
            <a:r>
              <a:rPr lang="en-US" dirty="0" smtClean="0"/>
              <a:t>Store branches</a:t>
            </a:r>
          </a:p>
          <a:p>
            <a:r>
              <a:rPr lang="en-US" dirty="0" smtClean="0"/>
              <a:t>Show tree of changes</a:t>
            </a:r>
          </a:p>
          <a:p>
            <a:r>
              <a:rPr lang="en-US" dirty="0" smtClean="0"/>
              <a:t>Manage hooks</a:t>
            </a:r>
          </a:p>
          <a:p>
            <a:pPr lvl="1"/>
            <a:r>
              <a:rPr lang="en-US" sz="2100" dirty="0" smtClean="0"/>
              <a:t>emails, </a:t>
            </a:r>
            <a:r>
              <a:rPr lang="en-US" sz="2100" dirty="0"/>
              <a:t>compilation, </a:t>
            </a:r>
            <a:r>
              <a:rPr lang="en-US" sz="2100" dirty="0" smtClean="0"/>
              <a:t>code checks, unit tests,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4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VSS was good but… had an issue</a:t>
            </a:r>
            <a:endParaRPr lang="en-US" dirty="0" smtClean="0"/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blocking</a:t>
            </a:r>
          </a:p>
          <a:p>
            <a:r>
              <a:rPr lang="en-US" dirty="0" smtClean="0"/>
              <a:t>CVS solved it and was good but... had another issues</a:t>
            </a:r>
            <a:endParaRPr lang="en-US" dirty="0" smtClean="0"/>
          </a:p>
          <a:p>
            <a:pPr lvl="1"/>
            <a:r>
              <a:rPr lang="en-US" dirty="0" smtClean="0"/>
              <a:t>Internal </a:t>
            </a:r>
            <a:r>
              <a:rPr lang="en-US" dirty="0" smtClean="0"/>
              <a:t>folders inside each folder</a:t>
            </a:r>
          </a:p>
          <a:p>
            <a:pPr lvl="1"/>
            <a:r>
              <a:rPr lang="en-US" dirty="0" smtClean="0"/>
              <a:t>Limited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SVN solved them but… no limit for enhancements</a:t>
            </a:r>
            <a:endParaRPr lang="en-US" dirty="0" smtClean="0"/>
          </a:p>
          <a:p>
            <a:pPr lvl="1"/>
            <a:r>
              <a:rPr lang="en-US" dirty="0" smtClean="0"/>
              <a:t>SVN n</a:t>
            </a:r>
            <a:r>
              <a:rPr lang="en-US" dirty="0" smtClean="0"/>
              <a:t>eeds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SVN store </a:t>
            </a:r>
            <a:r>
              <a:rPr lang="en-US" dirty="0" smtClean="0"/>
              <a:t>all history on server</a:t>
            </a:r>
          </a:p>
          <a:p>
            <a:r>
              <a:rPr lang="en-US" dirty="0" smtClean="0"/>
              <a:t>GIT solved all of this and the only issue is</a:t>
            </a:r>
            <a:endParaRPr lang="en-US" dirty="0" smtClean="0"/>
          </a:p>
          <a:p>
            <a:pPr lvl="1"/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local</a:t>
            </a:r>
          </a:p>
          <a:p>
            <a:pPr lvl="1"/>
            <a:r>
              <a:rPr lang="en-US" dirty="0" smtClean="0"/>
              <a:t>Work without internet</a:t>
            </a:r>
          </a:p>
          <a:p>
            <a:pPr lvl="1"/>
            <a:r>
              <a:rPr lang="en-US" dirty="0" smtClean="0"/>
              <a:t>Great performance</a:t>
            </a:r>
          </a:p>
          <a:p>
            <a:r>
              <a:rPr lang="en-US" dirty="0" smtClean="0"/>
              <a:t>Allows history </a:t>
            </a:r>
            <a:r>
              <a:rPr lang="en-US" dirty="0"/>
              <a:t>clean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Suitable for 1 person work</a:t>
            </a:r>
          </a:p>
          <a:p>
            <a:r>
              <a:rPr lang="en-US" dirty="0" smtClean="0"/>
              <a:t>Can sync with SVN</a:t>
            </a:r>
          </a:p>
          <a:p>
            <a:r>
              <a:rPr lang="en-US" dirty="0" smtClean="0"/>
              <a:t>Support </a:t>
            </a:r>
            <a:r>
              <a:rPr lang="en-US" dirty="0" smtClean="0"/>
              <a:t>client/server configuration as well</a:t>
            </a:r>
            <a:endParaRPr lang="en-US" dirty="0" smtClean="0"/>
          </a:p>
          <a:p>
            <a:r>
              <a:rPr lang="en-US" dirty="0" smtClean="0"/>
              <a:t>Existence of </a:t>
            </a:r>
            <a:r>
              <a:rPr lang="en-US" dirty="0" smtClean="0">
                <a:hlinkClick r:id="rId2"/>
              </a:rPr>
              <a:t>GitHub.com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045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 with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GIT</a:t>
            </a:r>
          </a:p>
          <a:p>
            <a:r>
              <a:rPr lang="en-US" dirty="0" smtClean="0"/>
              <a:t>Create folder for repository and make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init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Create file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test.txt </a:t>
            </a:r>
            <a:r>
              <a:rPr lang="en-US" dirty="0" smtClean="0"/>
              <a:t>and make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add *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Commit file using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–m commit “Message”</a:t>
            </a:r>
          </a:p>
          <a:p>
            <a:r>
              <a:rPr lang="en-US" dirty="0" smtClean="0"/>
              <a:t>Modify file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test.txt </a:t>
            </a:r>
            <a:endParaRPr lang="en-US" dirty="0" smtClean="0"/>
          </a:p>
          <a:p>
            <a:r>
              <a:rPr lang="en-US" dirty="0" smtClean="0"/>
              <a:t>Commit changes using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–m commit “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Message 2”</a:t>
            </a:r>
          </a:p>
          <a:p>
            <a:r>
              <a:rPr lang="en-US" dirty="0" smtClean="0"/>
              <a:t>See </a:t>
            </a:r>
            <a:r>
              <a:rPr lang="en-US" dirty="0"/>
              <a:t>the history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log --graph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with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server repository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–bare</a:t>
            </a:r>
          </a:p>
          <a:p>
            <a:r>
              <a:rPr lang="en-US" dirty="0" smtClean="0"/>
              <a:t>Create link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remote add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virtualname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&lt;path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Usual virtual name is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origin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path can be local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:/folder</a:t>
            </a:r>
          </a:p>
          <a:p>
            <a:pPr lvl="1"/>
            <a:r>
              <a:rPr lang="en-US" dirty="0" smtClean="0"/>
              <a:t>path can be server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user@server:path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Push your changes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push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virtualname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master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Update your copy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pull 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virtualname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master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Get </a:t>
            </a:r>
            <a:r>
              <a:rPr lang="en-US" dirty="0" smtClean="0">
                <a:cs typeface="Courier New" pitchFamily="49" charset="0"/>
              </a:rPr>
              <a:t>new copy </a:t>
            </a:r>
            <a:r>
              <a:rPr lang="en-US" dirty="0">
                <a:cs typeface="Courier New" pitchFamily="49" charset="0"/>
              </a:rPr>
              <a:t>of repository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clone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&lt;path&gt;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 code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tag 1.0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Branch code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checkout -b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&lt;branch&gt;</a:t>
            </a:r>
          </a:p>
          <a:p>
            <a:pPr lvl="1"/>
            <a:r>
              <a:rPr lang="en-US" dirty="0" smtClean="0"/>
              <a:t>Or back to master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checkout master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See difference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diff &lt;branch&gt; &lt;branch&gt;</a:t>
            </a:r>
          </a:p>
          <a:p>
            <a:r>
              <a:rPr lang="en-US" dirty="0" smtClean="0"/>
              <a:t>Branch can be merged back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merge &lt;branch&gt;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Mandatory actions before making commit</a:t>
            </a:r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updated code from repository</a:t>
            </a:r>
          </a:p>
          <a:p>
            <a:pPr lvl="1"/>
            <a:r>
              <a:rPr lang="en-US" dirty="0" smtClean="0"/>
              <a:t>Test your changes </a:t>
            </a:r>
            <a:r>
              <a:rPr lang="en-US" dirty="0" smtClean="0"/>
              <a:t>using this </a:t>
            </a:r>
            <a:r>
              <a:rPr lang="en-US" dirty="0" smtClean="0"/>
              <a:t>updated code</a:t>
            </a:r>
          </a:p>
          <a:p>
            <a:pPr lvl="2"/>
            <a:r>
              <a:rPr lang="en-US" dirty="0" smtClean="0"/>
              <a:t>Compile test</a:t>
            </a:r>
            <a:endParaRPr lang="en-US" dirty="0" smtClean="0"/>
          </a:p>
          <a:p>
            <a:pPr lvl="2"/>
            <a:r>
              <a:rPr lang="en-US" dirty="0" smtClean="0"/>
              <a:t>Run test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commit if tests were failed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Each commit should handle only one feature</a:t>
            </a:r>
          </a:p>
          <a:p>
            <a:pPr lvl="1"/>
            <a:r>
              <a:rPr lang="en-US" dirty="0" smtClean="0"/>
              <a:t>Feature implemented</a:t>
            </a:r>
          </a:p>
          <a:p>
            <a:pPr lvl="1"/>
            <a:r>
              <a:rPr lang="en-US" dirty="0" smtClean="0"/>
              <a:t>Bug fixed</a:t>
            </a:r>
          </a:p>
          <a:p>
            <a:pPr lvl="1"/>
            <a:r>
              <a:rPr lang="en-US" dirty="0" smtClean="0"/>
              <a:t>Formatting or styling change</a:t>
            </a:r>
          </a:p>
          <a:p>
            <a:r>
              <a:rPr lang="en-US" dirty="0" smtClean="0"/>
              <a:t>Each commit should have a comment</a:t>
            </a:r>
          </a:p>
          <a:p>
            <a:pPr lvl="1"/>
            <a:r>
              <a:rPr lang="en-US" dirty="0" smtClean="0"/>
              <a:t>What task was done (with reference number)</a:t>
            </a:r>
          </a:p>
          <a:p>
            <a:pPr lvl="1"/>
            <a:r>
              <a:rPr lang="en-US" dirty="0" smtClean="0"/>
              <a:t>How it was implemented</a:t>
            </a:r>
          </a:p>
          <a:p>
            <a:pPr lvl="1"/>
            <a:r>
              <a:rPr lang="en-US" dirty="0" smtClean="0"/>
              <a:t>Any known issues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0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517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GIT introduction</vt:lpstr>
      <vt:lpstr>How are you sharing the documents?</vt:lpstr>
      <vt:lpstr>What version control systems can do</vt:lpstr>
      <vt:lpstr>History of version control systems</vt:lpstr>
      <vt:lpstr>So why GIT?</vt:lpstr>
      <vt:lpstr>First steps with GIT</vt:lpstr>
      <vt:lpstr>Sync with server</vt:lpstr>
      <vt:lpstr>Branching</vt:lpstr>
      <vt:lpstr>Commit rules</vt:lpstr>
      <vt:lpstr>Development flow</vt:lpstr>
      <vt:lpstr>Tools</vt:lpstr>
      <vt:lpstr>Two cents on SVN</vt:lpstr>
      <vt:lpstr>Home task</vt:lpstr>
      <vt:lpstr>Materials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Valentin Morev</dc:creator>
  <cp:lastModifiedBy>Valentin Morev</cp:lastModifiedBy>
  <cp:revision>40</cp:revision>
  <dcterms:created xsi:type="dcterms:W3CDTF">2012-07-25T12:23:55Z</dcterms:created>
  <dcterms:modified xsi:type="dcterms:W3CDTF">2012-07-26T16:50:57Z</dcterms:modified>
</cp:coreProperties>
</file>