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74" r:id="rId5"/>
    <p:sldId id="273" r:id="rId6"/>
    <p:sldId id="263" r:id="rId7"/>
    <p:sldId id="264" r:id="rId8"/>
    <p:sldId id="275" r:id="rId9"/>
    <p:sldId id="268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943" autoAdjust="0"/>
  </p:normalViewPr>
  <p:slideViewPr>
    <p:cSldViewPr>
      <p:cViewPr varScale="1">
        <p:scale>
          <a:sx n="100" d="100"/>
          <a:sy n="100" d="100"/>
        </p:scale>
        <p:origin x="-19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5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F45B7-BA63-4BAA-8989-7F506334B36A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F5C99-9852-4B46-B102-07108727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are to have more</a:t>
            </a:r>
            <a:r>
              <a:rPr lang="en-US" baseline="0" dirty="0" smtClean="0"/>
              <a:t> then one database on the same server. Other reason is a security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Tables are to store data</a:t>
            </a:r>
          </a:p>
          <a:p>
            <a:r>
              <a:rPr lang="en-US" dirty="0" smtClean="0"/>
              <a:t>Views are to represent stored data based on some logic</a:t>
            </a:r>
          </a:p>
          <a:p>
            <a:r>
              <a:rPr lang="en-US" dirty="0" smtClean="0"/>
              <a:t>Constraints are to add restrictions to the data in tables</a:t>
            </a:r>
          </a:p>
          <a:p>
            <a:r>
              <a:rPr lang="en-US" dirty="0" smtClean="0"/>
              <a:t>Indexes are to speed up filtering on specific columns</a:t>
            </a:r>
          </a:p>
          <a:p>
            <a:r>
              <a:rPr lang="en-US" dirty="0" smtClean="0"/>
              <a:t>Triggers are to handle update, insert or delete events before or after they took</a:t>
            </a:r>
            <a:r>
              <a:rPr lang="en-US" baseline="0" dirty="0" smtClean="0"/>
              <a:t> place</a:t>
            </a:r>
          </a:p>
          <a:p>
            <a:r>
              <a:rPr lang="en-US" baseline="0" dirty="0" smtClean="0"/>
              <a:t>Procedures are to isolate piece of code, packages are to isolate private methods and variables</a:t>
            </a:r>
          </a:p>
          <a:p>
            <a:r>
              <a:rPr lang="en-US" baseline="0" dirty="0" smtClean="0"/>
              <a:t>Functions are mostly to be used inside SQL statements. You can write your version of SUM, COUNT</a:t>
            </a:r>
          </a:p>
          <a:p>
            <a:r>
              <a:rPr lang="en-US" dirty="0" smtClean="0"/>
              <a:t>Temporary tables are to store session specific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create view </a:t>
            </a:r>
            <a:r>
              <a:rPr lang="en-US" sz="1200" dirty="0" err="1" smtClean="0"/>
              <a:t>vw_emp</a:t>
            </a:r>
            <a:r>
              <a:rPr lang="en-US" sz="1200" dirty="0" smtClean="0"/>
              <a:t> as</a:t>
            </a:r>
          </a:p>
          <a:p>
            <a:r>
              <a:rPr lang="en-US" sz="1200" dirty="0" smtClean="0"/>
              <a:t>select </a:t>
            </a:r>
            <a:r>
              <a:rPr lang="en-US" sz="1200" dirty="0" err="1" smtClean="0"/>
              <a:t>e.employee_id</a:t>
            </a:r>
            <a:r>
              <a:rPr lang="en-US" sz="1200" dirty="0" smtClean="0"/>
              <a:t>, </a:t>
            </a:r>
            <a:r>
              <a:rPr lang="en-US" sz="1200" dirty="0" err="1" smtClean="0"/>
              <a:t>e.first_name</a:t>
            </a:r>
            <a:r>
              <a:rPr lang="en-US" sz="1200" dirty="0" smtClean="0"/>
              <a:t>||' '||</a:t>
            </a:r>
            <a:r>
              <a:rPr lang="en-US" sz="1200" dirty="0" err="1" smtClean="0"/>
              <a:t>e.last_name</a:t>
            </a:r>
            <a:r>
              <a:rPr lang="en-US" sz="1200" dirty="0" smtClean="0"/>
              <a:t> as name, </a:t>
            </a:r>
            <a:r>
              <a:rPr lang="en-US" sz="1200" dirty="0" err="1" smtClean="0"/>
              <a:t>m.first_name</a:t>
            </a:r>
            <a:r>
              <a:rPr lang="en-US" sz="1200" dirty="0" smtClean="0"/>
              <a:t>||' '||</a:t>
            </a:r>
            <a:r>
              <a:rPr lang="en-US" sz="1200" dirty="0" err="1" smtClean="0"/>
              <a:t>m.last_name</a:t>
            </a:r>
            <a:r>
              <a:rPr lang="en-US" sz="1200" dirty="0" smtClean="0"/>
              <a:t> as manager, </a:t>
            </a:r>
            <a:r>
              <a:rPr lang="en-US" sz="1200" dirty="0" err="1" smtClean="0"/>
              <a:t>d.country_id</a:t>
            </a:r>
            <a:r>
              <a:rPr lang="en-US" sz="1200" dirty="0" smtClean="0"/>
              <a:t>||' '||</a:t>
            </a:r>
            <a:r>
              <a:rPr lang="en-US" sz="1200" dirty="0" err="1" smtClean="0"/>
              <a:t>d.department_name</a:t>
            </a:r>
            <a:r>
              <a:rPr lang="en-US" sz="1200" dirty="0" smtClean="0"/>
              <a:t> as department</a:t>
            </a:r>
          </a:p>
          <a:p>
            <a:r>
              <a:rPr lang="en-US" sz="1200" dirty="0" smtClean="0"/>
              <a:t>from employees e</a:t>
            </a:r>
          </a:p>
          <a:p>
            <a:r>
              <a:rPr lang="en-US" sz="1200" dirty="0" smtClean="0"/>
              <a:t>left join employees m on </a:t>
            </a:r>
            <a:r>
              <a:rPr lang="en-US" sz="1200" dirty="0" err="1" smtClean="0"/>
              <a:t>m.employee_id</a:t>
            </a:r>
            <a:r>
              <a:rPr lang="en-US" sz="1200" dirty="0" smtClean="0"/>
              <a:t>=</a:t>
            </a:r>
            <a:r>
              <a:rPr lang="en-US" sz="1200" dirty="0" err="1" smtClean="0"/>
              <a:t>e.manager_id</a:t>
            </a:r>
            <a:endParaRPr lang="en-US" sz="1200" dirty="0" smtClean="0"/>
          </a:p>
          <a:p>
            <a:r>
              <a:rPr lang="en-US" sz="1200" dirty="0" smtClean="0"/>
              <a:t>join departments d on </a:t>
            </a:r>
            <a:r>
              <a:rPr lang="en-US" sz="1200" dirty="0" err="1" smtClean="0"/>
              <a:t>d.department_id</a:t>
            </a:r>
            <a:r>
              <a:rPr lang="en-US" sz="1200" dirty="0" smtClean="0"/>
              <a:t>=</a:t>
            </a:r>
            <a:r>
              <a:rPr lang="en-US" sz="1200" dirty="0" err="1" smtClean="0"/>
              <a:t>e.department_id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sequence </a:t>
            </a:r>
            <a:r>
              <a:rPr lang="en-US" dirty="0" err="1" smtClean="0"/>
              <a:t>emp_seq</a:t>
            </a:r>
            <a:r>
              <a:rPr lang="en-US" dirty="0" smtClean="0"/>
              <a:t> start with 1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emp_seq.nextval</a:t>
            </a:r>
            <a:r>
              <a:rPr lang="en-US" dirty="0" smtClean="0"/>
              <a:t> from dual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id_seq.currval</a:t>
            </a:r>
            <a:r>
              <a:rPr lang="en-US" dirty="0" smtClean="0"/>
              <a:t> from </a:t>
            </a:r>
            <a:r>
              <a:rPr lang="en-US" dirty="0" smtClean="0"/>
              <a:t>dual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x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emp_seq.currval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x from dual;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execute immediate 'alter sequence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increment by -'||(x-1);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x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execute immediate 'alter sequence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increment by 1';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trigger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emp_insert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 insert on employees for each row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if :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new.employee_id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null then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: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new.employee_id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new_id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end if;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procedure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or replace function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return number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emp_seq.nextval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dual;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 errors;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:=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get_newid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newid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Pre-defined cursor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 cur is select *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vw_emp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rec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cur%rowtype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open cur;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loop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fetch cur into rec;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exit when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cur%notfound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('Employee '||rec.name||' is working in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rec.department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under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rec.manager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loop;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close cur;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cursor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type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cur_type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ref cursor;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cur_type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varchar2(255);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open cur for 'select name, department, manager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vw_emp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loop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fetch cur 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exit when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cur%notfound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dbms_output.put_line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('Employee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is working in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||' under '||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end loop;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close cur;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--SQL</a:t>
            </a:r>
            <a:r>
              <a:rPr lang="en-US" baseline="0" dirty="0" smtClean="0"/>
              <a:t> to generate table with 12 Month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  <a:r>
              <a:rPr lang="en-US" dirty="0" err="1" smtClean="0"/>
              <a:t>to_char</a:t>
            </a:r>
            <a:r>
              <a:rPr lang="en-US" dirty="0" smtClean="0"/>
              <a:t>(</a:t>
            </a:r>
            <a:r>
              <a:rPr lang="en-US" dirty="0" err="1" smtClean="0"/>
              <a:t>to_date</a:t>
            </a:r>
            <a:r>
              <a:rPr lang="en-US" dirty="0" smtClean="0"/>
              <a:t>(</a:t>
            </a:r>
            <a:r>
              <a:rPr lang="en-US" dirty="0" err="1" smtClean="0"/>
              <a:t>level,'MM</a:t>
            </a:r>
            <a:r>
              <a:rPr lang="en-US" dirty="0" smtClean="0"/>
              <a:t>'),'Month') title, </a:t>
            </a:r>
            <a:r>
              <a:rPr lang="en-US" dirty="0" err="1" smtClean="0"/>
              <a:t>to_number</a:t>
            </a:r>
            <a:r>
              <a:rPr lang="en-US" dirty="0" smtClean="0"/>
              <a:t>(</a:t>
            </a:r>
            <a:r>
              <a:rPr lang="en-US" dirty="0" err="1" smtClean="0"/>
              <a:t>to_char</a:t>
            </a:r>
            <a:r>
              <a:rPr lang="en-US" dirty="0" smtClean="0"/>
              <a:t>(</a:t>
            </a:r>
            <a:r>
              <a:rPr lang="en-US" dirty="0" err="1" smtClean="0"/>
              <a:t>to_date</a:t>
            </a:r>
            <a:r>
              <a:rPr lang="en-US" dirty="0" smtClean="0"/>
              <a:t>(</a:t>
            </a:r>
            <a:r>
              <a:rPr lang="en-US" dirty="0" err="1" smtClean="0"/>
              <a:t>level,'MM</a:t>
            </a:r>
            <a:r>
              <a:rPr lang="en-US" dirty="0" smtClean="0"/>
              <a:t>'),'MM')) </a:t>
            </a:r>
            <a:r>
              <a:rPr lang="en-US" dirty="0" err="1" smtClean="0"/>
              <a:t>st_date</a:t>
            </a:r>
            <a:r>
              <a:rPr lang="en-US" dirty="0" smtClean="0"/>
              <a:t> from dual connect by level &lt;= 12</a:t>
            </a:r>
          </a:p>
          <a:p>
            <a:endParaRPr lang="en-US" dirty="0" smtClean="0"/>
          </a:p>
          <a:p>
            <a:r>
              <a:rPr lang="en-US" dirty="0" smtClean="0"/>
              <a:t>--SQL to add column with month</a:t>
            </a:r>
            <a:r>
              <a:rPr lang="en-US" baseline="0" dirty="0" smtClean="0"/>
              <a:t> number in the table</a:t>
            </a:r>
            <a:endParaRPr lang="en-US" dirty="0" smtClean="0"/>
          </a:p>
          <a:p>
            <a:r>
              <a:rPr lang="en-US" dirty="0" smtClean="0"/>
              <a:t>alter table employees add month number;</a:t>
            </a:r>
          </a:p>
          <a:p>
            <a:r>
              <a:rPr lang="en-US" dirty="0" smtClean="0"/>
              <a:t>update employees set month = </a:t>
            </a:r>
            <a:r>
              <a:rPr lang="en-US" dirty="0" err="1" smtClean="0"/>
              <a:t>trunc</a:t>
            </a:r>
            <a:r>
              <a:rPr lang="en-US" dirty="0" smtClean="0"/>
              <a:t>(</a:t>
            </a:r>
            <a:r>
              <a:rPr lang="en-US" b="1" i="1" dirty="0" err="1" smtClean="0"/>
              <a:t>dbms_random.value</a:t>
            </a:r>
            <a:r>
              <a:rPr lang="en-US" dirty="0" smtClean="0"/>
              <a:t>(1,12))</a:t>
            </a:r>
          </a:p>
          <a:p>
            <a:endParaRPr lang="en-US" dirty="0" smtClean="0"/>
          </a:p>
          <a:p>
            <a:r>
              <a:rPr lang="en-US" dirty="0" smtClean="0"/>
              <a:t>--SQL to count salary by month</a:t>
            </a:r>
          </a:p>
          <a:p>
            <a:r>
              <a:rPr lang="en-US" dirty="0" smtClean="0"/>
              <a:t>select sum(salary), </a:t>
            </a:r>
            <a:r>
              <a:rPr lang="en-US" dirty="0" err="1" smtClean="0"/>
              <a:t>m.title</a:t>
            </a:r>
            <a:r>
              <a:rPr lang="en-US" dirty="0" smtClean="0"/>
              <a:t> from</a:t>
            </a:r>
          </a:p>
          <a:p>
            <a:r>
              <a:rPr lang="en-US" dirty="0" smtClean="0"/>
              <a:t>(select </a:t>
            </a:r>
            <a:r>
              <a:rPr lang="en-US" dirty="0" err="1" smtClean="0"/>
              <a:t>to_char</a:t>
            </a:r>
            <a:r>
              <a:rPr lang="en-US" dirty="0" smtClean="0"/>
              <a:t>(</a:t>
            </a:r>
            <a:r>
              <a:rPr lang="en-US" dirty="0" err="1" smtClean="0"/>
              <a:t>to_date</a:t>
            </a:r>
            <a:r>
              <a:rPr lang="en-US" dirty="0" smtClean="0"/>
              <a:t>(</a:t>
            </a:r>
            <a:r>
              <a:rPr lang="en-US" dirty="0" err="1" smtClean="0"/>
              <a:t>level,'MM</a:t>
            </a:r>
            <a:r>
              <a:rPr lang="en-US" dirty="0" smtClean="0"/>
              <a:t>'),'Month') title, </a:t>
            </a:r>
            <a:r>
              <a:rPr lang="en-US" dirty="0" err="1" smtClean="0"/>
              <a:t>to_number</a:t>
            </a:r>
            <a:r>
              <a:rPr lang="en-US" dirty="0" smtClean="0"/>
              <a:t>(</a:t>
            </a:r>
            <a:r>
              <a:rPr lang="en-US" dirty="0" err="1" smtClean="0"/>
              <a:t>to_char</a:t>
            </a:r>
            <a:r>
              <a:rPr lang="en-US" dirty="0" smtClean="0"/>
              <a:t>(</a:t>
            </a:r>
            <a:r>
              <a:rPr lang="en-US" dirty="0" err="1" smtClean="0"/>
              <a:t>to_date</a:t>
            </a:r>
            <a:r>
              <a:rPr lang="en-US" dirty="0" smtClean="0"/>
              <a:t>(</a:t>
            </a:r>
            <a:r>
              <a:rPr lang="en-US" dirty="0" err="1" smtClean="0"/>
              <a:t>level,'MM</a:t>
            </a:r>
            <a:r>
              <a:rPr lang="en-US" dirty="0" smtClean="0"/>
              <a:t>'),'MM')) </a:t>
            </a:r>
            <a:r>
              <a:rPr lang="en-US" dirty="0" err="1" smtClean="0"/>
              <a:t>st_date</a:t>
            </a:r>
            <a:r>
              <a:rPr lang="en-US" dirty="0" smtClean="0"/>
              <a:t> from dual connect by level &lt;= 12) m</a:t>
            </a:r>
          </a:p>
          <a:p>
            <a:r>
              <a:rPr lang="en-US" dirty="0" smtClean="0"/>
              <a:t>join employees e on </a:t>
            </a:r>
            <a:r>
              <a:rPr lang="en-US" dirty="0" err="1" smtClean="0"/>
              <a:t>e.mnth</a:t>
            </a:r>
            <a:r>
              <a:rPr lang="en-US" dirty="0" smtClean="0"/>
              <a:t>=</a:t>
            </a:r>
            <a:r>
              <a:rPr lang="en-US" dirty="0" err="1" smtClean="0"/>
              <a:t>m.st_date</a:t>
            </a:r>
            <a:endParaRPr lang="en-US" dirty="0" smtClean="0"/>
          </a:p>
          <a:p>
            <a:r>
              <a:rPr lang="en-US" dirty="0" smtClean="0"/>
              <a:t>group by </a:t>
            </a:r>
            <a:r>
              <a:rPr lang="en-US" dirty="0" err="1" smtClean="0"/>
              <a:t>m.title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 err="1" smtClean="0"/>
              <a:t>sql</a:t>
            </a:r>
            <a:r>
              <a:rPr lang="en-US" dirty="0" smtClean="0"/>
              <a:t> to create a </a:t>
            </a:r>
            <a:r>
              <a:rPr lang="en-US" smtClean="0"/>
              <a:t>tree for parent/child</a:t>
            </a:r>
            <a:endParaRPr lang="en-US" dirty="0" smtClean="0"/>
          </a:p>
          <a:p>
            <a:r>
              <a:rPr lang="en-US" dirty="0" smtClean="0"/>
              <a:t>select emp.*,SYS_CONNECT_BY_PATH(child, '/') "Path" from</a:t>
            </a:r>
          </a:p>
          <a:p>
            <a:r>
              <a:rPr lang="en-US" dirty="0" smtClean="0"/>
              <a:t>(select </a:t>
            </a:r>
            <a:r>
              <a:rPr lang="en-US" dirty="0" err="1" smtClean="0"/>
              <a:t>employee_id</a:t>
            </a:r>
            <a:r>
              <a:rPr lang="en-US" dirty="0" smtClean="0"/>
              <a:t> child, </a:t>
            </a:r>
            <a:r>
              <a:rPr lang="en-US" dirty="0" err="1" smtClean="0"/>
              <a:t>manager_id</a:t>
            </a:r>
            <a:r>
              <a:rPr lang="en-US" dirty="0" smtClean="0"/>
              <a:t> parent from employees) </a:t>
            </a:r>
            <a:r>
              <a:rPr lang="en-US" dirty="0" err="1" smtClean="0"/>
              <a:t>emp</a:t>
            </a:r>
            <a:endParaRPr lang="en-US" dirty="0" smtClean="0"/>
          </a:p>
          <a:p>
            <a:r>
              <a:rPr lang="en-US" dirty="0" smtClean="0"/>
              <a:t>connect by prior child = parent </a:t>
            </a:r>
          </a:p>
          <a:p>
            <a:r>
              <a:rPr lang="en-US" i="1" dirty="0" smtClean="0"/>
              <a:t>--start with parent = null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F5C99-9852-4B46-B102-0710872716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F516-8610-4096-A480-94EDA1E56C1C}" type="datetimeFigureOut">
              <a:rPr lang="en-US" smtClean="0"/>
              <a:t>7/31/2012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3AE3-895D-4786-88F7-95ECC69E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01544/" TargetMode="External"/><Relationship Id="rId2" Type="http://schemas.openxmlformats.org/officeDocument/2006/relationships/hyperlink" Target="https://github.com/vmorev/SQL_lect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Lecture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9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vmorev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SQL_lectures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habrahabr.ru/post/101544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Users (schemas)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Tables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Constraints (PK, FK, other)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Indexes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Procedures and packages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Temporary tables</a:t>
            </a:r>
          </a:p>
          <a:p>
            <a:r>
              <a:rPr lang="en-US" dirty="0" smtClean="0"/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28512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view &lt;NAME&gt; as &lt;SELECT&gt;</a:t>
            </a:r>
          </a:p>
          <a:p>
            <a:endParaRPr lang="en-US" sz="2400" dirty="0"/>
          </a:p>
          <a:p>
            <a:r>
              <a:rPr lang="en-US" sz="2400" dirty="0" smtClean="0"/>
              <a:t>select * from &lt;NAME&gt;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6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sequence </a:t>
            </a:r>
            <a:r>
              <a:rPr lang="en-US" dirty="0" smtClean="0"/>
              <a:t>&lt;NAME&gt; start </a:t>
            </a:r>
            <a:r>
              <a:rPr lang="en-US" dirty="0"/>
              <a:t>with &lt;NUMBER&gt; increment by </a:t>
            </a:r>
            <a:r>
              <a:rPr lang="en-US" dirty="0" smtClean="0"/>
              <a:t>&lt;NUMBER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&lt;NAME&gt;.</a:t>
            </a:r>
            <a:r>
              <a:rPr lang="en-US" dirty="0" err="1" smtClean="0"/>
              <a:t>nextval</a:t>
            </a:r>
            <a:r>
              <a:rPr lang="en-US" dirty="0" smtClean="0"/>
              <a:t> from dual</a:t>
            </a:r>
          </a:p>
          <a:p>
            <a:r>
              <a:rPr lang="en-US" dirty="0"/>
              <a:t>select </a:t>
            </a:r>
            <a:r>
              <a:rPr lang="en-US" dirty="0" smtClean="0"/>
              <a:t>&lt;NAME&gt;.</a:t>
            </a:r>
            <a:r>
              <a:rPr lang="en-US" dirty="0" err="1" smtClean="0"/>
              <a:t>currval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smtClean="0"/>
              <a:t>dual</a:t>
            </a:r>
          </a:p>
          <a:p>
            <a:endParaRPr lang="en-US" dirty="0"/>
          </a:p>
          <a:p>
            <a:r>
              <a:rPr lang="en-US" dirty="0" smtClean="0"/>
              <a:t>No rollback for </a:t>
            </a:r>
            <a:r>
              <a:rPr lang="en-US" dirty="0" err="1" smtClean="0"/>
              <a:t>nextval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or replace trigger &lt;NAME&gt; [before/after] [insert/update/delete] on &lt;TABLE&gt; for each row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Named procedure</a:t>
            </a:r>
          </a:p>
          <a:p>
            <a:pPr lvl="1"/>
            <a:r>
              <a:rPr lang="en-US" dirty="0" smtClean="0"/>
              <a:t>Create or replace procedure &lt;NAME&gt; (&lt;PARAM&gt; &lt;TYPE&gt;) as</a:t>
            </a:r>
          </a:p>
          <a:p>
            <a:pPr lvl="1"/>
            <a:r>
              <a:rPr lang="en-US" dirty="0" smtClean="0"/>
              <a:t>Begin</a:t>
            </a:r>
          </a:p>
          <a:p>
            <a:pPr lvl="1"/>
            <a:r>
              <a:rPr lang="en-US" dirty="0" smtClean="0"/>
              <a:t>End;</a:t>
            </a:r>
          </a:p>
          <a:p>
            <a:pPr lvl="1"/>
            <a:r>
              <a:rPr lang="en-US" dirty="0" smtClean="0"/>
              <a:t>Show errors;</a:t>
            </a:r>
          </a:p>
          <a:p>
            <a:r>
              <a:rPr lang="en-US" dirty="0" smtClean="0"/>
              <a:t>Named function</a:t>
            </a:r>
          </a:p>
          <a:p>
            <a:pPr lvl="1"/>
            <a:r>
              <a:rPr lang="en-US" dirty="0"/>
              <a:t>Create or replace </a:t>
            </a:r>
            <a:r>
              <a:rPr lang="en-US" dirty="0" smtClean="0"/>
              <a:t>function &lt;NAME</a:t>
            </a:r>
            <a:r>
              <a:rPr lang="en-US" dirty="0"/>
              <a:t>&gt; (&lt;PARAM&gt; &lt;TYPE&gt;) </a:t>
            </a:r>
            <a:r>
              <a:rPr lang="en-US" dirty="0" smtClean="0"/>
              <a:t>return &lt;</a:t>
            </a:r>
            <a:r>
              <a:rPr lang="en-US" dirty="0"/>
              <a:t>TYPE</a:t>
            </a:r>
            <a:r>
              <a:rPr lang="en-US" dirty="0" smtClean="0"/>
              <a:t>&gt; is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End;</a:t>
            </a:r>
          </a:p>
          <a:p>
            <a:pPr lvl="1"/>
            <a:r>
              <a:rPr lang="en-US" dirty="0"/>
              <a:t>Show errors;</a:t>
            </a:r>
          </a:p>
          <a:p>
            <a:r>
              <a:rPr lang="en-US" dirty="0" smtClean="0"/>
              <a:t>Anonymous </a:t>
            </a:r>
            <a:r>
              <a:rPr lang="en-US" dirty="0"/>
              <a:t>block</a:t>
            </a:r>
          </a:p>
          <a:p>
            <a:pPr lvl="1"/>
            <a:r>
              <a:rPr lang="en-US" dirty="0"/>
              <a:t>Declare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End;</a:t>
            </a:r>
          </a:p>
          <a:p>
            <a:pPr lvl="1"/>
            <a:r>
              <a:rPr lang="en-US" dirty="0"/>
              <a:t>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15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Pre-defined cursor</a:t>
            </a:r>
          </a:p>
          <a:p>
            <a:r>
              <a:rPr lang="en-US" dirty="0" smtClean="0"/>
              <a:t>Dynamic cursor</a:t>
            </a:r>
          </a:p>
          <a:p>
            <a:r>
              <a:rPr lang="en-US" dirty="0" smtClean="0"/>
              <a:t>Bulk cursor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Extra: connect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by</a:t>
            </a:r>
          </a:p>
          <a:p>
            <a:r>
              <a:rPr lang="en-US" dirty="0" smtClean="0"/>
              <a:t>Level</a:t>
            </a:r>
          </a:p>
          <a:p>
            <a:r>
              <a:rPr lang="en-US" dirty="0" err="1" smtClean="0"/>
              <a:t>sys_connect_by_path</a:t>
            </a:r>
            <a:r>
              <a:rPr lang="en-US" dirty="0" smtClean="0"/>
              <a:t> (&lt;FIELD&gt;, </a:t>
            </a:r>
            <a:r>
              <a:rPr lang="en-US" dirty="0"/>
              <a:t>'/')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Log </a:t>
            </a:r>
            <a:r>
              <a:rPr lang="en-US" dirty="0" smtClean="0"/>
              <a:t>all changes in all tables (inserts, deletes, updates) using triggers and extra </a:t>
            </a:r>
            <a:r>
              <a:rPr lang="en-US" dirty="0" smtClean="0"/>
              <a:t>tables</a:t>
            </a:r>
          </a:p>
          <a:p>
            <a:r>
              <a:rPr lang="en-US" dirty="0"/>
              <a:t>Create report to show</a:t>
            </a:r>
          </a:p>
          <a:p>
            <a:pPr lvl="1"/>
            <a:r>
              <a:rPr lang="en-US" dirty="0"/>
              <a:t>Country, </a:t>
            </a:r>
            <a:r>
              <a:rPr lang="en-US" dirty="0" err="1"/>
              <a:t>dep</a:t>
            </a:r>
            <a:r>
              <a:rPr lang="en-US" dirty="0"/>
              <a:t>, man, subm1, subm2, </a:t>
            </a:r>
            <a:r>
              <a:rPr lang="en-US" dirty="0" err="1"/>
              <a:t>emp</a:t>
            </a:r>
            <a:endParaRPr lang="en-US" dirty="0"/>
          </a:p>
          <a:p>
            <a:r>
              <a:rPr lang="en-US" dirty="0" smtClean="0"/>
              <a:t>A</a:t>
            </a:r>
            <a:r>
              <a:rPr lang="en-US" dirty="0" smtClean="0"/>
              <a:t>djust </a:t>
            </a:r>
            <a:r>
              <a:rPr lang="en-US" dirty="0"/>
              <a:t>report to show </a:t>
            </a:r>
            <a:r>
              <a:rPr lang="en-US" dirty="0" smtClean="0"/>
              <a:t>the same but </a:t>
            </a:r>
            <a:r>
              <a:rPr lang="en-US" dirty="0"/>
              <a:t>for specific date in the </a:t>
            </a:r>
            <a:r>
              <a:rPr lang="en-US" dirty="0" smtClean="0"/>
              <a:t>past (i.e. how it was on Jan-3 2000)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6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883</Words>
  <Application>Microsoft Office PowerPoint</Application>
  <PresentationFormat>On-screen Show (4:3)</PresentationFormat>
  <Paragraphs>191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SQL</vt:lpstr>
      <vt:lpstr>Database objects</vt:lpstr>
      <vt:lpstr>View</vt:lpstr>
      <vt:lpstr>Sequence</vt:lpstr>
      <vt:lpstr>Trigger</vt:lpstr>
      <vt:lpstr>Procedure</vt:lpstr>
      <vt:lpstr>Cursor</vt:lpstr>
      <vt:lpstr>Extra: connect by</vt:lpstr>
      <vt:lpstr>Home task</vt:lpstr>
      <vt:lpstr>Materials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Valentin_Morev</dc:creator>
  <cp:lastModifiedBy>Valentin Morev</cp:lastModifiedBy>
  <cp:revision>96</cp:revision>
  <dcterms:created xsi:type="dcterms:W3CDTF">2011-10-13T12:21:11Z</dcterms:created>
  <dcterms:modified xsi:type="dcterms:W3CDTF">2012-08-01T11:38:05Z</dcterms:modified>
</cp:coreProperties>
</file>