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74" r:id="rId5"/>
    <p:sldId id="273" r:id="rId6"/>
    <p:sldId id="263" r:id="rId7"/>
    <p:sldId id="264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943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F45B7-BA63-4BAA-8989-7F506334B36A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5C99-9852-4B46-B102-07108727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are to have more</a:t>
            </a:r>
            <a:r>
              <a:rPr lang="en-US" baseline="0" dirty="0" smtClean="0"/>
              <a:t> then one database on the same server. Other reason is a security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Tables are to store data</a:t>
            </a:r>
          </a:p>
          <a:p>
            <a:r>
              <a:rPr lang="en-US" dirty="0" smtClean="0"/>
              <a:t>Views are to represent stored data based on some logic</a:t>
            </a:r>
          </a:p>
          <a:p>
            <a:r>
              <a:rPr lang="en-US" dirty="0" smtClean="0"/>
              <a:t>Constraints are to add restrictions to the data in tables</a:t>
            </a:r>
          </a:p>
          <a:p>
            <a:r>
              <a:rPr lang="en-US" dirty="0" smtClean="0"/>
              <a:t>Indexes are to speed up filtering on specific columns</a:t>
            </a:r>
          </a:p>
          <a:p>
            <a:r>
              <a:rPr lang="en-US" dirty="0" smtClean="0"/>
              <a:t>Triggers are to handle update, insert or delete events before or after they took</a:t>
            </a:r>
            <a:r>
              <a:rPr lang="en-US" baseline="0" dirty="0" smtClean="0"/>
              <a:t> place</a:t>
            </a:r>
          </a:p>
          <a:p>
            <a:r>
              <a:rPr lang="en-US" baseline="0" dirty="0" smtClean="0"/>
              <a:t>Procedures are to isolate piece of code, packages are to isolate private methods and variables</a:t>
            </a:r>
          </a:p>
          <a:p>
            <a:r>
              <a:rPr lang="en-US" baseline="0" dirty="0" smtClean="0"/>
              <a:t>Functions are mostly to be used inside SQL statements. You can write your version of SUM, COUNT</a:t>
            </a:r>
          </a:p>
          <a:p>
            <a:r>
              <a:rPr lang="en-US" dirty="0" smtClean="0"/>
              <a:t>Temporary tables are to store session specific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create view </a:t>
            </a:r>
            <a:r>
              <a:rPr lang="en-US" sz="1200" dirty="0" err="1" smtClean="0"/>
              <a:t>vw_emp</a:t>
            </a:r>
            <a:r>
              <a:rPr lang="en-US" sz="1200" dirty="0" smtClean="0"/>
              <a:t> as</a:t>
            </a:r>
          </a:p>
          <a:p>
            <a:r>
              <a:rPr lang="en-US" sz="1200" dirty="0" smtClean="0"/>
              <a:t>select </a:t>
            </a:r>
            <a:r>
              <a:rPr lang="en-US" sz="1200" dirty="0" err="1" smtClean="0"/>
              <a:t>e.employee_id</a:t>
            </a:r>
            <a:r>
              <a:rPr lang="en-US" sz="1200" dirty="0" smtClean="0"/>
              <a:t>, </a:t>
            </a:r>
            <a:r>
              <a:rPr lang="en-US" sz="1200" dirty="0" err="1" smtClean="0"/>
              <a:t>e.first_name</a:t>
            </a:r>
            <a:r>
              <a:rPr lang="en-US" sz="1200" dirty="0" smtClean="0"/>
              <a:t>||' '||</a:t>
            </a:r>
            <a:r>
              <a:rPr lang="en-US" sz="1200" dirty="0" err="1" smtClean="0"/>
              <a:t>e.last_name</a:t>
            </a:r>
            <a:r>
              <a:rPr lang="en-US" sz="1200" dirty="0" smtClean="0"/>
              <a:t> as name, </a:t>
            </a:r>
            <a:r>
              <a:rPr lang="en-US" sz="1200" dirty="0" err="1" smtClean="0"/>
              <a:t>m.first_name</a:t>
            </a:r>
            <a:r>
              <a:rPr lang="en-US" sz="1200" dirty="0" smtClean="0"/>
              <a:t>||' '||</a:t>
            </a:r>
            <a:r>
              <a:rPr lang="en-US" sz="1200" dirty="0" err="1" smtClean="0"/>
              <a:t>m.last_name</a:t>
            </a:r>
            <a:r>
              <a:rPr lang="en-US" sz="1200" dirty="0" smtClean="0"/>
              <a:t> as manager, </a:t>
            </a:r>
            <a:r>
              <a:rPr lang="en-US" sz="1200" dirty="0" err="1" smtClean="0"/>
              <a:t>d.country_id</a:t>
            </a:r>
            <a:r>
              <a:rPr lang="en-US" sz="1200" dirty="0" smtClean="0"/>
              <a:t>||' '||</a:t>
            </a:r>
            <a:r>
              <a:rPr lang="en-US" sz="1200" dirty="0" err="1" smtClean="0"/>
              <a:t>d.department_name</a:t>
            </a:r>
            <a:r>
              <a:rPr lang="en-US" sz="1200" dirty="0" smtClean="0"/>
              <a:t> as department</a:t>
            </a:r>
          </a:p>
          <a:p>
            <a:r>
              <a:rPr lang="en-US" sz="1200" dirty="0" smtClean="0"/>
              <a:t>from employees e</a:t>
            </a:r>
          </a:p>
          <a:p>
            <a:r>
              <a:rPr lang="en-US" sz="1200" dirty="0" smtClean="0"/>
              <a:t>left join employees m on </a:t>
            </a:r>
            <a:r>
              <a:rPr lang="en-US" sz="1200" dirty="0" err="1" smtClean="0"/>
              <a:t>m.employee_id</a:t>
            </a:r>
            <a:r>
              <a:rPr lang="en-US" sz="1200" dirty="0" smtClean="0"/>
              <a:t>=</a:t>
            </a:r>
            <a:r>
              <a:rPr lang="en-US" sz="1200" dirty="0" err="1" smtClean="0"/>
              <a:t>e.manager_id</a:t>
            </a:r>
            <a:endParaRPr lang="en-US" sz="1200" dirty="0" smtClean="0"/>
          </a:p>
          <a:p>
            <a:r>
              <a:rPr lang="en-US" sz="1200" dirty="0" smtClean="0"/>
              <a:t>join departments d on </a:t>
            </a:r>
            <a:r>
              <a:rPr lang="en-US" sz="1200" dirty="0" err="1" smtClean="0"/>
              <a:t>d.department_id</a:t>
            </a:r>
            <a:r>
              <a:rPr lang="en-US" sz="1200" dirty="0" smtClean="0"/>
              <a:t>=</a:t>
            </a:r>
            <a:r>
              <a:rPr lang="en-US" sz="1200" dirty="0" err="1" smtClean="0"/>
              <a:t>e.department_id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sequence </a:t>
            </a:r>
            <a:r>
              <a:rPr lang="en-US" dirty="0" err="1" smtClean="0"/>
              <a:t>emp_seq</a:t>
            </a:r>
            <a:r>
              <a:rPr lang="en-US" dirty="0" smtClean="0"/>
              <a:t> start with 1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emp_seq.nextval</a:t>
            </a:r>
            <a:r>
              <a:rPr lang="en-US" dirty="0" smtClean="0"/>
              <a:t> from dual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id_seq.currval</a:t>
            </a:r>
            <a:r>
              <a:rPr lang="en-US" dirty="0" smtClean="0"/>
              <a:t> from 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or replace trigger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emp_insert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before insert on employees for each row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: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new.employee_id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: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new.employee_id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end if;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errors;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or replace procedure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errors;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or replace function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 number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errors;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Pre-defined cursor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cursor cur is select *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vw_emp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rec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cur%rowtype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open cur;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loop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fetch cur into rec;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exit when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cur%notfound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('Employee '||rec.name||' is working in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rec.department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||' under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rec.manager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loop;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close cur;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cursor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cur_type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ref cursor;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cur_type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varchar2(255);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varchar2(255);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varchar2(255);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open cur for 'select name, department, manager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vw_emp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loop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fetch cur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exit when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cur%notfound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('Employee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||' is working in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||' under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loop;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close cur;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Users (schemas)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Tables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Constraints (PK, FK, other)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Indexes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Procedures and packages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Temporary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tables</a:t>
            </a:r>
          </a:p>
          <a:p>
            <a:r>
              <a:rPr lang="en-US" dirty="0" smtClean="0"/>
              <a:t>Sequences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28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view &lt;NAME&gt; as &lt;SELECT&gt;</a:t>
            </a:r>
          </a:p>
          <a:p>
            <a:endParaRPr lang="en-US" sz="2400" dirty="0"/>
          </a:p>
          <a:p>
            <a:r>
              <a:rPr lang="en-US" sz="2400" dirty="0" smtClean="0"/>
              <a:t>select * from &lt;NAME&gt;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sequence </a:t>
            </a:r>
            <a:r>
              <a:rPr lang="en-US" dirty="0" smtClean="0"/>
              <a:t>&lt;NAME&gt; start </a:t>
            </a:r>
            <a:r>
              <a:rPr lang="en-US" dirty="0"/>
              <a:t>with &lt;NUMBER&gt; increment by </a:t>
            </a:r>
            <a:r>
              <a:rPr lang="en-US" dirty="0" smtClean="0"/>
              <a:t>&lt;NUMBER&gt;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&lt;NAME&gt;.</a:t>
            </a:r>
            <a:r>
              <a:rPr lang="en-US" dirty="0" err="1" smtClean="0"/>
              <a:t>nextval</a:t>
            </a:r>
            <a:r>
              <a:rPr lang="en-US" dirty="0" smtClean="0"/>
              <a:t> from dual</a:t>
            </a:r>
          </a:p>
          <a:p>
            <a:r>
              <a:rPr lang="en-US" dirty="0"/>
              <a:t>select </a:t>
            </a:r>
            <a:r>
              <a:rPr lang="en-US" dirty="0" smtClean="0"/>
              <a:t>&lt;NAME&gt;.</a:t>
            </a:r>
            <a:r>
              <a:rPr lang="en-US" dirty="0" err="1" smtClean="0"/>
              <a:t>currval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dual</a:t>
            </a:r>
          </a:p>
          <a:p>
            <a:endParaRPr lang="en-US" dirty="0"/>
          </a:p>
          <a:p>
            <a:r>
              <a:rPr lang="en-US" dirty="0" smtClean="0"/>
              <a:t>No rollback for </a:t>
            </a:r>
            <a:r>
              <a:rPr lang="en-US" dirty="0" err="1" smtClean="0"/>
              <a:t>nextval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or replace trigger &lt;NAME&gt; [before/after] [insert/update/delete] on &lt;TABLE&gt; for each row</a:t>
            </a: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Named procedure</a:t>
            </a:r>
          </a:p>
          <a:p>
            <a:pPr lvl="1"/>
            <a:r>
              <a:rPr lang="en-US" dirty="0" smtClean="0"/>
              <a:t>Create or replace procedure &lt;NAME&gt; (&lt;PARAM&gt; &lt;TYPE&gt;) as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End;</a:t>
            </a:r>
          </a:p>
          <a:p>
            <a:pPr lvl="1"/>
            <a:r>
              <a:rPr lang="en-US" dirty="0" smtClean="0"/>
              <a:t>Show errors;</a:t>
            </a:r>
          </a:p>
          <a:p>
            <a:r>
              <a:rPr lang="en-US" dirty="0" smtClean="0"/>
              <a:t>Named function</a:t>
            </a:r>
          </a:p>
          <a:p>
            <a:pPr lvl="1"/>
            <a:r>
              <a:rPr lang="en-US" dirty="0"/>
              <a:t>Create or replace </a:t>
            </a:r>
            <a:r>
              <a:rPr lang="en-US" dirty="0" smtClean="0"/>
              <a:t>function &lt;NAME</a:t>
            </a:r>
            <a:r>
              <a:rPr lang="en-US" dirty="0"/>
              <a:t>&gt; (&lt;PARAM&gt; &lt;TYPE&gt;) </a:t>
            </a:r>
            <a:r>
              <a:rPr lang="en-US" dirty="0" smtClean="0"/>
              <a:t>return &lt;</a:t>
            </a:r>
            <a:r>
              <a:rPr lang="en-US" dirty="0"/>
              <a:t>TYPE</a:t>
            </a:r>
            <a:r>
              <a:rPr lang="en-US" dirty="0" smtClean="0"/>
              <a:t>&gt; is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End;</a:t>
            </a:r>
          </a:p>
          <a:p>
            <a:pPr lvl="1"/>
            <a:r>
              <a:rPr lang="en-US" dirty="0"/>
              <a:t>Show errors;</a:t>
            </a:r>
          </a:p>
          <a:p>
            <a:r>
              <a:rPr lang="en-US" dirty="0" smtClean="0"/>
              <a:t>Anonymous </a:t>
            </a:r>
            <a:r>
              <a:rPr lang="en-US" dirty="0"/>
              <a:t>block</a:t>
            </a:r>
          </a:p>
          <a:p>
            <a:pPr lvl="1"/>
            <a:r>
              <a:rPr lang="en-US" dirty="0"/>
              <a:t>Declare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End;</a:t>
            </a:r>
          </a:p>
          <a:p>
            <a:pPr lvl="1"/>
            <a:r>
              <a:rPr lang="en-US" dirty="0"/>
              <a:t>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1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Pre-defined cursor</a:t>
            </a:r>
          </a:p>
          <a:p>
            <a:r>
              <a:rPr lang="en-US" dirty="0" smtClean="0"/>
              <a:t>Dynamic cursor</a:t>
            </a:r>
          </a:p>
          <a:p>
            <a:r>
              <a:rPr lang="en-US" dirty="0" smtClean="0"/>
              <a:t>Bulk 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all changes in all tables (inserts, deletes, updates) using triggers and extra tables</a:t>
            </a:r>
          </a:p>
          <a:p>
            <a:r>
              <a:rPr lang="en-US" dirty="0" smtClean="0"/>
              <a:t>Create report (SQL select) to show</a:t>
            </a:r>
          </a:p>
          <a:p>
            <a:pPr lvl="1"/>
            <a:r>
              <a:rPr lang="en-US" dirty="0" smtClean="0"/>
              <a:t>Country, </a:t>
            </a:r>
            <a:r>
              <a:rPr lang="en-US" dirty="0" err="1" smtClean="0"/>
              <a:t>dep</a:t>
            </a:r>
            <a:r>
              <a:rPr lang="en-US" dirty="0" smtClean="0"/>
              <a:t>, man subm1, subm2,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Adjust report to show same data but for specific date in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665</Words>
  <Application>Microsoft Office PowerPoint</Application>
  <PresentationFormat>On-screen Show (4:3)</PresentationFormat>
  <Paragraphs>152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SQL</vt:lpstr>
      <vt:lpstr>Database objects</vt:lpstr>
      <vt:lpstr>View</vt:lpstr>
      <vt:lpstr>Sequence</vt:lpstr>
      <vt:lpstr>Trigger</vt:lpstr>
      <vt:lpstr>Procedure</vt:lpstr>
      <vt:lpstr>Cursor</vt:lpstr>
      <vt:lpstr>Home task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Valentin_Morev</dc:creator>
  <cp:lastModifiedBy>Valentin Morev</cp:lastModifiedBy>
  <cp:revision>87</cp:revision>
  <dcterms:created xsi:type="dcterms:W3CDTF">2011-10-13T12:21:11Z</dcterms:created>
  <dcterms:modified xsi:type="dcterms:W3CDTF">2012-07-31T14:51:06Z</dcterms:modified>
</cp:coreProperties>
</file>