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go Moro" initials="VM" lastIdx="1" clrIdx="0">
    <p:extLst>
      <p:ext uri="{19B8F6BF-5375-455C-9EA6-DF929625EA0E}">
        <p15:presenceInfo xmlns:p15="http://schemas.microsoft.com/office/powerpoint/2012/main" userId="82d60f6a635930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BF0532-A9C3-B448-90FA-595CBBA0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014B465-C481-2A4A-9CF5-8FF7519EF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34E0269-F236-D941-BE3C-59B8662C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22D9824-30D0-FF4B-9D96-F9E373D2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BF0F8F6-CAE3-DC47-9430-659FE7F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207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CB227-89AC-F54A-9D74-B65323B3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B01F0DC-2B3D-FA4A-8165-300625BC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38ADDCD-14E5-6F44-B8D2-346F08EF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E03CFBB-018B-2641-928D-24F5EF90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63CC4FE-CDE3-0C40-A54A-DB51FDE1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63CCAFE-3C35-EC46-BADD-B41CDF3AC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F3B4545-5BFE-6C4C-BB65-C71994036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4FF18-1E8A-4F4D-B2AB-DF34D4A2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196F7B-D4CC-6240-82AB-BB18B5E9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5F9DBF-615E-B34C-A8BF-75848E66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79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C92663-07DE-8C45-97C4-A905A615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20C1CEB-DC43-774F-9BD8-ECA7FFBE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62AFAB-40CB-3243-95AB-5910D45A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F5D7E7-555C-0544-8F56-6FD6D4A3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E1E612-FA3D-4148-8F99-B6703A7D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33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D67890-8558-7E49-AC98-B51463B3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6DD8C6-6DF3-634A-960A-F8FE6848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82E4C09-5FD9-9844-9423-AD7AB771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521718-2C74-A748-9F1C-356C3691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6C5260C-C4C9-3D41-B823-C736CB0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201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02802E-64D3-DE41-B070-FD81E852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730CF3-D1B2-6C43-A73E-2E724AF4C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92F8861-637A-B04F-A819-40947AD32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C0E8E24-7B2E-284F-83E2-127679FB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5A07665-4732-CA4F-BD77-0BB579A4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C2985D7-A52D-3A44-80AF-811F4A92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38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52474-3A21-5F4E-82B8-950DD9FA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3F058A-774E-A741-BBC8-D3D47080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F6D5521-3A8E-9C4F-AF12-CD0A8776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7D028F8-BCDA-E44E-A5D2-9ABAB29E8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4BDD42C-0CD3-5247-8BD4-6A552EDB2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186C469-343B-6C4B-818A-F704AAEA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E2E3A9E-0637-DD47-9DDF-9EF7AE3C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7B23A6F-F6BB-4E4B-A672-A82E0CA1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07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B8502D-27B2-924B-AA56-14A100EC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8B786D1-3DD5-A046-B2AD-D2ADA6EB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B8F0DE7-BCAF-1442-9B1C-5D100F00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2FD4FCE-1A02-5649-97B6-E6F7E9C7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833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7D0A218-E14F-8944-AD2E-4B83A9CC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5569DA4-5E8C-B540-B58D-0DCDD084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65747BE-F0B6-954A-91EA-1B899A8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533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62C62A-3CDA-9F4F-9040-24ED4951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F59940-012C-F64F-98E6-8C84A7CD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B808C42-B306-0C4F-8363-4632FCC46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937998E-78F7-1B44-8AA2-0123E12D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1EB7C87-307C-3142-95DC-ED6EDB45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999278-284F-1546-A79B-F2B94120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6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AAB133-3C6F-8845-8373-0F0F965F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4128403-B364-9A47-80FE-D88A0B82D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0EA7A46-759C-FF44-87D3-423D7333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F3FF763-1C02-E44C-9C00-5234C59F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9AD1975-622C-A440-B2D6-D4645135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7E82795-5960-C845-90A1-72767B77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304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9DB4A15-BE35-C542-B3AF-9FB33964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C1EA28-7D29-A043-9063-459C0D05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71537E-EB54-7042-812F-CF50B3BDD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BD82-5EDA-CB42-B113-2B2D84D89582}" type="datetimeFigureOut">
              <a:rPr lang="sv-SE" smtClean="0"/>
              <a:t>2021-02-24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C3D9EC-5FD3-7C45-BBD1-B1192C621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A2FB33-99EC-2C41-9F3F-BA40BABF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17B3-2818-404F-AB71-952A1BCE92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85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8A3535-6D24-4D4D-A073-EC76F2FD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1. </a:t>
            </a:r>
            <a:r>
              <a:rPr lang="en-US" dirty="0"/>
              <a:t>Classification with linear kernel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D39CEF4A-3CD3-9148-8BE0-16FE18A0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480" y="2059062"/>
            <a:ext cx="5888832" cy="3925887"/>
          </a:xfr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5A3502E3-2823-4A41-B7CA-FADB0AC0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" y="2170699"/>
            <a:ext cx="5888831" cy="39258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A7CC8660-E2D9-5142-A8E9-E30CA36E9F2D}"/>
              </a:ext>
            </a:extLst>
          </p:cNvPr>
          <p:cNvSpPr txBox="1"/>
          <p:nvPr/>
        </p:nvSpPr>
        <p:spPr>
          <a:xfrm>
            <a:off x="616688" y="1339702"/>
            <a:ext cx="8208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images are possible to classify the data although the margin is bigger for the right image</a:t>
            </a:r>
          </a:p>
        </p:txBody>
      </p:sp>
    </p:spTree>
    <p:extLst>
      <p:ext uri="{BB962C8B-B14F-4D97-AF65-F5344CB8AC3E}">
        <p14:creationId xmlns:p14="http://schemas.microsoft.com/office/powerpoint/2010/main" val="319661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93FAEE-18EF-3446-9F86-923FD41C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</a:t>
            </a:r>
            <a:r>
              <a:rPr lang="en-US" dirty="0"/>
              <a:t>. Classification of linear kernel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5174FBA-98B1-9844-9E77-5FA826974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2153443"/>
            <a:ext cx="5963841" cy="3975894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D3B96AD2-806D-7A4A-9B38-1C3522ED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53443"/>
            <a:ext cx="5963841" cy="3975894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D4D3343C-8360-B04A-BE66-8C88FD099D1A}"/>
              </a:ext>
            </a:extLst>
          </p:cNvPr>
          <p:cNvSpPr txBox="1"/>
          <p:nvPr/>
        </p:nvSpPr>
        <p:spPr>
          <a:xfrm>
            <a:off x="848833" y="1509823"/>
            <a:ext cx="6966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sz="2000" dirty="0"/>
              <a:t>The left image is just on the border to be classified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classification boundary is found in the image to the right </a:t>
            </a:r>
          </a:p>
        </p:txBody>
      </p:sp>
    </p:spTree>
    <p:extLst>
      <p:ext uri="{BB962C8B-B14F-4D97-AF65-F5344CB8AC3E}">
        <p14:creationId xmlns:p14="http://schemas.microsoft.com/office/powerpoint/2010/main" val="862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8C8F4D-DECB-8D4A-BBED-4E769EF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Polynomial kernel</a:t>
            </a:r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3BFFBDBE-3CBC-0C4B-9812-D9731441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248" y="365125"/>
            <a:ext cx="4564082" cy="3042721"/>
          </a:xfr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D9DE27B4-E9F2-B946-9EAD-6BE22BD2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2" y="3269363"/>
            <a:ext cx="4835267" cy="3223511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648BCFD1-262E-AD47-B419-EAE9103C3077}"/>
              </a:ext>
            </a:extLst>
          </p:cNvPr>
          <p:cNvSpPr txBox="1"/>
          <p:nvPr/>
        </p:nvSpPr>
        <p:spPr>
          <a:xfrm>
            <a:off x="838200" y="1690688"/>
            <a:ext cx="4348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second image has the same data points as the image which wasn’t possible to classify with a linear kernel</a:t>
            </a:r>
          </a:p>
        </p:txBody>
      </p:sp>
    </p:spTree>
    <p:extLst>
      <p:ext uri="{BB962C8B-B14F-4D97-AF65-F5344CB8AC3E}">
        <p14:creationId xmlns:p14="http://schemas.microsoft.com/office/powerpoint/2010/main" val="191818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19997A-22C0-C34F-8116-8B44955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 RBF </a:t>
            </a:r>
            <a:r>
              <a:rPr lang="sv-SE" dirty="0" err="1"/>
              <a:t>kernel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6305F71-3FCC-FD44-BE33-27E94647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99" y="2343150"/>
            <a:ext cx="5768579" cy="3845719"/>
          </a:xfrm>
          <a:prstGeom prst="rect">
            <a:avLst/>
          </a:prstGeom>
        </p:spPr>
      </p:pic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0E69A3C7-94EF-E848-9978-6A98B2B7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86" y="2343150"/>
            <a:ext cx="5768579" cy="3845719"/>
          </a:xfr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99863D85-DB50-2647-B022-230517B9854F}"/>
              </a:ext>
            </a:extLst>
          </p:cNvPr>
          <p:cNvSpPr txBox="1"/>
          <p:nvPr/>
        </p:nvSpPr>
        <p:spPr>
          <a:xfrm>
            <a:off x="971550" y="1400175"/>
            <a:ext cx="8115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second image has the same data points as the image which wasn’t possible to classify with a linear kernel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08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52AB12-AD69-8047-A316-6A90CD86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 </a:t>
            </a:r>
            <a:r>
              <a:rPr lang="sv-SE" dirty="0" err="1"/>
              <a:t>Polynomial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5A0AC28-5FE2-7D46-8E57-0C2FB67D4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31" y="3482975"/>
            <a:ext cx="5062538" cy="3375025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64DBEF50-D296-D646-A137-64C766A7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31" y="15874"/>
            <a:ext cx="5141119" cy="342741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B4AF602-96C5-3641-93E0-FE9D86B4B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431" y="3290887"/>
            <a:ext cx="5062538" cy="3375025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504BC3B-A079-9540-894D-AEE5EFC3CC4E}"/>
              </a:ext>
            </a:extLst>
          </p:cNvPr>
          <p:cNvSpPr txBox="1"/>
          <p:nvPr/>
        </p:nvSpPr>
        <p:spPr>
          <a:xfrm>
            <a:off x="442913" y="1285875"/>
            <a:ext cx="565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variable p affects the shape of the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polynomial and the linear kernel are the same for p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bias decreases when p increases and the variance increases when p increases</a:t>
            </a:r>
          </a:p>
        </p:txBody>
      </p:sp>
    </p:spTree>
    <p:extLst>
      <p:ext uri="{BB962C8B-B14F-4D97-AF65-F5344CB8AC3E}">
        <p14:creationId xmlns:p14="http://schemas.microsoft.com/office/powerpoint/2010/main" val="276277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352FEC-CF5B-B24C-97E3-2BE71E5C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 RBF </a:t>
            </a:r>
            <a:r>
              <a:rPr lang="sv-SE" dirty="0" err="1"/>
              <a:t>kernel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A271F4EE-1CCD-064C-B82C-BE2C4166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68" y="3498375"/>
            <a:ext cx="4750538" cy="3167025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19082ED8-0895-1746-831B-04A521B9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00" y="192600"/>
            <a:ext cx="4854600" cy="323640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14DE670E-44D8-704C-8B7C-E14ACCD2C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99" y="3371111"/>
            <a:ext cx="4941433" cy="3294289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66FFC016-7504-B247-A0CD-195B8CA0611B}"/>
              </a:ext>
            </a:extLst>
          </p:cNvPr>
          <p:cNvSpPr txBox="1"/>
          <p:nvPr/>
        </p:nvSpPr>
        <p:spPr>
          <a:xfrm>
            <a:off x="552893" y="1371600"/>
            <a:ext cx="627320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lower value of sigma  means that a greater number of data points are taken into consideration when the boundaries are decided. Thus, the boundaries for low </a:t>
            </a:r>
            <a:r>
              <a:rPr lang="en-US" sz="2000" dirty="0" err="1"/>
              <a:t>sigmas</a:t>
            </a:r>
            <a:r>
              <a:rPr lang="en-US" sz="2000" dirty="0"/>
              <a:t> are more flexed compared to those for higher </a:t>
            </a:r>
            <a:r>
              <a:rPr lang="en-US" sz="2000" dirty="0" err="1"/>
              <a:t>sigmas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bias decreases when sigma decreases and the variance increases when sigma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320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605BC5-0A7A-8240-BBB9-281B2CC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4. Slack parameter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D69718B-5AF7-654B-9567-373246D70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831" y="3353254"/>
            <a:ext cx="5358485" cy="3572322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385C5A4-A307-6F4E-A2E6-819B7A4D8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31" y="0"/>
            <a:ext cx="5335246" cy="3556831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CC3CA7C2-8324-3543-B124-381421E5D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23" y="3200400"/>
            <a:ext cx="5486400" cy="365760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7B91D5B3-B9C9-6347-9168-9FC09C517A27}"/>
              </a:ext>
            </a:extLst>
          </p:cNvPr>
          <p:cNvSpPr txBox="1"/>
          <p:nvPr/>
        </p:nvSpPr>
        <p:spPr>
          <a:xfrm>
            <a:off x="457200" y="1297172"/>
            <a:ext cx="6379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lower the value of C, the more data points are allowed to be classified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 points are classified correctly when C = inf. This is the same as not using a slack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 or almost all data points are classified incorrectly when the value of C is very low </a:t>
            </a:r>
          </a:p>
        </p:txBody>
      </p:sp>
    </p:spTree>
    <p:extLst>
      <p:ext uri="{BB962C8B-B14F-4D97-AF65-F5344CB8AC3E}">
        <p14:creationId xmlns:p14="http://schemas.microsoft.com/office/powerpoint/2010/main" val="17566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2345A8-3D40-774F-8127-4C73E2DE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</a:t>
            </a:r>
            <a:r>
              <a:rPr lang="en-US" dirty="0"/>
              <a:t>. When should you opt for more slack rather than going for a more complex model?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1B150C-8EE7-524D-AFEB-02C72ED8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has a lot of noise and several outliers, opt for more slack</a:t>
            </a:r>
          </a:p>
          <a:p>
            <a:r>
              <a:rPr lang="en-US" dirty="0"/>
              <a:t>When there are reasons to believe that the underlying relationship is complex, use a more complex kernel</a:t>
            </a:r>
          </a:p>
          <a:p>
            <a:r>
              <a:rPr lang="en-US" dirty="0"/>
              <a:t>If the model is to be used for prediction, use a more complicated kernel</a:t>
            </a:r>
          </a:p>
          <a:p>
            <a:r>
              <a:rPr lang="en-US" dirty="0"/>
              <a:t>If the model is to be used for inference, use a simpler kernel with more 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337</Words>
  <Application>Microsoft Macintosh PowerPoint</Application>
  <PresentationFormat>Bredbild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1. Classification with linear kernel</vt:lpstr>
      <vt:lpstr>1. Classification of linear kernel</vt:lpstr>
      <vt:lpstr>2. Polynomial kernel</vt:lpstr>
      <vt:lpstr>2. RBF kernel</vt:lpstr>
      <vt:lpstr>3. Polynomial kernel</vt:lpstr>
      <vt:lpstr>3. RBF kernel</vt:lpstr>
      <vt:lpstr>4. Slack parameter</vt:lpstr>
      <vt:lpstr>5. When should you opt for more slack rather than going for a more complex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Classification with linear kernel</dc:title>
  <dc:creator>Viggo Moro</dc:creator>
  <cp:lastModifiedBy>Viggo Moro</cp:lastModifiedBy>
  <cp:revision>7</cp:revision>
  <dcterms:created xsi:type="dcterms:W3CDTF">2021-02-22T10:38:54Z</dcterms:created>
  <dcterms:modified xsi:type="dcterms:W3CDTF">2021-02-24T09:52:13Z</dcterms:modified>
</cp:coreProperties>
</file>