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DEEF9B-A205-3945-8563-BA55F0B7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AF36E4-66D5-F84E-BE31-34B765C3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DC8EF3-A115-DB4F-A053-7DA7B36E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57333A-C9DD-364B-B23D-C4CC668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AC9134-3DA4-4C4D-A07A-79AEF99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68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618D77-5CE0-E343-83FE-FF5DB96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7118BB-CD6E-EE42-BF2D-03644A1A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058E5E-E1A1-AD4E-803B-355A12F8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0F031C-80D8-AC49-8BD1-1419A9B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92B974-BEB1-B843-8A30-5E023B9E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14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38B1D78-F8BE-FE4C-83B8-ABCE641C5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DDFAF3-1A7C-244E-B437-A7470133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53B1FD-2FAF-1F46-AE05-58747D0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DDF961-14EE-1544-90F5-E048C3DB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C758B7-3F11-284D-A3B6-BB32684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7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5E27B7-1353-1A4A-A33E-72CD1DF3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F5E388-7A79-5347-A183-D50357E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480EFF-6180-1C4E-8FE9-8BA37EA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AE10B1-7B02-544A-A88A-7AB250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519A6F-842C-4A43-B14B-1B8C049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87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2895FF-F7E8-6A4D-96CA-3D96124B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2B1771-9F74-D543-9CCA-2CA0095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3D6209-A17A-1B4B-B825-A73425D7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3BE727-C17F-2D4C-8634-E54CB564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EC9BB9-2DD6-B848-98FD-2C1303C7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56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03EFEA-0F60-334B-80C8-43D66199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D36AAE-A83B-774C-9B75-1F872B05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93A795-CDD4-5445-A138-2B813338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A92CFE-E853-594C-B6EA-D9943E7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450153-627F-C44A-9EDC-4133906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466824-F177-FC4F-AF65-3DED1A8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30BE17-8674-C244-B612-4B69ED33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5AF38D-4F42-3C40-A0DB-65354F73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6A28356-C300-FA42-A6B2-58A4AD44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2771DA1-1236-F141-A3E2-33272C4E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7F9682-C042-E44F-9A83-14938EF8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6515FFB-78A2-EE41-B6CC-E7FEC61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7A8F1C0-B696-0B4D-BAA6-B96C151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0003E1-4225-1344-A19D-14F4DAF1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79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1EC7C4-29F0-B846-8D13-D9B6F57D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B67E48B-A6AF-A248-AB7E-A6D8086B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D0F4CA9-31FF-7046-B4A8-EE47174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E0A563-FC51-6446-A6C6-D40BFB3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BAF8D04-8972-EF40-B5AA-C332374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F0DB40E-AD17-3A49-A94B-888870A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F5845F-8B1D-E249-85B2-9E85D8D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6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356944-D6A9-9945-999C-52EC78D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EDE594-4704-AB44-8F41-FA8CA6C4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7DF1DB-7B11-9F48-9D47-8A3A9E0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AABD873-8138-0A4E-9155-3F6842E9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A7478E-C97A-3642-8441-6420912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796F32-FD6F-8F49-80CF-4421341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0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788B2A-0834-D345-8F90-4A88423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6672046-D160-CD45-88C2-816181584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AAB343-C2A5-5D46-8267-5BA23912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74C5BCE-F1DE-A74B-B05E-A6A579E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EA0A2E-7BBE-C443-9EDF-7B5C6AE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73176FC-71F3-7A47-9D87-D1201B9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3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4ADFDC5-92CF-1B46-9A47-CA2E8BCC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450BDF-5924-1143-AF22-2CE7D250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D4C0E0-2DF5-D947-A3B6-A78A7163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5319-80E4-9843-978A-E485FB5C8F44}" type="datetimeFigureOut">
              <a:rPr lang="sv-SE" smtClean="0"/>
              <a:t>2020-12-04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C1C826-669D-6C49-9F40-AB29A81E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5BAAA0-3682-CD44-91A8-81CE6407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2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2EC556-C60D-E94A-BC8D-CF597A90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3" y="407988"/>
            <a:ext cx="9144000" cy="820737"/>
          </a:xfrm>
        </p:spPr>
        <p:txBody>
          <a:bodyPr>
            <a:normAutofit/>
          </a:bodyPr>
          <a:lstStyle/>
          <a:p>
            <a:pPr algn="l"/>
            <a:r>
              <a:rPr lang="sv-SE" sz="4400" dirty="0"/>
              <a:t>10.10 a)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4D02714-6033-6243-8ABD-16FCE919A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2441" y="1613254"/>
            <a:ext cx="6481873" cy="42447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n = 10 krävs 56 steg för att uppnå en noggrannhet på 1 %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n = 5 krävs 13 steg för att uppnå en noggrannhet på 1 %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Krävs färre iterationer då n är mindre för att uppnå en viss noggrannhet.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FD73E8F5-0E79-D448-AFC4-F7C49F9C22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1262063"/>
            <a:ext cx="3449955" cy="2584358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E99281AB-A99E-6345-9250-A61B86AFCF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3846421"/>
            <a:ext cx="3449955" cy="26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74579-F61F-A647-83FB-304B29D2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043"/>
            <a:ext cx="10515600" cy="1325563"/>
          </a:xfrm>
        </p:spPr>
        <p:txBody>
          <a:bodyPr/>
          <a:lstStyle/>
          <a:p>
            <a:r>
              <a:rPr lang="sv-SE" dirty="0"/>
              <a:t>2.2 d)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D2FE2-4FD9-0541-B6EF-6C1146B8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372" y="1599606"/>
            <a:ext cx="5656001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5 ökar så ökar initialt flödet per densitet men vi får också köbildning vid lägre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densiteter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vi når en tillräckligt hög densitet så sammanfaller kurvan med den då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2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förvänta oss att kurvan för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också sammanfaller med de andra kurvorna då densiteten ökas ytterligare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6315A58-F81F-5744-8AF0-06AA16FDA7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2" y="1509528"/>
            <a:ext cx="3062466" cy="223493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B89FAEC4-C21F-D94E-9F24-C2B3D2F8CE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906" y="1509529"/>
            <a:ext cx="3126093" cy="223493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29FA10C-2A32-9E4B-8BA8-010DB8A055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5" y="3744458"/>
            <a:ext cx="3308963" cy="26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07E1C7-A2A8-F844-84BC-251522D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2.2 e)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7B7D8B-655B-5A4C-A67D-6D87A894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98" y="1825625"/>
            <a:ext cx="5341679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p ökas ökar köbildningen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ser dels detta genom fler lodrätta staplar av prickar men även då kurvan i det fundamentala diagrammet har förskjutits nedåt och har sitt maximum för lägre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densiteter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omvända gäller då vi minskar p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B76A8AE-40C9-CE44-ABCA-596EEDDEC4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5" y="1690689"/>
            <a:ext cx="3227352" cy="230219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7F9DD90-FC4B-0D47-BCEF-DCF4CD5B93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07" y="1699102"/>
            <a:ext cx="3136591" cy="2302192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C9B6D1D7-D7ED-7748-B2F2-949C1A8EE7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3" y="4127817"/>
            <a:ext cx="3403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1BA1CA-49D6-8143-A7B5-6A37BEA1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10.10 b)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FA9F1-EF4B-3B44-9DA5-15381163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901" y="1690688"/>
            <a:ext cx="6770899" cy="4351338"/>
          </a:xfrm>
        </p:spPr>
        <p:txBody>
          <a:bodyPr/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n = 10 krävs 102 steg för att uppnå en noggrannhet på 1 % 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n = 5 krävs 24 steg för att uppnå en noggrannhet på 1 % 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Jämfört med a) krävs det ungefär dubbelt så många simuleringar för att nå en noggrannhet på 1 %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konstatera att dåliga initiala gissningar påverkar antalet steg som måste simuleras för att få en viss noggrannhet 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 är det slutgiltiga resultatet efter tillräckligt många steg oberoende av den initiala gissningen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F78BF36-73CC-6043-9AB4-7AA3288900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6" y="1435630"/>
            <a:ext cx="3256598" cy="243072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E3AFD2B6-A228-8B42-930D-ACFCE0A8FB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1" y="3866357"/>
            <a:ext cx="3256598" cy="24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60DEEE-01DA-7542-9BAF-C01925D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10.10 c)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6E45317-460E-8249-B909-0D8E2AAE1709}"/>
              </a:ext>
            </a:extLst>
          </p:cNvPr>
          <p:cNvSpPr txBox="1"/>
          <p:nvPr/>
        </p:nvSpPr>
        <p:spPr>
          <a:xfrm>
            <a:off x="4393871" y="1325563"/>
            <a:ext cx="5453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övre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plotten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visar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ekvipotentialytan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då randvillkoren från a) byts ut till att vara tio på två av de motstående sidorna och fem på de två andra motstående sidorna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vi istället sätter potentialen till tio på tre av sidorna och till noll på den fjärde sidan fås den nedre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plotten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AC72B79-508A-A04F-AB63-5C716389F6A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603127" y="6447109"/>
            <a:ext cx="5027428" cy="821782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693CAD1-A03A-B14D-B9F5-CCB9334288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1" y="1092558"/>
            <a:ext cx="3321709" cy="2512904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99F39C14-0CDA-3541-B7B9-F9A5C76F5A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" y="3605462"/>
            <a:ext cx="3378235" cy="26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19086C-23DF-634C-BF64-35441BA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46866"/>
            <a:ext cx="10515600" cy="1325563"/>
          </a:xfrm>
        </p:spPr>
        <p:txBody>
          <a:bodyPr/>
          <a:lstStyle/>
          <a:p>
            <a:r>
              <a:rPr lang="sv-SE" dirty="0"/>
              <a:t>2.1 c)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DCA9CB-57C3-7D4C-B3B6-4CFAD7B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1253331"/>
            <a:ext cx="4878571" cy="5004594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värdet för avståndet till origo ökar då antalet steg ökar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Ökar mest i början innan det börjar plana ut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Samma beteende uppvisar de två andra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plottarna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också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Enda skillnaden mellan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plottarna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verkar vara en förskjutning i y-led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ADA8B86-DDE4-E241-AE4D-B53D0B721E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" y="1083733"/>
            <a:ext cx="3134242" cy="232224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1CDA6F9-0BAB-934B-94D8-229E20647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83733"/>
            <a:ext cx="3134242" cy="243988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5F5C12B1-C3EE-EE46-8FEC-F93B4AF7B4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" y="3659717"/>
            <a:ext cx="3348031" cy="24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992832-1B5C-5043-97D1-BF1B7F2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18255"/>
            <a:ext cx="10515600" cy="1325563"/>
          </a:xfrm>
        </p:spPr>
        <p:txBody>
          <a:bodyPr/>
          <a:lstStyle/>
          <a:p>
            <a:r>
              <a:rPr lang="sv-SE" dirty="0"/>
              <a:t>2.1 d)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0386C9-6A1B-9D41-B17A-0F7B0549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3" y="1590586"/>
            <a:ext cx="6661409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Sannolikheten för en lyckad slumpvandring faller snabbt av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Däremot så faller den av långsammare då vi inte tillåts gå tillbaka till den föregående platsen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42E21E8-5749-C74C-B09F-7DEEF31CD3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8" y="1201480"/>
            <a:ext cx="3371245" cy="256477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87AD59B4-E9DC-F041-B877-9902078E6C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8" y="3943774"/>
            <a:ext cx="3501640" cy="25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07DAC8-3032-0A40-AA9A-9CEF780E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/>
              <a:t>2.1 e)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4ABCCA-01D4-E545-A7F1-9A155F9D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33" y="1574690"/>
            <a:ext cx="6361593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Sista delen av log-log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plottarna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blir inte särskilt representativa då sannolikheten för en lyckas slumpvandring är så låg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 början av </a:t>
            </a:r>
            <a:r>
              <a:rPr lang="sv-S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plotten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 vi uppskatta lutningen till 1.2 respektive 1.6 vilket visar att RMS värdet för avståndet ökar snabbare för den självundvikande slumpvandringen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FCEEED54-2723-844A-B75A-39669924A3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5" y="3842469"/>
            <a:ext cx="3345345" cy="257971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B44EA68A-3FB1-BE4E-AFED-CE2832D65A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5" y="1146888"/>
            <a:ext cx="3345345" cy="24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78AAAA-AD21-C049-B947-4A994166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2.2 a)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DBA610-11A6-DA4C-AF4B-195FB6E5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275" y="1825625"/>
            <a:ext cx="4954125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Plottar för 10 bilar då vägen är 100 respektive 50 meter lång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 börjar vid en bildensitet som är cirka 0.24 då flödet nått sitt maximum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1783CF-588F-E84B-A884-7EED2C2CA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1" y="1690688"/>
            <a:ext cx="2967849" cy="2232726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AA541F47-34F3-AC41-A87B-22C2526458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18" y="1690688"/>
            <a:ext cx="3230526" cy="2249487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AB82517-63F7-F741-8A21-A0CE58194C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9" y="4124233"/>
            <a:ext cx="3138952" cy="2249487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0D3B95BE-07B0-9549-A5BF-A920C0F94E1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324" y="4040372"/>
            <a:ext cx="3138951" cy="23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64FC93-F536-0B42-91A9-A7D2794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1325563"/>
          </a:xfrm>
        </p:spPr>
        <p:txBody>
          <a:bodyPr/>
          <a:lstStyle/>
          <a:p>
            <a:r>
              <a:rPr lang="sv-SE" dirty="0"/>
              <a:t>2.2 b)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3D1953-5D05-F248-9135-98401979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116" y="1545560"/>
            <a:ext cx="5807149" cy="5106803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Standardfelet sjunker som förväntat då vi kör fler simuleringar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 cirka 2500 simuleringar så får vi ett standarfel som är 0.001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Tiden för att nå jämnvikt påverkas nästan inte av initialtillståndet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A2FDC6F-2CA5-9A40-9D25-39EDD178D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2" y="1531199"/>
            <a:ext cx="4701829" cy="37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83424D-F51D-A240-8E8E-7CF12D26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sv-SE" dirty="0"/>
              <a:t>2.2 c)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0746FC-C7E3-D645-9A0A-9CB2AA66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13" y="1562100"/>
            <a:ext cx="6743700" cy="4351338"/>
          </a:xfrm>
        </p:spPr>
        <p:txBody>
          <a:bodyPr/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vägen är längre är 50 meter är flödet oberoende av längden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längden blir mindre än 50 meter börjar resultatet att skilja sig från det för längre sträckor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CB23DBB-2195-C048-B129-C9269644FD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0" y="1928259"/>
            <a:ext cx="45974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503</Words>
  <Application>Microsoft Macintosh PowerPoint</Application>
  <PresentationFormat>Bredbild</PresentationFormat>
  <Paragraphs>42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Office-tema</vt:lpstr>
      <vt:lpstr>10.10 a)</vt:lpstr>
      <vt:lpstr>10.10 b)</vt:lpstr>
      <vt:lpstr>10.10 c)</vt:lpstr>
      <vt:lpstr>2.1 c)</vt:lpstr>
      <vt:lpstr>2.1 d)</vt:lpstr>
      <vt:lpstr>2.1 e)</vt:lpstr>
      <vt:lpstr>2.2 a)</vt:lpstr>
      <vt:lpstr>2.2 b)</vt:lpstr>
      <vt:lpstr>2.2 c)</vt:lpstr>
      <vt:lpstr>2.2 d)</vt:lpstr>
      <vt:lpstr>2.2 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</dc:title>
  <dc:creator>Viggo Moro</dc:creator>
  <cp:lastModifiedBy>Viggo Moro</cp:lastModifiedBy>
  <cp:revision>14</cp:revision>
  <dcterms:created xsi:type="dcterms:W3CDTF">2020-11-04T10:00:55Z</dcterms:created>
  <dcterms:modified xsi:type="dcterms:W3CDTF">2020-12-04T10:39:18Z</dcterms:modified>
</cp:coreProperties>
</file>