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DEEF9B-A205-3945-8563-BA55F0B7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CAF36E4-66D5-F84E-BE31-34B765C37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BDC8EF3-A115-DB4F-A053-7DA7B36E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57333A-C9DD-364B-B23D-C4CC6687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AC9134-3DA4-4C4D-A07A-79AEF99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968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618D77-5CE0-E343-83FE-FF5DB96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C7118BB-CD6E-EE42-BF2D-03644A1AD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5058E5E-E1A1-AD4E-803B-355A12F8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F0F031C-80D8-AC49-8BD1-1419A9BB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A92B974-BEB1-B843-8A30-5E023B9E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14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38B1D78-F8BE-FE4C-83B8-ABCE641C5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CDDFAF3-1A7C-244E-B437-A7470133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53B1FD-2FAF-1F46-AE05-58747D05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DDF961-14EE-1544-90F5-E048C3DB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C758B7-3F11-284D-A3B6-BB32684C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7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5E27B7-1353-1A4A-A33E-72CD1DF3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F5E388-7A79-5347-A183-D50357E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480EFF-6180-1C4E-8FE9-8BA37EA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AE10B1-7B02-544A-A88A-7AB2508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519A6F-842C-4A43-B14B-1B8C0494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873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2895FF-F7E8-6A4D-96CA-3D96124B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2B1771-9F74-D543-9CCA-2CA00953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C3D6209-A17A-1B4B-B825-A73425D7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3BE727-C17F-2D4C-8634-E54CB564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1EC9BB9-2DD6-B848-98FD-2C1303C7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56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03EFEA-0F60-334B-80C8-43D66199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D36AAE-A83B-774C-9B75-1F872B05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93A795-CDD4-5445-A138-2B813338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A92CFE-E853-594C-B6EA-D9943E7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450153-627F-C44A-9EDC-41339064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9466824-F177-FC4F-AF65-3DED1A8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77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30BE17-8674-C244-B612-4B69ED33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5AF38D-4F42-3C40-A0DB-65354F73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6A28356-C300-FA42-A6B2-58A4AD44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2771DA1-1236-F141-A3E2-33272C4EA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7F9682-C042-E44F-9A83-14938EF8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6515FFB-78A2-EE41-B6CC-E7FEC617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7A8F1C0-B696-0B4D-BAA6-B96C151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0003E1-4225-1344-A19D-14F4DAF1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792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1EC7C4-29F0-B846-8D13-D9B6F57D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B67E48B-A6AF-A248-AB7E-A6D8086B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D0F4CA9-31FF-7046-B4A8-EE47174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E0A563-FC51-6446-A6C6-D40BFB3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BAF8D04-8972-EF40-B5AA-C332374E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F0DB40E-AD17-3A49-A94B-888870A3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F5845F-8B1D-E249-85B2-9E85D8D9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26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356944-D6A9-9945-999C-52EC78DA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EDE594-4704-AB44-8F41-FA8CA6C4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A7DF1DB-7B11-9F48-9D47-8A3A9E0B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AABD873-8138-0A4E-9155-3F6842E9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9A7478E-C97A-3642-8441-6420912A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796F32-FD6F-8F49-80CF-4421341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300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788B2A-0834-D345-8F90-4A88423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6672046-D160-CD45-88C2-816181584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DAAB343-C2A5-5D46-8267-5BA23912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74C5BCE-F1DE-A74B-B05E-A6A579E5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7EA0A2E-7BBE-C443-9EDF-7B5C6AE8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73176FC-71F3-7A47-9D87-D1201B9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38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14ADFDC5-92CF-1B46-9A47-CA2E8BCC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450BDF-5924-1143-AF22-2CE7D250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D4C0E0-2DF5-D947-A3B6-A78A7163E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5319-80E4-9843-978A-E485FB5C8F44}" type="datetimeFigureOut">
              <a:rPr lang="sv-SE" smtClean="0"/>
              <a:t>2020-11-26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BC1C826-669D-6C49-9F40-AB29A81E5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5BAAA0-3682-CD44-91A8-81CE64074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03B95-1EB8-7340-9C0C-F1B02C6FA2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2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Tf6dRyQ96GRhR3SYwfcmJgRkFvURrqX7ZlaO2EZs1hnGsD7ZUJZgQXlRH5LNvTZ3h7TG65wFfYKgeBqFnLk6GPm2lAF6lxjuKzhDWXrNju1bb7D79OURTckdnLL5iqknS9hPjSm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lh5.googleusercontent.com/-TZPaD-dv3YjT9PxOIevThu7wwxrHVuG9GyvctJHllAZXrrhaoC94LaLwPnLPjfrNN1BxYlLE-x34p3LyfrbFuLpGoqetUEFbMyiNSitByvpOLiJszip46NpuxPtR8T6Nmkxbl9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https://lh3.googleusercontent.com/6SP4CyJI4yrsvRk3SwOQt9RU0PAhjn_l9RvwnMPbPcp-_8N8t_n0DttmEDg5JSOs8FdsEMH_Bx-AypjifibtcnP2a4k1hDQAZN0DubCgXeFgFgFNyAeE1g9oYqTNqeOHJWEUPS_0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2EC556-C60D-E94A-BC8D-CF597A90A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13" y="407988"/>
            <a:ext cx="9144000" cy="820737"/>
          </a:xfrm>
        </p:spPr>
        <p:txBody>
          <a:bodyPr>
            <a:normAutofit/>
          </a:bodyPr>
          <a:lstStyle/>
          <a:p>
            <a:pPr algn="l"/>
            <a:r>
              <a:rPr lang="sv-SE" sz="4400" dirty="0"/>
              <a:t>3.1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4D02714-6033-6243-8ABD-16FCE919A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103" y="1545155"/>
            <a:ext cx="5236321" cy="424479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Plottar för felet mellan den analytiska lösningen och MC samt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midpoint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lösningarna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Relativt snabbt så slutar felet att minska trots att tiden för att köra ökar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har då nått en slags begräsning för noggrannheten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588113-E1AE-4048-B55A-70AC51F0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6" y="2184006"/>
            <a:ext cx="14447325" cy="591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1025" name="Bildobjekt 15">
            <a:extLst>
              <a:ext uri="{FF2B5EF4-FFF2-40B4-BE49-F238E27FC236}">
                <a16:creationId xmlns:a16="http://schemas.microsoft.com/office/drawing/2014/main" id="{BFDC6CEB-CA06-AD4C-BDE4-9A685DA7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6" y="1434066"/>
            <a:ext cx="6469169" cy="398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9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1BA1CA-49D6-8143-A7B5-6A37BEA1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3.2 a)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D8FA9F1-EF4B-3B44-9DA5-15381163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169" y="1690688"/>
            <a:ext cx="4750980" cy="4351338"/>
          </a:xfrm>
        </p:spPr>
        <p:txBody>
          <a:bodyPr/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För tidssteget 0.01 konserveras energin väl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vi ökar tidssteget till 0.02 konserveras energin fortfarande rätt väl även om det förekommer vissa variationer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vi ökar energin ytterligare kan vi tydligt se att energin inte konserveras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6A97590-F210-224A-850E-52C4048068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1" y="1485900"/>
            <a:ext cx="3198266" cy="2402047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810FC961-243A-9C44-913A-B954E09AB3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6" y="1464310"/>
            <a:ext cx="3305263" cy="2402047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7D6B8FD0-1B94-4846-969E-5F24E64BBD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1" y="3823094"/>
            <a:ext cx="3305263" cy="2402047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5F635FC9-0A96-2F42-B5E2-7731354D115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34" y="3930209"/>
            <a:ext cx="3198266" cy="22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0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60DEEE-01DA-7542-9BAF-C01925D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3.2 a)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6E45317-460E-8249-B909-0D8E2AAE1709}"/>
              </a:ext>
            </a:extLst>
          </p:cNvPr>
          <p:cNvSpPr txBox="1"/>
          <p:nvPr/>
        </p:nvSpPr>
        <p:spPr>
          <a:xfrm>
            <a:off x="5900760" y="1413281"/>
            <a:ext cx="545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För följande tidssteg blir det tydligt att energin inte konserveras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0AC72B79-508A-A04F-AB63-5C716389F6A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6326372" y="6429623"/>
            <a:ext cx="5027428" cy="821782"/>
          </a:xfrm>
        </p:spPr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A108266A-0849-DE46-86E3-17A66FB59D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" y="981638"/>
            <a:ext cx="3729990" cy="2802279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FCB600C1-40E9-E54C-8545-452BAAD8130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" y="3729038"/>
            <a:ext cx="3729991" cy="28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19086C-23DF-634C-BF64-35441BA7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55" y="46866"/>
            <a:ext cx="10515600" cy="1325563"/>
          </a:xfrm>
        </p:spPr>
        <p:txBody>
          <a:bodyPr/>
          <a:lstStyle/>
          <a:p>
            <a:r>
              <a:rPr lang="sv-SE" dirty="0"/>
              <a:t>3.2 b 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DCA9CB-57C3-7D4C-B3B6-4CFAD7B4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084" y="1372429"/>
            <a:ext cx="4878571" cy="5004594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När vi sänker temperaturen till T = 0.2 ser vi att energin minskar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Detta är rimligt då den kinetiska energin bestämmer systemets temperatur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8A22A006-E629-6F46-97A3-1F2F67615B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429"/>
            <a:ext cx="6457950" cy="471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4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992832-1B5C-5043-97D1-BF1B7F2C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75" y="18255"/>
            <a:ext cx="10515600" cy="1325563"/>
          </a:xfrm>
        </p:spPr>
        <p:txBody>
          <a:bodyPr/>
          <a:lstStyle/>
          <a:p>
            <a:r>
              <a:rPr lang="sv-SE" dirty="0"/>
              <a:t>3.2 c)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0386C9-6A1B-9D41-B17A-0F7B0549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813" y="1590586"/>
            <a:ext cx="6661409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Plottar för T = 1 samt T = 0.2 då vi tillämpat Andersen termostaten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Högre energi då temperaturen är T = 1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Även större variationer i energin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Detta är på grund av att standardavvikelsen är högre då T = 1 vilket ökar sannolikheten för att en partikel ska bli snabbare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Fysikaliskt så beskriver negativ potentiell energi att energi lagrats i bindningarna mellan partiklarna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74EF0FF-BDB7-9149-A8C3-3449027A84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8" y="1160983"/>
            <a:ext cx="3379492" cy="2605272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323AD9C-1C95-CE4B-841F-11B9DADDC5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0" y="3766255"/>
            <a:ext cx="3706607" cy="29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07DAC8-3032-0A40-AA9A-9CEF780E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sv-SE" dirty="0"/>
              <a:t>3.2 d)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4ABCCA-01D4-E545-A7F1-9A155F9D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633" y="1574690"/>
            <a:ext cx="6361593" cy="4351338"/>
          </a:xfrm>
        </p:spPr>
        <p:txBody>
          <a:bodyPr>
            <a:normAutofit/>
          </a:bodyPr>
          <a:lstStyle/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Värmekapaciteten minskar då temperaturen ökar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temperaturen(eller den kinetiska energin) är högre så är partiklarna inte lika hårt bundna till varandra och kan därför lättare öka sin kinetiska energi</a:t>
            </a:r>
          </a:p>
          <a:p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Då partiklarna är hårt bundna till varandra krävs mer energi för att bryta sig loss och kunna öka sin kinetiska energi</a:t>
            </a:r>
          </a:p>
          <a:p>
            <a:endParaRPr lang="sv-S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A60135-563D-C844-B2B1-D404E890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47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2049" name="Bildobjekt 13">
            <a:extLst>
              <a:ext uri="{FF2B5EF4-FFF2-40B4-BE49-F238E27FC236}">
                <a16:creationId xmlns:a16="http://schemas.microsoft.com/office/drawing/2014/main" id="{1E01F55E-CD19-0740-95DC-F2EDE5E2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3" y="973029"/>
            <a:ext cx="3526683" cy="290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6F0F35-D125-B14D-9E70-538E2C12D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1" y="395774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pic>
        <p:nvPicPr>
          <p:cNvPr id="2051" name="Bildobjekt 14">
            <a:extLst>
              <a:ext uri="{FF2B5EF4-FFF2-40B4-BE49-F238E27FC236}">
                <a16:creationId xmlns:a16="http://schemas.microsoft.com/office/drawing/2014/main" id="{9888B41F-9171-4745-AB01-82D4E9C8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1" y="4040769"/>
            <a:ext cx="4182670" cy="257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9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236</Words>
  <Application>Microsoft Macintosh PowerPoint</Application>
  <PresentationFormat>Bredbild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Office-tema</vt:lpstr>
      <vt:lpstr>3.1</vt:lpstr>
      <vt:lpstr>3.2 a)</vt:lpstr>
      <vt:lpstr>3.2 a)</vt:lpstr>
      <vt:lpstr>3.2 b )</vt:lpstr>
      <vt:lpstr>3.2 c)</vt:lpstr>
      <vt:lpstr>3.2 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</dc:title>
  <dc:creator>Viggo Moro</dc:creator>
  <cp:lastModifiedBy>Viggo Moro</cp:lastModifiedBy>
  <cp:revision>15</cp:revision>
  <dcterms:created xsi:type="dcterms:W3CDTF">2020-11-04T10:00:55Z</dcterms:created>
  <dcterms:modified xsi:type="dcterms:W3CDTF">2020-11-26T11:38:22Z</dcterms:modified>
</cp:coreProperties>
</file>