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7" r:id="rId9"/>
    <p:sldId id="269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>
        <p:scale>
          <a:sx n="79" d="100"/>
          <a:sy n="79" d="100"/>
        </p:scale>
        <p:origin x="185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D928-BE0B-934C-A17A-9F7B2DD497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FE0F-BC0C-1045-9527-0F3D587D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to the captioner is some kind of images (matrix or tensor).  The output we want is basically a sequence. A set of variables that has an order into it since the order of every a word  matters. So we need to map one kind of variable stemming from images (tensors) to another kind of variable (sequence). To perform such task we employ NNs that use a mathematical function to perform such mapping.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FE0F-BC0C-1045-9527-0F3D587DA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want to do is transform a vector into a sequence and RNNs are good at such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FE0F-BC0C-1045-9527-0F3D587DA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FE0F-BC0C-1045-9527-0F3D587DA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9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FE0F-BC0C-1045-9527-0F3D587DA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B95B-D9E7-AE47-8302-9C52EC3D8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02C09-58DE-1245-9BFF-9EE70428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7454-8F85-8B48-BF4C-3C8EE3B8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5364-A206-E44F-A859-05074B7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DED-9875-F040-B37E-59454DA3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C7C5-DB79-1948-8D95-DF04CF7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D28B9-A97E-DA42-93CC-136FBDEA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BBC3-93AC-F049-8273-6CB62B40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8EA5-10BA-224B-B13E-BC1ABD3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3169-F40B-534E-B136-7DCCE317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15E94-5ED1-3E4A-94AF-3C7F60A6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2FBD-9B3B-FB4F-8755-5D20E6947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D005-087A-AD49-8092-AA90FDA4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90CC-82AE-E24A-A02F-2924487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328A-AC37-434A-852A-05A9E7BD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C0E-86F9-C141-85A7-FCC6733C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2FDD-D3B1-B54B-B221-4B55899C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B36D-04BF-7549-B71A-BCF1717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58B3-D759-5348-B73F-7F21403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62CB-AE30-C247-8AF4-CF1C80A3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58A-AE78-354B-ACE3-2448F926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F4E5-CAB5-B543-AA1C-E32C7A13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2C01-0A94-2841-92DF-CFD23651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96A2-455D-FF45-BACE-866392B0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ADB3-6FDF-2543-82D5-B0FA369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6FB5-0F78-EF43-9896-7262884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2822-BD94-784D-9F05-72C8DA54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4ACF2-2713-8546-9239-89170E082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7998A-52B2-F245-B465-B5988CEB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BFB5-88DE-C74C-AD5D-B12419D1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0492-32CA-BB41-A075-F5BD068A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48FD-B172-FF40-9C97-F9787F64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41C1-4D05-6F4F-870A-ACEE84DA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22BB-D356-5244-A510-552D7BEB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03EA-7E52-4D4F-B304-27570B424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BDBE8-8CA1-1F4F-A354-674C6B8FF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DC279-A677-4A47-87B1-CEF558C8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F366-65D8-DD4B-8E22-8B29BE24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1838-E843-AE45-AAFC-CFA4DCB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8D14-8E41-4341-BD41-A34ECA47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15BE3-D738-5444-8E68-49B90DA8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9273B-4AE5-6345-8B0B-B3DD51CD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83AAF-6EFC-024F-8CF1-8D5658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FE2C1-49C7-7043-82A2-CBD7D13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C6B1-AB06-D248-A83F-8ED3F5E5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178B-ECA5-6040-8990-5921425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8FBA-7FA0-0747-9E29-C6EA9B5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5C7F-2112-D049-BB4C-82F71F57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36AAC-9460-4844-BE76-71F3BAFB7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0EF-BE96-8845-AF22-8F80F217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4108-D7D6-E343-888B-A10FB00D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824D-988C-C44E-A5D0-196E71D2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0DBD-91D0-CD4B-AF8C-3BF245EB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A1135-3AAD-8343-AF94-973C8129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B3A2-BB14-5B4F-AEC7-AC21EF74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29B6-1645-FB45-BC6C-6BE12B4C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F830-6C1B-5042-9F23-30B8061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2CD7B-0D47-F940-B7DF-BEAE2F65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47137-BE85-E148-B5B1-B41EB7C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0AFA-D1E8-B74C-A0F1-B40E023E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9203-D674-704E-AC71-F829B6D1C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BA83-A03F-5048-8D8E-785C97740BF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E4EA-1333-BE44-B763-F9419916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2A5A-A532-FF4E-BBC6-7F91FAF23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75F-E32E-F943-9004-A68760CB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111-C6D6-CC4F-BBB2-E6EC00E5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828" y="25137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Project:</a:t>
            </a:r>
            <a:br>
              <a:rPr lang="en-US" dirty="0"/>
            </a:br>
            <a:r>
              <a:rPr lang="en-US" dirty="0"/>
              <a:t>Building an image captioning API </a:t>
            </a:r>
            <a:r>
              <a:rPr lang="en-US" sz="3100" dirty="0"/>
              <a:t>using </a:t>
            </a:r>
            <a:r>
              <a:rPr lang="en-US" sz="3100" dirty="0" err="1"/>
              <a:t>Tensorflow-Keras</a:t>
            </a:r>
            <a:r>
              <a:rPr lang="en-US" sz="3100" dirty="0"/>
              <a:t> and </a:t>
            </a:r>
            <a:r>
              <a:rPr lang="en-US" sz="3100" dirty="0" err="1"/>
              <a:t>FastAPI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A0941-857E-774B-A672-AD796744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50645"/>
            <a:ext cx="9144000" cy="339341"/>
          </a:xfrm>
        </p:spPr>
        <p:txBody>
          <a:bodyPr>
            <a:normAutofit/>
          </a:bodyPr>
          <a:lstStyle/>
          <a:p>
            <a:r>
              <a:rPr lang="en-US" sz="1800" dirty="0"/>
              <a:t>Kanellopoulos Anastasios - </a:t>
            </a:r>
            <a:r>
              <a:rPr lang="en-US" sz="1800" dirty="0" err="1"/>
              <a:t>Mouchakis</a:t>
            </a:r>
            <a:r>
              <a:rPr lang="en-US" sz="1800" dirty="0"/>
              <a:t> Vasileios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88748903-BE94-A544-9104-8EACB1B81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6377651" cy="1610360"/>
          </a:xfrm>
          <a:prstGeom prst="rect">
            <a:avLst/>
          </a:prstGeo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CB37FC4E-90E3-9143-83A5-1708D32ED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88550" y="0"/>
            <a:ext cx="1358900" cy="16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A649-4F31-1343-95E9-F8E4E1B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could we improve the model 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paying </a:t>
            </a:r>
            <a:r>
              <a:rPr lang="en-US" b="1" dirty="0"/>
              <a:t>attention! </a:t>
            </a:r>
            <a:r>
              <a:rPr lang="en-US" dirty="0"/>
              <a:t>(before the 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F020-D6FC-7941-9EBB-965F83EA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652"/>
            <a:ext cx="10515600" cy="4351338"/>
          </a:xfrm>
        </p:spPr>
        <p:txBody>
          <a:bodyPr/>
          <a:lstStyle/>
          <a:p>
            <a:r>
              <a:rPr lang="en-US" dirty="0"/>
              <a:t>Attention mechanisms can shift the focus on certain parts of the image each time the model tries to predict a different word in the caption.</a:t>
            </a:r>
          </a:p>
          <a:p>
            <a:endParaRPr lang="en-US" dirty="0"/>
          </a:p>
          <a:p>
            <a:r>
              <a:rPr lang="en-US" dirty="0"/>
              <a:t>Attention requires a </a:t>
            </a:r>
            <a:r>
              <a:rPr lang="en-US" b="1" dirty="0"/>
              <a:t>tensor </a:t>
            </a:r>
            <a:r>
              <a:rPr lang="en-US" dirty="0"/>
              <a:t>representation of an image to preserve special features (output of a CNN layer).</a:t>
            </a:r>
          </a:p>
        </p:txBody>
      </p:sp>
    </p:spTree>
    <p:extLst>
      <p:ext uri="{BB962C8B-B14F-4D97-AF65-F5344CB8AC3E}">
        <p14:creationId xmlns:p14="http://schemas.microsoft.com/office/powerpoint/2010/main" val="155552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7A7F-C214-934B-B7DD-A5D1F6C8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you!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Lets watch a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BB73-01CC-7B46-8AEF-6B2712D6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2628900"/>
            <a:ext cx="2755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3A06-57A6-CB4D-89EF-9F94CAD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Image Captioning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017F8-F019-B14A-9C4C-88930E5A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376"/>
            <a:ext cx="12191999" cy="53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3A06-57A6-CB4D-89EF-9F94CAD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kind of NN could we use to solve the problem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DF22C-B70F-1646-8B55-FC57ACA99DE5}"/>
              </a:ext>
            </a:extLst>
          </p:cNvPr>
          <p:cNvSpPr txBox="1"/>
          <p:nvPr/>
        </p:nvSpPr>
        <p:spPr>
          <a:xfrm>
            <a:off x="2651235" y="1736495"/>
            <a:ext cx="870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to transform a vector to a sequence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5FFEF-538B-A444-9387-CFFDA721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3" y="3239460"/>
            <a:ext cx="4776209" cy="84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5FE83-F61F-EA48-A86A-0DEDB7BB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32" y="3204632"/>
            <a:ext cx="7012468" cy="3653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842DA-A88B-2847-A9ED-511FC2B858BD}"/>
              </a:ext>
            </a:extLst>
          </p:cNvPr>
          <p:cNvSpPr txBox="1"/>
          <p:nvPr/>
        </p:nvSpPr>
        <p:spPr>
          <a:xfrm>
            <a:off x="142066" y="4632685"/>
            <a:ext cx="640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labels are used to train the RNN’s next state.</a:t>
            </a:r>
          </a:p>
          <a:p>
            <a:r>
              <a:rPr lang="en-US" dirty="0"/>
              <a:t>We can create 1 hot encoded vectors for each word. We feed the 1 hot vector of the previous word to the next iteration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3A06-57A6-CB4D-89EF-9F94CAD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transform the image into a vector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BF17E-85CC-1A45-8292-C8DD2656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7803"/>
            <a:ext cx="12192000" cy="3590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DF22C-B70F-1646-8B55-FC57ACA99DE5}"/>
              </a:ext>
            </a:extLst>
          </p:cNvPr>
          <p:cNvSpPr txBox="1"/>
          <p:nvPr/>
        </p:nvSpPr>
        <p:spPr>
          <a:xfrm>
            <a:off x="1655379" y="2002192"/>
            <a:ext cx="944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approach would be to flatten the image to a 1D vector. </a:t>
            </a:r>
          </a:p>
          <a:p>
            <a:r>
              <a:rPr lang="en-US" sz="2800" dirty="0"/>
              <a:t>The problem is that the representation would be too sparse!</a:t>
            </a:r>
          </a:p>
        </p:txBody>
      </p:sp>
    </p:spTree>
    <p:extLst>
      <p:ext uri="{BB962C8B-B14F-4D97-AF65-F5344CB8AC3E}">
        <p14:creationId xmlns:p14="http://schemas.microsoft.com/office/powerpoint/2010/main" val="18642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3A06-57A6-CB4D-89EF-9F94CAD3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We used a pretrained </a:t>
            </a:r>
            <a:r>
              <a:rPr lang="en-US" sz="3200" b="1" dirty="0"/>
              <a:t>ResNet50</a:t>
            </a:r>
            <a:r>
              <a:rPr lang="en-US" sz="3200" dirty="0"/>
              <a:t> without the final Dense layer to build a prestation of the image instead.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2E633-6679-BF40-94C0-7AB6713E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13" y="1209999"/>
            <a:ext cx="7652974" cy="5331990"/>
          </a:xfrm>
          <a:prstGeom prst="rect">
            <a:avLst/>
          </a:prstGeom>
        </p:spPr>
      </p:pic>
      <p:sp>
        <p:nvSpPr>
          <p:cNvPr id="12" name="Multiply 11">
            <a:extLst>
              <a:ext uri="{FF2B5EF4-FFF2-40B4-BE49-F238E27FC236}">
                <a16:creationId xmlns:a16="http://schemas.microsoft.com/office/drawing/2014/main" id="{4CCC50AD-63E4-BF48-AF53-63325CA40B46}"/>
              </a:ext>
            </a:extLst>
          </p:cNvPr>
          <p:cNvSpPr/>
          <p:nvPr/>
        </p:nvSpPr>
        <p:spPr>
          <a:xfrm rot="5400000">
            <a:off x="4335154" y="4740274"/>
            <a:ext cx="1226922" cy="200154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9747-C105-A940-A240-EACDA57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Going back to the RNNs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59AD5-B21F-234B-BAC1-22D961B652D0}"/>
              </a:ext>
            </a:extLst>
          </p:cNvPr>
          <p:cNvSpPr/>
          <p:nvPr/>
        </p:nvSpPr>
        <p:spPr>
          <a:xfrm>
            <a:off x="1676400" y="1359084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create 1 hot encoded vectors for each word and feed the 1 hot vector of the previous word to the next iteration directly. But that is not enough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0C101-DEFE-2B41-AFD9-EC6CC40D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43" y="2190642"/>
            <a:ext cx="7298043" cy="46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2627-777C-2941-B958-D49C33A8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78237"/>
            <a:ext cx="11898086" cy="1325563"/>
          </a:xfrm>
        </p:spPr>
        <p:txBody>
          <a:bodyPr/>
          <a:lstStyle/>
          <a:p>
            <a:pPr algn="ctr"/>
            <a:r>
              <a:rPr lang="en-US" dirty="0"/>
              <a:t>Meaning is important in captions.</a:t>
            </a:r>
            <a:br>
              <a:rPr lang="en-US" dirty="0"/>
            </a:br>
            <a:r>
              <a:rPr lang="en-US" dirty="0"/>
              <a:t>How can we capture meaning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2A872-7B2B-9C4B-A23C-39EE2FCE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545" y="1909882"/>
            <a:ext cx="6780455" cy="49481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82770A-40E9-E641-B93B-0404D135F2F7}"/>
              </a:ext>
            </a:extLst>
          </p:cNvPr>
          <p:cNvSpPr/>
          <p:nvPr/>
        </p:nvSpPr>
        <p:spPr>
          <a:xfrm>
            <a:off x="691243" y="2623280"/>
            <a:ext cx="47203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We can learn a set of </a:t>
            </a:r>
            <a:r>
              <a:rPr lang="en-US" sz="2400" b="1" dirty="0"/>
              <a:t>word embeddings (We) </a:t>
            </a:r>
            <a:r>
              <a:rPr lang="en-US" sz="2400" dirty="0"/>
              <a:t>that incorporate the meaning of the word and the closeness to other words in terms of meaning and semantics.</a:t>
            </a:r>
          </a:p>
          <a:p>
            <a:r>
              <a:rPr lang="en-US" sz="2400" dirty="0"/>
              <a:t>(think distance between the words king and queen)</a:t>
            </a:r>
          </a:p>
        </p:txBody>
      </p:sp>
    </p:spTree>
    <p:extLst>
      <p:ext uri="{BB962C8B-B14F-4D97-AF65-F5344CB8AC3E}">
        <p14:creationId xmlns:p14="http://schemas.microsoft.com/office/powerpoint/2010/main" val="32570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AD6FAF-51B3-C745-B37C-2C244A7A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161" y="662781"/>
            <a:ext cx="10023678" cy="61964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75457-EECD-1A4E-9535-8FD2E17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8" y="-212271"/>
            <a:ext cx="6183085" cy="1325563"/>
          </a:xfrm>
        </p:spPr>
        <p:txBody>
          <a:bodyPr/>
          <a:lstStyle/>
          <a:p>
            <a:r>
              <a:rPr lang="en-US" dirty="0"/>
              <a:t>Some results of our model</a:t>
            </a:r>
          </a:p>
        </p:txBody>
      </p:sp>
    </p:spTree>
    <p:extLst>
      <p:ext uri="{BB962C8B-B14F-4D97-AF65-F5344CB8AC3E}">
        <p14:creationId xmlns:p14="http://schemas.microsoft.com/office/powerpoint/2010/main" val="194419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5457-EECD-1A4E-9535-8FD2E17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8" y="-212271"/>
            <a:ext cx="6183085" cy="1325563"/>
          </a:xfrm>
        </p:spPr>
        <p:txBody>
          <a:bodyPr/>
          <a:lstStyle/>
          <a:p>
            <a:r>
              <a:rPr lang="en-US" dirty="0"/>
              <a:t>Some results of our model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67241FD-8006-0D49-9253-190311B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2" y="767442"/>
            <a:ext cx="10009413" cy="60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381</Words>
  <Application>Microsoft Macintosh PowerPoint</Application>
  <PresentationFormat>Widescreen</PresentationFormat>
  <Paragraphs>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Deep Learning Project: Building an image captioning API using Tensorflow-Keras and FastAPI</vt:lpstr>
      <vt:lpstr>What is Image Captioning ?</vt:lpstr>
      <vt:lpstr>What kind of NN could we use to solve the problem ?</vt:lpstr>
      <vt:lpstr>How can we transform the image into a vector ?</vt:lpstr>
      <vt:lpstr>We used a pretrained ResNet50 without the final Dense layer to build a prestation of the image instead. </vt:lpstr>
      <vt:lpstr>Going back to the RNNs</vt:lpstr>
      <vt:lpstr>Meaning is important in captions. How can we capture meaning ?</vt:lpstr>
      <vt:lpstr>Some results of our model</vt:lpstr>
      <vt:lpstr>Some results of our model</vt:lpstr>
      <vt:lpstr>How could we improve the model ?  By paying attention! (before the RNN)</vt:lpstr>
      <vt:lpstr>Thank you!  Lets watch 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2022-07-07T07:40:20Z</dcterms:created>
  <dcterms:modified xsi:type="dcterms:W3CDTF">2022-07-07T10:51:12Z</dcterms:modified>
</cp:coreProperties>
</file>