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0"/>
  </p:notesMasterIdLst>
  <p:sldIdLst>
    <p:sldId id="256" r:id="rId2"/>
    <p:sldId id="258" r:id="rId3"/>
    <p:sldId id="257" r:id="rId4"/>
    <p:sldId id="291" r:id="rId5"/>
    <p:sldId id="321" r:id="rId6"/>
    <p:sldId id="297" r:id="rId7"/>
    <p:sldId id="302" r:id="rId8"/>
    <p:sldId id="263" r:id="rId9"/>
    <p:sldId id="273" r:id="rId10"/>
    <p:sldId id="283" r:id="rId11"/>
    <p:sldId id="299" r:id="rId12"/>
    <p:sldId id="300" r:id="rId13"/>
    <p:sldId id="328" r:id="rId14"/>
    <p:sldId id="329" r:id="rId15"/>
    <p:sldId id="331" r:id="rId16"/>
    <p:sldId id="333" r:id="rId17"/>
    <p:sldId id="335" r:id="rId18"/>
    <p:sldId id="336" r:id="rId19"/>
    <p:sldId id="324" r:id="rId20"/>
    <p:sldId id="313" r:id="rId21"/>
    <p:sldId id="309" r:id="rId22"/>
    <p:sldId id="315" r:id="rId23"/>
    <p:sldId id="310" r:id="rId24"/>
    <p:sldId id="320" r:id="rId25"/>
    <p:sldId id="339" r:id="rId26"/>
    <p:sldId id="341" r:id="rId27"/>
    <p:sldId id="342" r:id="rId28"/>
    <p:sldId id="34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81758"/>
  </p:normalViewPr>
  <p:slideViewPr>
    <p:cSldViewPr snapToGrid="0" snapToObjects="1">
      <p:cViewPr varScale="1">
        <p:scale>
          <a:sx n="106" d="100"/>
          <a:sy n="106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47151-0E88-4265-8635-D071F13D08C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ADE365-7DB6-476F-B077-5422CB142A57}">
      <dgm:prSet/>
      <dgm:spPr/>
      <dgm:t>
        <a:bodyPr/>
        <a:lstStyle/>
        <a:p>
          <a:r>
            <a:rPr lang="en-US" b="1" dirty="0"/>
            <a:t>Determine factors that significantly contribute to job satisfaction.</a:t>
          </a:r>
          <a:endParaRPr lang="en-US" dirty="0"/>
        </a:p>
      </dgm:t>
    </dgm:pt>
    <dgm:pt modelId="{6801AA32-AC6B-4447-84C5-5977CCED297C}" type="parTrans" cxnId="{9FFBA012-27FB-4A21-BC10-C8C7F10B8B4C}">
      <dgm:prSet/>
      <dgm:spPr/>
      <dgm:t>
        <a:bodyPr/>
        <a:lstStyle/>
        <a:p>
          <a:endParaRPr lang="en-US"/>
        </a:p>
      </dgm:t>
    </dgm:pt>
    <dgm:pt modelId="{CA00EFE2-462F-44CF-8168-91914ADC694F}" type="sibTrans" cxnId="{9FFBA012-27FB-4A21-BC10-C8C7F10B8B4C}">
      <dgm:prSet/>
      <dgm:spPr/>
      <dgm:t>
        <a:bodyPr/>
        <a:lstStyle/>
        <a:p>
          <a:endParaRPr lang="en-US"/>
        </a:p>
      </dgm:t>
    </dgm:pt>
    <dgm:pt modelId="{FF1FDEB6-E78B-6547-9D2B-F2EB8554E386}" type="pres">
      <dgm:prSet presAssocID="{95A47151-0E88-4265-8635-D071F13D08C1}" presName="linear" presStyleCnt="0">
        <dgm:presLayoutVars>
          <dgm:animLvl val="lvl"/>
          <dgm:resizeHandles val="exact"/>
        </dgm:presLayoutVars>
      </dgm:prSet>
      <dgm:spPr/>
    </dgm:pt>
    <dgm:pt modelId="{443ABF78-5622-0B4C-83B8-EA2A52B53CA7}" type="pres">
      <dgm:prSet presAssocID="{8CADE365-7DB6-476F-B077-5422CB142A5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FFBA012-27FB-4A21-BC10-C8C7F10B8B4C}" srcId="{95A47151-0E88-4265-8635-D071F13D08C1}" destId="{8CADE365-7DB6-476F-B077-5422CB142A57}" srcOrd="0" destOrd="0" parTransId="{6801AA32-AC6B-4447-84C5-5977CCED297C}" sibTransId="{CA00EFE2-462F-44CF-8168-91914ADC694F}"/>
    <dgm:cxn modelId="{A4221D46-D7BE-4142-B29D-133E43DAEF89}" type="presOf" srcId="{95A47151-0E88-4265-8635-D071F13D08C1}" destId="{FF1FDEB6-E78B-6547-9D2B-F2EB8554E386}" srcOrd="0" destOrd="0" presId="urn:microsoft.com/office/officeart/2005/8/layout/vList2"/>
    <dgm:cxn modelId="{42CC6FD2-51DA-1643-8A95-780746FCC3AD}" type="presOf" srcId="{8CADE365-7DB6-476F-B077-5422CB142A57}" destId="{443ABF78-5622-0B4C-83B8-EA2A52B53CA7}" srcOrd="0" destOrd="0" presId="urn:microsoft.com/office/officeart/2005/8/layout/vList2"/>
    <dgm:cxn modelId="{88320208-38DF-E54D-89DB-B6D011860FE3}" type="presParOf" srcId="{FF1FDEB6-E78B-6547-9D2B-F2EB8554E386}" destId="{443ABF78-5622-0B4C-83B8-EA2A52B53C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02003-C5F6-4102-B2D0-DBE15A2E60E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122C97-C5FE-433B-A868-A23F7BA2FCF7}">
      <dgm:prSet/>
      <dgm:spPr/>
      <dgm:t>
        <a:bodyPr/>
        <a:lstStyle/>
        <a:p>
          <a:r>
            <a:rPr lang="en-US" dirty="0"/>
            <a:t>Importance</a:t>
          </a:r>
        </a:p>
      </dgm:t>
    </dgm:pt>
    <dgm:pt modelId="{DAFA24AE-903C-4CC1-B1CF-D8098530A5F4}" type="parTrans" cxnId="{22BDBCA6-884B-4A89-B0E3-6536FB0433BD}">
      <dgm:prSet/>
      <dgm:spPr/>
      <dgm:t>
        <a:bodyPr/>
        <a:lstStyle/>
        <a:p>
          <a:endParaRPr lang="en-US"/>
        </a:p>
      </dgm:t>
    </dgm:pt>
    <dgm:pt modelId="{54514287-3A14-4300-83E2-2468E7002B22}" type="sibTrans" cxnId="{22BDBCA6-884B-4A89-B0E3-6536FB0433BD}">
      <dgm:prSet/>
      <dgm:spPr/>
      <dgm:t>
        <a:bodyPr/>
        <a:lstStyle/>
        <a:p>
          <a:endParaRPr lang="en-US"/>
        </a:p>
      </dgm:t>
    </dgm:pt>
    <dgm:pt modelId="{1B2773DA-7702-4D49-9C74-2AFB259A9BDF}">
      <dgm:prSet/>
      <dgm:spPr/>
      <dgm:t>
        <a:bodyPr/>
        <a:lstStyle/>
        <a:p>
          <a:r>
            <a:rPr lang="en-US" dirty="0"/>
            <a:t>Data Set </a:t>
          </a:r>
        </a:p>
      </dgm:t>
    </dgm:pt>
    <dgm:pt modelId="{64C963D5-4969-483F-9551-D70A40541977}" type="parTrans" cxnId="{995BC1B5-965A-4812-9066-6D06B2ED89AD}">
      <dgm:prSet/>
      <dgm:spPr/>
      <dgm:t>
        <a:bodyPr/>
        <a:lstStyle/>
        <a:p>
          <a:endParaRPr lang="en-US"/>
        </a:p>
      </dgm:t>
    </dgm:pt>
    <dgm:pt modelId="{BF1A948C-54B7-414A-88B9-0B4156BD956D}" type="sibTrans" cxnId="{995BC1B5-965A-4812-9066-6D06B2ED89AD}">
      <dgm:prSet/>
      <dgm:spPr/>
      <dgm:t>
        <a:bodyPr/>
        <a:lstStyle/>
        <a:p>
          <a:endParaRPr lang="en-US"/>
        </a:p>
      </dgm:t>
    </dgm:pt>
    <dgm:pt modelId="{AD49D98E-D6F9-41D1-ACF7-2FB5983FB3F4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97671F93-FF43-4AD4-8EED-B6E29D3E6866}" type="parTrans" cxnId="{AD8CA189-917A-402E-AD20-38A780F23DE3}">
      <dgm:prSet/>
      <dgm:spPr/>
      <dgm:t>
        <a:bodyPr/>
        <a:lstStyle/>
        <a:p>
          <a:endParaRPr lang="en-US"/>
        </a:p>
      </dgm:t>
    </dgm:pt>
    <dgm:pt modelId="{5AF668BB-8BDF-4759-8042-9B09737F9FD3}" type="sibTrans" cxnId="{AD8CA189-917A-402E-AD20-38A780F23DE3}">
      <dgm:prSet/>
      <dgm:spPr/>
      <dgm:t>
        <a:bodyPr/>
        <a:lstStyle/>
        <a:p>
          <a:endParaRPr lang="en-US"/>
        </a:p>
      </dgm:t>
    </dgm:pt>
    <dgm:pt modelId="{DB2A40AC-A4BF-44A3-A160-F7DD3B4B1AB2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F2A2E2BB-9BC2-4E3F-A847-08477B4BA71C}" type="parTrans" cxnId="{6E2A92A4-76BA-4ED8-B2B8-36A25A74B285}">
      <dgm:prSet/>
      <dgm:spPr/>
      <dgm:t>
        <a:bodyPr/>
        <a:lstStyle/>
        <a:p>
          <a:endParaRPr lang="en-US"/>
        </a:p>
      </dgm:t>
    </dgm:pt>
    <dgm:pt modelId="{3A28761C-4EFF-44E4-BD3D-C9989E9B5704}" type="sibTrans" cxnId="{6E2A92A4-76BA-4ED8-B2B8-36A25A74B285}">
      <dgm:prSet/>
      <dgm:spPr/>
      <dgm:t>
        <a:bodyPr/>
        <a:lstStyle/>
        <a:p>
          <a:endParaRPr lang="en-US"/>
        </a:p>
      </dgm:t>
    </dgm:pt>
    <dgm:pt modelId="{8674822B-0292-4FB6-8A6E-14C0AB653F14}">
      <dgm:prSet/>
      <dgm:spPr/>
      <dgm:t>
        <a:bodyPr/>
        <a:lstStyle/>
        <a:p>
          <a:r>
            <a:rPr lang="en-US" dirty="0"/>
            <a:t>Results </a:t>
          </a:r>
        </a:p>
      </dgm:t>
    </dgm:pt>
    <dgm:pt modelId="{82800175-7901-4568-88DF-4A142E4A0765}" type="parTrans" cxnId="{A4CB9273-F968-401C-A284-CAD29A8767C9}">
      <dgm:prSet/>
      <dgm:spPr/>
      <dgm:t>
        <a:bodyPr/>
        <a:lstStyle/>
        <a:p>
          <a:endParaRPr lang="en-US"/>
        </a:p>
      </dgm:t>
    </dgm:pt>
    <dgm:pt modelId="{BB2DAF42-475E-4F94-AD99-12512E93868E}" type="sibTrans" cxnId="{A4CB9273-F968-401C-A284-CAD29A8767C9}">
      <dgm:prSet/>
      <dgm:spPr/>
      <dgm:t>
        <a:bodyPr/>
        <a:lstStyle/>
        <a:p>
          <a:endParaRPr lang="en-US"/>
        </a:p>
      </dgm:t>
    </dgm:pt>
    <dgm:pt modelId="{9C21BAB1-BCAB-1D4C-8458-5DAE6072058D}" type="pres">
      <dgm:prSet presAssocID="{FE102003-C5F6-4102-B2D0-DBE15A2E60E9}" presName="vert0" presStyleCnt="0">
        <dgm:presLayoutVars>
          <dgm:dir/>
          <dgm:animOne val="branch"/>
          <dgm:animLvl val="lvl"/>
        </dgm:presLayoutVars>
      </dgm:prSet>
      <dgm:spPr/>
    </dgm:pt>
    <dgm:pt modelId="{B6CBC42E-DBF8-5544-9091-C053C175746E}" type="pres">
      <dgm:prSet presAssocID="{E9122C97-C5FE-433B-A868-A23F7BA2FCF7}" presName="thickLine" presStyleLbl="alignNode1" presStyleIdx="0" presStyleCnt="5"/>
      <dgm:spPr/>
    </dgm:pt>
    <dgm:pt modelId="{22AB4105-D46D-514F-B697-C8372D9E3CB7}" type="pres">
      <dgm:prSet presAssocID="{E9122C97-C5FE-433B-A868-A23F7BA2FCF7}" presName="horz1" presStyleCnt="0"/>
      <dgm:spPr/>
    </dgm:pt>
    <dgm:pt modelId="{AE476443-0C9F-484D-BB97-DCC83B348626}" type="pres">
      <dgm:prSet presAssocID="{E9122C97-C5FE-433B-A868-A23F7BA2FCF7}" presName="tx1" presStyleLbl="revTx" presStyleIdx="0" presStyleCnt="5"/>
      <dgm:spPr/>
    </dgm:pt>
    <dgm:pt modelId="{41F2A59D-CD27-7847-88F2-849397D5D4A6}" type="pres">
      <dgm:prSet presAssocID="{E9122C97-C5FE-433B-A868-A23F7BA2FCF7}" presName="vert1" presStyleCnt="0"/>
      <dgm:spPr/>
    </dgm:pt>
    <dgm:pt modelId="{BB3E4DC5-7FA1-504B-BD33-24B19978F2D5}" type="pres">
      <dgm:prSet presAssocID="{1B2773DA-7702-4D49-9C74-2AFB259A9BDF}" presName="thickLine" presStyleLbl="alignNode1" presStyleIdx="1" presStyleCnt="5"/>
      <dgm:spPr/>
    </dgm:pt>
    <dgm:pt modelId="{E755A90B-BF4D-684E-8AA7-668E57DB1E03}" type="pres">
      <dgm:prSet presAssocID="{1B2773DA-7702-4D49-9C74-2AFB259A9BDF}" presName="horz1" presStyleCnt="0"/>
      <dgm:spPr/>
    </dgm:pt>
    <dgm:pt modelId="{445FA406-A6EB-6740-879D-6505A1F8083A}" type="pres">
      <dgm:prSet presAssocID="{1B2773DA-7702-4D49-9C74-2AFB259A9BDF}" presName="tx1" presStyleLbl="revTx" presStyleIdx="1" presStyleCnt="5"/>
      <dgm:spPr/>
    </dgm:pt>
    <dgm:pt modelId="{3F258C58-CD7F-014E-A62F-9B81B0C05CE3}" type="pres">
      <dgm:prSet presAssocID="{1B2773DA-7702-4D49-9C74-2AFB259A9BDF}" presName="vert1" presStyleCnt="0"/>
      <dgm:spPr/>
    </dgm:pt>
    <dgm:pt modelId="{C8B47795-34C4-B345-9DE7-CE971B8A28DB}" type="pres">
      <dgm:prSet presAssocID="{AD49D98E-D6F9-41D1-ACF7-2FB5983FB3F4}" presName="thickLine" presStyleLbl="alignNode1" presStyleIdx="2" presStyleCnt="5"/>
      <dgm:spPr/>
    </dgm:pt>
    <dgm:pt modelId="{C1395D52-7A2D-5244-BEC2-E08772FBEDB5}" type="pres">
      <dgm:prSet presAssocID="{AD49D98E-D6F9-41D1-ACF7-2FB5983FB3F4}" presName="horz1" presStyleCnt="0"/>
      <dgm:spPr/>
    </dgm:pt>
    <dgm:pt modelId="{97A46FF0-AF8C-4549-AC7D-F5C7B9692001}" type="pres">
      <dgm:prSet presAssocID="{AD49D98E-D6F9-41D1-ACF7-2FB5983FB3F4}" presName="tx1" presStyleLbl="revTx" presStyleIdx="2" presStyleCnt="5"/>
      <dgm:spPr/>
    </dgm:pt>
    <dgm:pt modelId="{1DB4C347-0893-984E-9530-E29D82DCC1BC}" type="pres">
      <dgm:prSet presAssocID="{AD49D98E-D6F9-41D1-ACF7-2FB5983FB3F4}" presName="vert1" presStyleCnt="0"/>
      <dgm:spPr/>
    </dgm:pt>
    <dgm:pt modelId="{E61721D0-7D18-7A43-AFA7-03985C7D6452}" type="pres">
      <dgm:prSet presAssocID="{DB2A40AC-A4BF-44A3-A160-F7DD3B4B1AB2}" presName="thickLine" presStyleLbl="alignNode1" presStyleIdx="3" presStyleCnt="5"/>
      <dgm:spPr/>
    </dgm:pt>
    <dgm:pt modelId="{04695B13-E613-BD41-8135-2C0875D442FB}" type="pres">
      <dgm:prSet presAssocID="{DB2A40AC-A4BF-44A3-A160-F7DD3B4B1AB2}" presName="horz1" presStyleCnt="0"/>
      <dgm:spPr/>
    </dgm:pt>
    <dgm:pt modelId="{530AD3DC-8586-544C-9C1D-F18FA1AD16F4}" type="pres">
      <dgm:prSet presAssocID="{DB2A40AC-A4BF-44A3-A160-F7DD3B4B1AB2}" presName="tx1" presStyleLbl="revTx" presStyleIdx="3" presStyleCnt="5"/>
      <dgm:spPr/>
    </dgm:pt>
    <dgm:pt modelId="{578F5AE3-07B5-544A-BCFF-D820B08FE496}" type="pres">
      <dgm:prSet presAssocID="{DB2A40AC-A4BF-44A3-A160-F7DD3B4B1AB2}" presName="vert1" presStyleCnt="0"/>
      <dgm:spPr/>
    </dgm:pt>
    <dgm:pt modelId="{9573EDC0-17D1-DA47-89EE-F2FF6D6FF710}" type="pres">
      <dgm:prSet presAssocID="{8674822B-0292-4FB6-8A6E-14C0AB653F14}" presName="thickLine" presStyleLbl="alignNode1" presStyleIdx="4" presStyleCnt="5"/>
      <dgm:spPr/>
    </dgm:pt>
    <dgm:pt modelId="{347B36D1-B6FB-9748-9DE2-11F3175355F0}" type="pres">
      <dgm:prSet presAssocID="{8674822B-0292-4FB6-8A6E-14C0AB653F14}" presName="horz1" presStyleCnt="0"/>
      <dgm:spPr/>
    </dgm:pt>
    <dgm:pt modelId="{B424B7EF-8C1B-8C4B-A955-ADF159724F6A}" type="pres">
      <dgm:prSet presAssocID="{8674822B-0292-4FB6-8A6E-14C0AB653F14}" presName="tx1" presStyleLbl="revTx" presStyleIdx="4" presStyleCnt="5"/>
      <dgm:spPr/>
    </dgm:pt>
    <dgm:pt modelId="{341255E5-9467-3D45-BCA0-E79D9DA8C38C}" type="pres">
      <dgm:prSet presAssocID="{8674822B-0292-4FB6-8A6E-14C0AB653F14}" presName="vert1" presStyleCnt="0"/>
      <dgm:spPr/>
    </dgm:pt>
  </dgm:ptLst>
  <dgm:cxnLst>
    <dgm:cxn modelId="{C2EF0E09-5410-7749-BB0E-FAB12DFA5458}" type="presOf" srcId="{DB2A40AC-A4BF-44A3-A160-F7DD3B4B1AB2}" destId="{530AD3DC-8586-544C-9C1D-F18FA1AD16F4}" srcOrd="0" destOrd="0" presId="urn:microsoft.com/office/officeart/2008/layout/LinedList"/>
    <dgm:cxn modelId="{3DA8C929-F501-8C49-A9DB-CAA0AAF9A070}" type="presOf" srcId="{AD49D98E-D6F9-41D1-ACF7-2FB5983FB3F4}" destId="{97A46FF0-AF8C-4549-AC7D-F5C7B9692001}" srcOrd="0" destOrd="0" presId="urn:microsoft.com/office/officeart/2008/layout/LinedList"/>
    <dgm:cxn modelId="{16FBA045-F69C-ED41-99E7-13F595E5A9DB}" type="presOf" srcId="{FE102003-C5F6-4102-B2D0-DBE15A2E60E9}" destId="{9C21BAB1-BCAB-1D4C-8458-5DAE6072058D}" srcOrd="0" destOrd="0" presId="urn:microsoft.com/office/officeart/2008/layout/LinedList"/>
    <dgm:cxn modelId="{A4CB9273-F968-401C-A284-CAD29A8767C9}" srcId="{FE102003-C5F6-4102-B2D0-DBE15A2E60E9}" destId="{8674822B-0292-4FB6-8A6E-14C0AB653F14}" srcOrd="4" destOrd="0" parTransId="{82800175-7901-4568-88DF-4A142E4A0765}" sibTransId="{BB2DAF42-475E-4F94-AD99-12512E93868E}"/>
    <dgm:cxn modelId="{AD8CA189-917A-402E-AD20-38A780F23DE3}" srcId="{FE102003-C5F6-4102-B2D0-DBE15A2E60E9}" destId="{AD49D98E-D6F9-41D1-ACF7-2FB5983FB3F4}" srcOrd="2" destOrd="0" parTransId="{97671F93-FF43-4AD4-8EED-B6E29D3E6866}" sibTransId="{5AF668BB-8BDF-4759-8042-9B09737F9FD3}"/>
    <dgm:cxn modelId="{6C922A97-B9F8-8A46-B871-67DA9724213F}" type="presOf" srcId="{8674822B-0292-4FB6-8A6E-14C0AB653F14}" destId="{B424B7EF-8C1B-8C4B-A955-ADF159724F6A}" srcOrd="0" destOrd="0" presId="urn:microsoft.com/office/officeart/2008/layout/LinedList"/>
    <dgm:cxn modelId="{6E2A92A4-76BA-4ED8-B2B8-36A25A74B285}" srcId="{FE102003-C5F6-4102-B2D0-DBE15A2E60E9}" destId="{DB2A40AC-A4BF-44A3-A160-F7DD3B4B1AB2}" srcOrd="3" destOrd="0" parTransId="{F2A2E2BB-9BC2-4E3F-A847-08477B4BA71C}" sibTransId="{3A28761C-4EFF-44E4-BD3D-C9989E9B5704}"/>
    <dgm:cxn modelId="{ABD6A5A6-67D4-3249-9270-2986CFE7AF08}" type="presOf" srcId="{E9122C97-C5FE-433B-A868-A23F7BA2FCF7}" destId="{AE476443-0C9F-484D-BB97-DCC83B348626}" srcOrd="0" destOrd="0" presId="urn:microsoft.com/office/officeart/2008/layout/LinedList"/>
    <dgm:cxn modelId="{22BDBCA6-884B-4A89-B0E3-6536FB0433BD}" srcId="{FE102003-C5F6-4102-B2D0-DBE15A2E60E9}" destId="{E9122C97-C5FE-433B-A868-A23F7BA2FCF7}" srcOrd="0" destOrd="0" parTransId="{DAFA24AE-903C-4CC1-B1CF-D8098530A5F4}" sibTransId="{54514287-3A14-4300-83E2-2468E7002B22}"/>
    <dgm:cxn modelId="{995BC1B5-965A-4812-9066-6D06B2ED89AD}" srcId="{FE102003-C5F6-4102-B2D0-DBE15A2E60E9}" destId="{1B2773DA-7702-4D49-9C74-2AFB259A9BDF}" srcOrd="1" destOrd="0" parTransId="{64C963D5-4969-483F-9551-D70A40541977}" sibTransId="{BF1A948C-54B7-414A-88B9-0B4156BD956D}"/>
    <dgm:cxn modelId="{37ED3ED4-1246-C443-8585-9C37661230CD}" type="presOf" srcId="{1B2773DA-7702-4D49-9C74-2AFB259A9BDF}" destId="{445FA406-A6EB-6740-879D-6505A1F8083A}" srcOrd="0" destOrd="0" presId="urn:microsoft.com/office/officeart/2008/layout/LinedList"/>
    <dgm:cxn modelId="{03A67D1C-90A1-5548-9DDE-88CF20A34E19}" type="presParOf" srcId="{9C21BAB1-BCAB-1D4C-8458-5DAE6072058D}" destId="{B6CBC42E-DBF8-5544-9091-C053C175746E}" srcOrd="0" destOrd="0" presId="urn:microsoft.com/office/officeart/2008/layout/LinedList"/>
    <dgm:cxn modelId="{764A0C0F-E480-AE44-8AB9-679B29270466}" type="presParOf" srcId="{9C21BAB1-BCAB-1D4C-8458-5DAE6072058D}" destId="{22AB4105-D46D-514F-B697-C8372D9E3CB7}" srcOrd="1" destOrd="0" presId="urn:microsoft.com/office/officeart/2008/layout/LinedList"/>
    <dgm:cxn modelId="{9C7DCFBE-307B-D945-BF5A-50C9976EBBBC}" type="presParOf" srcId="{22AB4105-D46D-514F-B697-C8372D9E3CB7}" destId="{AE476443-0C9F-484D-BB97-DCC83B348626}" srcOrd="0" destOrd="0" presId="urn:microsoft.com/office/officeart/2008/layout/LinedList"/>
    <dgm:cxn modelId="{E19C8976-BF65-E742-959F-38A9C25B334B}" type="presParOf" srcId="{22AB4105-D46D-514F-B697-C8372D9E3CB7}" destId="{41F2A59D-CD27-7847-88F2-849397D5D4A6}" srcOrd="1" destOrd="0" presId="urn:microsoft.com/office/officeart/2008/layout/LinedList"/>
    <dgm:cxn modelId="{12E7F406-441D-A843-BED1-DF03530D2B4F}" type="presParOf" srcId="{9C21BAB1-BCAB-1D4C-8458-5DAE6072058D}" destId="{BB3E4DC5-7FA1-504B-BD33-24B19978F2D5}" srcOrd="2" destOrd="0" presId="urn:microsoft.com/office/officeart/2008/layout/LinedList"/>
    <dgm:cxn modelId="{E9BE3DDE-C253-DB41-8A49-0A7B9C5E821E}" type="presParOf" srcId="{9C21BAB1-BCAB-1D4C-8458-5DAE6072058D}" destId="{E755A90B-BF4D-684E-8AA7-668E57DB1E03}" srcOrd="3" destOrd="0" presId="urn:microsoft.com/office/officeart/2008/layout/LinedList"/>
    <dgm:cxn modelId="{FC7D77D4-6103-204C-B741-14968B531222}" type="presParOf" srcId="{E755A90B-BF4D-684E-8AA7-668E57DB1E03}" destId="{445FA406-A6EB-6740-879D-6505A1F8083A}" srcOrd="0" destOrd="0" presId="urn:microsoft.com/office/officeart/2008/layout/LinedList"/>
    <dgm:cxn modelId="{65025606-958C-F44F-908B-3F495F61B60D}" type="presParOf" srcId="{E755A90B-BF4D-684E-8AA7-668E57DB1E03}" destId="{3F258C58-CD7F-014E-A62F-9B81B0C05CE3}" srcOrd="1" destOrd="0" presId="urn:microsoft.com/office/officeart/2008/layout/LinedList"/>
    <dgm:cxn modelId="{A015FB09-62C1-A04C-8A21-EB178A02A197}" type="presParOf" srcId="{9C21BAB1-BCAB-1D4C-8458-5DAE6072058D}" destId="{C8B47795-34C4-B345-9DE7-CE971B8A28DB}" srcOrd="4" destOrd="0" presId="urn:microsoft.com/office/officeart/2008/layout/LinedList"/>
    <dgm:cxn modelId="{E1114270-3537-4245-9240-614890B99A3F}" type="presParOf" srcId="{9C21BAB1-BCAB-1D4C-8458-5DAE6072058D}" destId="{C1395D52-7A2D-5244-BEC2-E08772FBEDB5}" srcOrd="5" destOrd="0" presId="urn:microsoft.com/office/officeart/2008/layout/LinedList"/>
    <dgm:cxn modelId="{F2883677-36F2-274F-B261-BF98690CCB76}" type="presParOf" srcId="{C1395D52-7A2D-5244-BEC2-E08772FBEDB5}" destId="{97A46FF0-AF8C-4549-AC7D-F5C7B9692001}" srcOrd="0" destOrd="0" presId="urn:microsoft.com/office/officeart/2008/layout/LinedList"/>
    <dgm:cxn modelId="{1BEE2810-9CCE-FF4F-A307-C37D1B38F2DB}" type="presParOf" srcId="{C1395D52-7A2D-5244-BEC2-E08772FBEDB5}" destId="{1DB4C347-0893-984E-9530-E29D82DCC1BC}" srcOrd="1" destOrd="0" presId="urn:microsoft.com/office/officeart/2008/layout/LinedList"/>
    <dgm:cxn modelId="{6405BCB3-B002-0E4C-9A57-8BD25DF03329}" type="presParOf" srcId="{9C21BAB1-BCAB-1D4C-8458-5DAE6072058D}" destId="{E61721D0-7D18-7A43-AFA7-03985C7D6452}" srcOrd="6" destOrd="0" presId="urn:microsoft.com/office/officeart/2008/layout/LinedList"/>
    <dgm:cxn modelId="{EC3A9D74-2360-D84F-A3F8-F090744B8D3A}" type="presParOf" srcId="{9C21BAB1-BCAB-1D4C-8458-5DAE6072058D}" destId="{04695B13-E613-BD41-8135-2C0875D442FB}" srcOrd="7" destOrd="0" presId="urn:microsoft.com/office/officeart/2008/layout/LinedList"/>
    <dgm:cxn modelId="{FD2FC680-A132-CA4C-8ED6-3709BEBE0CAC}" type="presParOf" srcId="{04695B13-E613-BD41-8135-2C0875D442FB}" destId="{530AD3DC-8586-544C-9C1D-F18FA1AD16F4}" srcOrd="0" destOrd="0" presId="urn:microsoft.com/office/officeart/2008/layout/LinedList"/>
    <dgm:cxn modelId="{37C00325-E16F-E44E-8CAC-CDA29A427757}" type="presParOf" srcId="{04695B13-E613-BD41-8135-2C0875D442FB}" destId="{578F5AE3-07B5-544A-BCFF-D820B08FE496}" srcOrd="1" destOrd="0" presId="urn:microsoft.com/office/officeart/2008/layout/LinedList"/>
    <dgm:cxn modelId="{5A5331ED-5B65-F14A-8265-C6EDC1BB1EEB}" type="presParOf" srcId="{9C21BAB1-BCAB-1D4C-8458-5DAE6072058D}" destId="{9573EDC0-17D1-DA47-89EE-F2FF6D6FF710}" srcOrd="8" destOrd="0" presId="urn:microsoft.com/office/officeart/2008/layout/LinedList"/>
    <dgm:cxn modelId="{061500B6-BA9B-D745-B831-230B245D894C}" type="presParOf" srcId="{9C21BAB1-BCAB-1D4C-8458-5DAE6072058D}" destId="{347B36D1-B6FB-9748-9DE2-11F3175355F0}" srcOrd="9" destOrd="0" presId="urn:microsoft.com/office/officeart/2008/layout/LinedList"/>
    <dgm:cxn modelId="{91292CAE-5D10-E047-84B1-48A3D5AFF22A}" type="presParOf" srcId="{347B36D1-B6FB-9748-9DE2-11F3175355F0}" destId="{B424B7EF-8C1B-8C4B-A955-ADF159724F6A}" srcOrd="0" destOrd="0" presId="urn:microsoft.com/office/officeart/2008/layout/LinedList"/>
    <dgm:cxn modelId="{2E2C31D2-26D0-8347-AC2E-5983E6D35EA2}" type="presParOf" srcId="{347B36D1-B6FB-9748-9DE2-11F3175355F0}" destId="{341255E5-9467-3D45-BCA0-E79D9DA8C3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996F57-F14A-42EC-9F5C-F8D70A3D263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572918-D649-4787-8986-0A84869EA3CA}">
      <dgm:prSet/>
      <dgm:spPr/>
      <dgm:t>
        <a:bodyPr/>
        <a:lstStyle/>
        <a:p>
          <a:r>
            <a:rPr lang="en-GB"/>
            <a:t>Conducted: January – Feb</a:t>
          </a:r>
          <a:endParaRPr lang="en-US"/>
        </a:p>
      </dgm:t>
    </dgm:pt>
    <dgm:pt modelId="{B61D7F4A-6F9F-410C-BF20-F74D7A0D4C99}" type="parTrans" cxnId="{9B1E113E-FB68-4FDE-9461-B85B6A94D402}">
      <dgm:prSet/>
      <dgm:spPr/>
      <dgm:t>
        <a:bodyPr/>
        <a:lstStyle/>
        <a:p>
          <a:endParaRPr lang="en-US"/>
        </a:p>
      </dgm:t>
    </dgm:pt>
    <dgm:pt modelId="{FD35B2DE-6FF3-494B-9E29-9F81830F3B0E}" type="sibTrans" cxnId="{9B1E113E-FB68-4FDE-9461-B85B6A94D402}">
      <dgm:prSet/>
      <dgm:spPr/>
      <dgm:t>
        <a:bodyPr/>
        <a:lstStyle/>
        <a:p>
          <a:endParaRPr lang="en-US"/>
        </a:p>
      </dgm:t>
    </dgm:pt>
    <dgm:pt modelId="{0F06096F-78DE-4850-8321-F343A144A97F}">
      <dgm:prSet/>
      <dgm:spPr/>
      <dgm:t>
        <a:bodyPr/>
        <a:lstStyle/>
        <a:p>
          <a:r>
            <a:rPr lang="en-GB"/>
            <a:t>Sources:  Stack Overflow, Social Media </a:t>
          </a:r>
          <a:endParaRPr lang="en-US"/>
        </a:p>
      </dgm:t>
    </dgm:pt>
    <dgm:pt modelId="{545BBC1D-C23C-4520-9DC9-59E37CCF1D10}" type="parTrans" cxnId="{6D2261C8-C770-48C1-B7FD-11FF20519C61}">
      <dgm:prSet/>
      <dgm:spPr/>
      <dgm:t>
        <a:bodyPr/>
        <a:lstStyle/>
        <a:p>
          <a:endParaRPr lang="en-US"/>
        </a:p>
      </dgm:t>
    </dgm:pt>
    <dgm:pt modelId="{BBF5667C-F940-4BF0-A3EA-274E345D1160}" type="sibTrans" cxnId="{6D2261C8-C770-48C1-B7FD-11FF20519C61}">
      <dgm:prSet/>
      <dgm:spPr/>
      <dgm:t>
        <a:bodyPr/>
        <a:lstStyle/>
        <a:p>
          <a:endParaRPr lang="en-US"/>
        </a:p>
      </dgm:t>
    </dgm:pt>
    <dgm:pt modelId="{0BBE6E65-0268-4D61-B133-3764F26B41BE}">
      <dgm:prSet/>
      <dgm:spPr/>
      <dgm:t>
        <a:bodyPr/>
        <a:lstStyle/>
        <a:p>
          <a:r>
            <a:rPr lang="en-GB"/>
            <a:t>Stackoverflow developer survey dataset</a:t>
          </a:r>
          <a:endParaRPr lang="en-US"/>
        </a:p>
      </dgm:t>
    </dgm:pt>
    <dgm:pt modelId="{0C8BF806-A343-466E-BE7C-AF556C0888FA}" type="sibTrans" cxnId="{42D438A2-B02A-47C0-AFD2-FFD04BC79C8B}">
      <dgm:prSet/>
      <dgm:spPr/>
      <dgm:t>
        <a:bodyPr/>
        <a:lstStyle/>
        <a:p>
          <a:endParaRPr lang="en-US"/>
        </a:p>
      </dgm:t>
    </dgm:pt>
    <dgm:pt modelId="{CBD1C6D9-0DB3-45BD-AD48-67D1EE9E5D7E}" type="parTrans" cxnId="{42D438A2-B02A-47C0-AFD2-FFD04BC79C8B}">
      <dgm:prSet/>
      <dgm:spPr/>
      <dgm:t>
        <a:bodyPr/>
        <a:lstStyle/>
        <a:p>
          <a:endParaRPr lang="en-US"/>
        </a:p>
      </dgm:t>
    </dgm:pt>
    <dgm:pt modelId="{C6FC8CD9-C784-C945-8EFA-1A931D5487E2}">
      <dgm:prSet/>
      <dgm:spPr/>
      <dgm:t>
        <a:bodyPr/>
        <a:lstStyle/>
        <a:p>
          <a:r>
            <a:rPr lang="en-GB" dirty="0"/>
            <a:t>Includes job satisfaction, salary and job role</a:t>
          </a:r>
          <a:endParaRPr lang="en-US" dirty="0"/>
        </a:p>
      </dgm:t>
    </dgm:pt>
    <dgm:pt modelId="{7945B0A9-BA3F-C245-BA91-933C7C086ECB}" type="parTrans" cxnId="{4D53E1EA-5838-904C-BE81-2013A9778624}">
      <dgm:prSet/>
      <dgm:spPr/>
      <dgm:t>
        <a:bodyPr/>
        <a:lstStyle/>
        <a:p>
          <a:endParaRPr lang="en-US"/>
        </a:p>
      </dgm:t>
    </dgm:pt>
    <dgm:pt modelId="{ED6B9A78-B02B-0A40-ABAA-276C65BA884A}" type="sibTrans" cxnId="{4D53E1EA-5838-904C-BE81-2013A9778624}">
      <dgm:prSet/>
      <dgm:spPr/>
      <dgm:t>
        <a:bodyPr/>
        <a:lstStyle/>
        <a:p>
          <a:endParaRPr lang="en-US"/>
        </a:p>
      </dgm:t>
    </dgm:pt>
    <dgm:pt modelId="{F2DC24E6-D540-0540-8318-FA910D426892}">
      <dgm:prSet/>
      <dgm:spPr/>
      <dgm:t>
        <a:bodyPr/>
        <a:lstStyle/>
        <a:p>
          <a:r>
            <a:rPr lang="en-GB"/>
            <a:t>Sensitive data removed</a:t>
          </a:r>
          <a:endParaRPr lang="en-US"/>
        </a:p>
      </dgm:t>
    </dgm:pt>
    <dgm:pt modelId="{BE10D3C0-F788-9F4A-9955-6C9D7DA72C80}" type="parTrans" cxnId="{0FF3E459-A69F-2347-AEF5-41F2812155BF}">
      <dgm:prSet/>
      <dgm:spPr/>
      <dgm:t>
        <a:bodyPr/>
        <a:lstStyle/>
        <a:p>
          <a:endParaRPr lang="en-US"/>
        </a:p>
      </dgm:t>
    </dgm:pt>
    <dgm:pt modelId="{C6FCDD4D-9782-EB48-B147-08D90F22FBFC}" type="sibTrans" cxnId="{0FF3E459-A69F-2347-AEF5-41F2812155BF}">
      <dgm:prSet/>
      <dgm:spPr/>
    </dgm:pt>
    <dgm:pt modelId="{F3E647C0-8F4A-AD43-BCC5-ADFF1580A4B4}" type="pres">
      <dgm:prSet presAssocID="{47996F57-F14A-42EC-9F5C-F8D70A3D263A}" presName="vert0" presStyleCnt="0">
        <dgm:presLayoutVars>
          <dgm:dir/>
          <dgm:animOne val="branch"/>
          <dgm:animLvl val="lvl"/>
        </dgm:presLayoutVars>
      </dgm:prSet>
      <dgm:spPr/>
    </dgm:pt>
    <dgm:pt modelId="{0857EAEB-8C62-4447-B6FA-1C641D3B1990}" type="pres">
      <dgm:prSet presAssocID="{0BBE6E65-0268-4D61-B133-3764F26B41BE}" presName="thickLine" presStyleLbl="alignNode1" presStyleIdx="0" presStyleCnt="5"/>
      <dgm:spPr/>
    </dgm:pt>
    <dgm:pt modelId="{189D061B-4968-3045-8644-B3F94DA7FDDB}" type="pres">
      <dgm:prSet presAssocID="{0BBE6E65-0268-4D61-B133-3764F26B41BE}" presName="horz1" presStyleCnt="0"/>
      <dgm:spPr/>
    </dgm:pt>
    <dgm:pt modelId="{F37434EB-0CF3-9645-A0F5-322920D99BBF}" type="pres">
      <dgm:prSet presAssocID="{0BBE6E65-0268-4D61-B133-3764F26B41BE}" presName="tx1" presStyleLbl="revTx" presStyleIdx="0" presStyleCnt="5"/>
      <dgm:spPr/>
    </dgm:pt>
    <dgm:pt modelId="{E107AEAF-6668-E545-9EF3-CD4D5387C008}" type="pres">
      <dgm:prSet presAssocID="{0BBE6E65-0268-4D61-B133-3764F26B41BE}" presName="vert1" presStyleCnt="0"/>
      <dgm:spPr/>
    </dgm:pt>
    <dgm:pt modelId="{320338DE-AD7A-F144-9F61-AC435E500003}" type="pres">
      <dgm:prSet presAssocID="{F4572918-D649-4787-8986-0A84869EA3CA}" presName="thickLine" presStyleLbl="alignNode1" presStyleIdx="1" presStyleCnt="5"/>
      <dgm:spPr/>
    </dgm:pt>
    <dgm:pt modelId="{EDE73824-130C-C642-988C-86A6E4533EF5}" type="pres">
      <dgm:prSet presAssocID="{F4572918-D649-4787-8986-0A84869EA3CA}" presName="horz1" presStyleCnt="0"/>
      <dgm:spPr/>
    </dgm:pt>
    <dgm:pt modelId="{A1DAE9CB-2E9A-364A-86C1-6EA9BD48DC66}" type="pres">
      <dgm:prSet presAssocID="{F4572918-D649-4787-8986-0A84869EA3CA}" presName="tx1" presStyleLbl="revTx" presStyleIdx="1" presStyleCnt="5"/>
      <dgm:spPr/>
    </dgm:pt>
    <dgm:pt modelId="{EF3814A3-6DA7-B34C-968C-8B02A76D39DA}" type="pres">
      <dgm:prSet presAssocID="{F4572918-D649-4787-8986-0A84869EA3CA}" presName="vert1" presStyleCnt="0"/>
      <dgm:spPr/>
    </dgm:pt>
    <dgm:pt modelId="{F2EB6400-3556-3446-A764-26D00B50F61F}" type="pres">
      <dgm:prSet presAssocID="{0F06096F-78DE-4850-8321-F343A144A97F}" presName="thickLine" presStyleLbl="alignNode1" presStyleIdx="2" presStyleCnt="5"/>
      <dgm:spPr/>
    </dgm:pt>
    <dgm:pt modelId="{D2133178-DFCC-7C4E-8088-04A8208B8753}" type="pres">
      <dgm:prSet presAssocID="{0F06096F-78DE-4850-8321-F343A144A97F}" presName="horz1" presStyleCnt="0"/>
      <dgm:spPr/>
    </dgm:pt>
    <dgm:pt modelId="{43CAB596-A25A-C840-8621-BACB50105260}" type="pres">
      <dgm:prSet presAssocID="{0F06096F-78DE-4850-8321-F343A144A97F}" presName="tx1" presStyleLbl="revTx" presStyleIdx="2" presStyleCnt="5"/>
      <dgm:spPr/>
    </dgm:pt>
    <dgm:pt modelId="{F5B546FA-8750-BA45-820F-D1CB075849E4}" type="pres">
      <dgm:prSet presAssocID="{0F06096F-78DE-4850-8321-F343A144A97F}" presName="vert1" presStyleCnt="0"/>
      <dgm:spPr/>
    </dgm:pt>
    <dgm:pt modelId="{9DF3036B-8A4F-2545-9532-AE775AFCB523}" type="pres">
      <dgm:prSet presAssocID="{F2DC24E6-D540-0540-8318-FA910D426892}" presName="thickLine" presStyleLbl="alignNode1" presStyleIdx="3" presStyleCnt="5"/>
      <dgm:spPr/>
    </dgm:pt>
    <dgm:pt modelId="{129CB5AE-578D-3145-8640-CFDCFC3F7DFF}" type="pres">
      <dgm:prSet presAssocID="{F2DC24E6-D540-0540-8318-FA910D426892}" presName="horz1" presStyleCnt="0"/>
      <dgm:spPr/>
    </dgm:pt>
    <dgm:pt modelId="{4CCDF579-5E3B-DE4E-B681-3A3BD28CF251}" type="pres">
      <dgm:prSet presAssocID="{F2DC24E6-D540-0540-8318-FA910D426892}" presName="tx1" presStyleLbl="revTx" presStyleIdx="3" presStyleCnt="5"/>
      <dgm:spPr/>
    </dgm:pt>
    <dgm:pt modelId="{9CDFB9B4-B518-5B46-A982-E00280A2EBCF}" type="pres">
      <dgm:prSet presAssocID="{F2DC24E6-D540-0540-8318-FA910D426892}" presName="vert1" presStyleCnt="0"/>
      <dgm:spPr/>
    </dgm:pt>
    <dgm:pt modelId="{6234EC82-65D1-C944-9FB8-2166BC3AFD37}" type="pres">
      <dgm:prSet presAssocID="{C6FC8CD9-C784-C945-8EFA-1A931D5487E2}" presName="thickLine" presStyleLbl="alignNode1" presStyleIdx="4" presStyleCnt="5"/>
      <dgm:spPr/>
    </dgm:pt>
    <dgm:pt modelId="{3B48195E-98C3-FB45-8BED-BFA36EA624F0}" type="pres">
      <dgm:prSet presAssocID="{C6FC8CD9-C784-C945-8EFA-1A931D5487E2}" presName="horz1" presStyleCnt="0"/>
      <dgm:spPr/>
    </dgm:pt>
    <dgm:pt modelId="{7D28AEE9-EB86-E242-9EF8-9668AEF91B04}" type="pres">
      <dgm:prSet presAssocID="{C6FC8CD9-C784-C945-8EFA-1A931D5487E2}" presName="tx1" presStyleLbl="revTx" presStyleIdx="4" presStyleCnt="5"/>
      <dgm:spPr/>
    </dgm:pt>
    <dgm:pt modelId="{BE71D41C-08C7-824B-9F75-096402F4B022}" type="pres">
      <dgm:prSet presAssocID="{C6FC8CD9-C784-C945-8EFA-1A931D5487E2}" presName="vert1" presStyleCnt="0"/>
      <dgm:spPr/>
    </dgm:pt>
  </dgm:ptLst>
  <dgm:cxnLst>
    <dgm:cxn modelId="{2CC66530-F29C-CF40-BFE4-6D684BF0067C}" type="presOf" srcId="{0BBE6E65-0268-4D61-B133-3764F26B41BE}" destId="{F37434EB-0CF3-9645-A0F5-322920D99BBF}" srcOrd="0" destOrd="0" presId="urn:microsoft.com/office/officeart/2008/layout/LinedList"/>
    <dgm:cxn modelId="{9B1E113E-FB68-4FDE-9461-B85B6A94D402}" srcId="{47996F57-F14A-42EC-9F5C-F8D70A3D263A}" destId="{F4572918-D649-4787-8986-0A84869EA3CA}" srcOrd="1" destOrd="0" parTransId="{B61D7F4A-6F9F-410C-BF20-F74D7A0D4C99}" sibTransId="{FD35B2DE-6FF3-494B-9E29-9F81830F3B0E}"/>
    <dgm:cxn modelId="{0FF3E459-A69F-2347-AEF5-41F2812155BF}" srcId="{47996F57-F14A-42EC-9F5C-F8D70A3D263A}" destId="{F2DC24E6-D540-0540-8318-FA910D426892}" srcOrd="3" destOrd="0" parTransId="{BE10D3C0-F788-9F4A-9955-6C9D7DA72C80}" sibTransId="{C6FCDD4D-9782-EB48-B147-08D90F22FBFC}"/>
    <dgm:cxn modelId="{111CB57B-D0CA-1A4E-BC76-D3376CF49F25}" type="presOf" srcId="{47996F57-F14A-42EC-9F5C-F8D70A3D263A}" destId="{F3E647C0-8F4A-AD43-BCC5-ADFF1580A4B4}" srcOrd="0" destOrd="0" presId="urn:microsoft.com/office/officeart/2008/layout/LinedList"/>
    <dgm:cxn modelId="{F185D589-E6A1-7747-962D-F09A20210FC0}" type="presOf" srcId="{0F06096F-78DE-4850-8321-F343A144A97F}" destId="{43CAB596-A25A-C840-8621-BACB50105260}" srcOrd="0" destOrd="0" presId="urn:microsoft.com/office/officeart/2008/layout/LinedList"/>
    <dgm:cxn modelId="{57F27C8D-6A50-0B41-8FD1-046A3CFAC5BB}" type="presOf" srcId="{F2DC24E6-D540-0540-8318-FA910D426892}" destId="{4CCDF579-5E3B-DE4E-B681-3A3BD28CF251}" srcOrd="0" destOrd="0" presId="urn:microsoft.com/office/officeart/2008/layout/LinedList"/>
    <dgm:cxn modelId="{42D438A2-B02A-47C0-AFD2-FFD04BC79C8B}" srcId="{47996F57-F14A-42EC-9F5C-F8D70A3D263A}" destId="{0BBE6E65-0268-4D61-B133-3764F26B41BE}" srcOrd="0" destOrd="0" parTransId="{CBD1C6D9-0DB3-45BD-AD48-67D1EE9E5D7E}" sibTransId="{0C8BF806-A343-466E-BE7C-AF556C0888FA}"/>
    <dgm:cxn modelId="{6D2261C8-C770-48C1-B7FD-11FF20519C61}" srcId="{47996F57-F14A-42EC-9F5C-F8D70A3D263A}" destId="{0F06096F-78DE-4850-8321-F343A144A97F}" srcOrd="2" destOrd="0" parTransId="{545BBC1D-C23C-4520-9DC9-59E37CCF1D10}" sibTransId="{BBF5667C-F940-4BF0-A3EA-274E345D1160}"/>
    <dgm:cxn modelId="{65CCA8D5-70C1-8F4D-A3E3-C24A143D3379}" type="presOf" srcId="{F4572918-D649-4787-8986-0A84869EA3CA}" destId="{A1DAE9CB-2E9A-364A-86C1-6EA9BD48DC66}" srcOrd="0" destOrd="0" presId="urn:microsoft.com/office/officeart/2008/layout/LinedList"/>
    <dgm:cxn modelId="{D7613FE4-50AB-E444-836D-223B386B2A3C}" type="presOf" srcId="{C6FC8CD9-C784-C945-8EFA-1A931D5487E2}" destId="{7D28AEE9-EB86-E242-9EF8-9668AEF91B04}" srcOrd="0" destOrd="0" presId="urn:microsoft.com/office/officeart/2008/layout/LinedList"/>
    <dgm:cxn modelId="{4D53E1EA-5838-904C-BE81-2013A9778624}" srcId="{47996F57-F14A-42EC-9F5C-F8D70A3D263A}" destId="{C6FC8CD9-C784-C945-8EFA-1A931D5487E2}" srcOrd="4" destOrd="0" parTransId="{7945B0A9-BA3F-C245-BA91-933C7C086ECB}" sibTransId="{ED6B9A78-B02B-0A40-ABAA-276C65BA884A}"/>
    <dgm:cxn modelId="{D981BFFA-0D55-AE4C-86B6-00EC0947DE89}" type="presParOf" srcId="{F3E647C0-8F4A-AD43-BCC5-ADFF1580A4B4}" destId="{0857EAEB-8C62-4447-B6FA-1C641D3B1990}" srcOrd="0" destOrd="0" presId="urn:microsoft.com/office/officeart/2008/layout/LinedList"/>
    <dgm:cxn modelId="{914C0F37-2DF4-D641-90ED-7E3D457CED86}" type="presParOf" srcId="{F3E647C0-8F4A-AD43-BCC5-ADFF1580A4B4}" destId="{189D061B-4968-3045-8644-B3F94DA7FDDB}" srcOrd="1" destOrd="0" presId="urn:microsoft.com/office/officeart/2008/layout/LinedList"/>
    <dgm:cxn modelId="{9AFCEE3A-0979-A041-A449-56F2104FAA4F}" type="presParOf" srcId="{189D061B-4968-3045-8644-B3F94DA7FDDB}" destId="{F37434EB-0CF3-9645-A0F5-322920D99BBF}" srcOrd="0" destOrd="0" presId="urn:microsoft.com/office/officeart/2008/layout/LinedList"/>
    <dgm:cxn modelId="{60BAA4E7-6A9F-0649-9645-CCF64CFD16B5}" type="presParOf" srcId="{189D061B-4968-3045-8644-B3F94DA7FDDB}" destId="{E107AEAF-6668-E545-9EF3-CD4D5387C008}" srcOrd="1" destOrd="0" presId="urn:microsoft.com/office/officeart/2008/layout/LinedList"/>
    <dgm:cxn modelId="{40DD94F3-DC6D-E646-BA3C-6A887B084B35}" type="presParOf" srcId="{F3E647C0-8F4A-AD43-BCC5-ADFF1580A4B4}" destId="{320338DE-AD7A-F144-9F61-AC435E500003}" srcOrd="2" destOrd="0" presId="urn:microsoft.com/office/officeart/2008/layout/LinedList"/>
    <dgm:cxn modelId="{182114A6-AE64-3546-B9DB-B750B5B808D1}" type="presParOf" srcId="{F3E647C0-8F4A-AD43-BCC5-ADFF1580A4B4}" destId="{EDE73824-130C-C642-988C-86A6E4533EF5}" srcOrd="3" destOrd="0" presId="urn:microsoft.com/office/officeart/2008/layout/LinedList"/>
    <dgm:cxn modelId="{B7A41373-B4FF-D749-A5BF-C1311C5F555E}" type="presParOf" srcId="{EDE73824-130C-C642-988C-86A6E4533EF5}" destId="{A1DAE9CB-2E9A-364A-86C1-6EA9BD48DC66}" srcOrd="0" destOrd="0" presId="urn:microsoft.com/office/officeart/2008/layout/LinedList"/>
    <dgm:cxn modelId="{D769F9E0-A4AF-C74E-9D42-7C75288E5CC3}" type="presParOf" srcId="{EDE73824-130C-C642-988C-86A6E4533EF5}" destId="{EF3814A3-6DA7-B34C-968C-8B02A76D39DA}" srcOrd="1" destOrd="0" presId="urn:microsoft.com/office/officeart/2008/layout/LinedList"/>
    <dgm:cxn modelId="{EABC947B-5B2C-6249-97D4-18C79DB8CDB6}" type="presParOf" srcId="{F3E647C0-8F4A-AD43-BCC5-ADFF1580A4B4}" destId="{F2EB6400-3556-3446-A764-26D00B50F61F}" srcOrd="4" destOrd="0" presId="urn:microsoft.com/office/officeart/2008/layout/LinedList"/>
    <dgm:cxn modelId="{9A627DFF-0427-D34C-B818-670521780848}" type="presParOf" srcId="{F3E647C0-8F4A-AD43-BCC5-ADFF1580A4B4}" destId="{D2133178-DFCC-7C4E-8088-04A8208B8753}" srcOrd="5" destOrd="0" presId="urn:microsoft.com/office/officeart/2008/layout/LinedList"/>
    <dgm:cxn modelId="{D6A25836-F0F1-2242-AAE5-0D455F07AE72}" type="presParOf" srcId="{D2133178-DFCC-7C4E-8088-04A8208B8753}" destId="{43CAB596-A25A-C840-8621-BACB50105260}" srcOrd="0" destOrd="0" presId="urn:microsoft.com/office/officeart/2008/layout/LinedList"/>
    <dgm:cxn modelId="{47BA1BF0-B940-964F-81E9-00C7E57FCB02}" type="presParOf" srcId="{D2133178-DFCC-7C4E-8088-04A8208B8753}" destId="{F5B546FA-8750-BA45-820F-D1CB075849E4}" srcOrd="1" destOrd="0" presId="urn:microsoft.com/office/officeart/2008/layout/LinedList"/>
    <dgm:cxn modelId="{B703BE5C-4CB3-6046-8780-CEBFDA06DDA2}" type="presParOf" srcId="{F3E647C0-8F4A-AD43-BCC5-ADFF1580A4B4}" destId="{9DF3036B-8A4F-2545-9532-AE775AFCB523}" srcOrd="6" destOrd="0" presId="urn:microsoft.com/office/officeart/2008/layout/LinedList"/>
    <dgm:cxn modelId="{2DFAD98B-6846-7E48-BFB7-EA84D7A2D2CE}" type="presParOf" srcId="{F3E647C0-8F4A-AD43-BCC5-ADFF1580A4B4}" destId="{129CB5AE-578D-3145-8640-CFDCFC3F7DFF}" srcOrd="7" destOrd="0" presId="urn:microsoft.com/office/officeart/2008/layout/LinedList"/>
    <dgm:cxn modelId="{CCAF390B-6723-A94B-9353-D5352E2DB9E7}" type="presParOf" srcId="{129CB5AE-578D-3145-8640-CFDCFC3F7DFF}" destId="{4CCDF579-5E3B-DE4E-B681-3A3BD28CF251}" srcOrd="0" destOrd="0" presId="urn:microsoft.com/office/officeart/2008/layout/LinedList"/>
    <dgm:cxn modelId="{A2ABED13-EB5B-BC41-9A79-FFD50AC67AC7}" type="presParOf" srcId="{129CB5AE-578D-3145-8640-CFDCFC3F7DFF}" destId="{9CDFB9B4-B518-5B46-A982-E00280A2EBCF}" srcOrd="1" destOrd="0" presId="urn:microsoft.com/office/officeart/2008/layout/LinedList"/>
    <dgm:cxn modelId="{7AA242B2-4C89-6D48-B4DB-FB085AB4F13F}" type="presParOf" srcId="{F3E647C0-8F4A-AD43-BCC5-ADFF1580A4B4}" destId="{6234EC82-65D1-C944-9FB8-2166BC3AFD37}" srcOrd="8" destOrd="0" presId="urn:microsoft.com/office/officeart/2008/layout/LinedList"/>
    <dgm:cxn modelId="{65389EF1-79A0-1243-AC75-55E8CBA77FF6}" type="presParOf" srcId="{F3E647C0-8F4A-AD43-BCC5-ADFF1580A4B4}" destId="{3B48195E-98C3-FB45-8BED-BFA36EA624F0}" srcOrd="9" destOrd="0" presId="urn:microsoft.com/office/officeart/2008/layout/LinedList"/>
    <dgm:cxn modelId="{C2D526CD-5ECA-2C41-97C3-117249B43B77}" type="presParOf" srcId="{3B48195E-98C3-FB45-8BED-BFA36EA624F0}" destId="{7D28AEE9-EB86-E242-9EF8-9668AEF91B04}" srcOrd="0" destOrd="0" presId="urn:microsoft.com/office/officeart/2008/layout/LinedList"/>
    <dgm:cxn modelId="{32C2A1EE-F9B9-1B4A-833E-A3AB22EF6CB6}" type="presParOf" srcId="{3B48195E-98C3-FB45-8BED-BFA36EA624F0}" destId="{BE71D41C-08C7-824B-9F75-096402F4B0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F1EF3-A19B-42F9-B52E-F22C6AAE79B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6AB6DE-2362-4897-8B45-BD33A9D4A139}">
      <dgm:prSet/>
      <dgm:spPr/>
      <dgm:t>
        <a:bodyPr/>
        <a:lstStyle/>
        <a:p>
          <a:r>
            <a:rPr lang="en-US"/>
            <a:t>Rename columns for consistency across years </a:t>
          </a:r>
        </a:p>
      </dgm:t>
    </dgm:pt>
    <dgm:pt modelId="{40F6A41B-C6F6-4482-996A-ADF9C7F042C5}" type="parTrans" cxnId="{6A55154D-A0EC-4559-A289-66BFDA76E5A0}">
      <dgm:prSet/>
      <dgm:spPr/>
      <dgm:t>
        <a:bodyPr/>
        <a:lstStyle/>
        <a:p>
          <a:endParaRPr lang="en-US"/>
        </a:p>
      </dgm:t>
    </dgm:pt>
    <dgm:pt modelId="{A0EE6415-3CF1-4313-B9FD-40FD5E88AD7E}" type="sibTrans" cxnId="{6A55154D-A0EC-4559-A289-66BFDA76E5A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B6C605-B558-4B5D-89BB-B42D6982F89D}">
      <dgm:prSet/>
      <dgm:spPr/>
      <dgm:t>
        <a:bodyPr/>
        <a:lstStyle/>
        <a:p>
          <a:r>
            <a:rPr lang="en-US"/>
            <a:t>Drop columns containing duplicated information </a:t>
          </a:r>
        </a:p>
      </dgm:t>
    </dgm:pt>
    <dgm:pt modelId="{E1B51514-44F3-4DB3-B6EB-695520CCBF76}" type="parTrans" cxnId="{79C2053C-BC46-42C5-A2D2-594D87A6C361}">
      <dgm:prSet/>
      <dgm:spPr/>
      <dgm:t>
        <a:bodyPr/>
        <a:lstStyle/>
        <a:p>
          <a:endParaRPr lang="en-US"/>
        </a:p>
      </dgm:t>
    </dgm:pt>
    <dgm:pt modelId="{0C4B648E-086E-462A-B4D0-EC7E95B00318}" type="sibTrans" cxnId="{79C2053C-BC46-42C5-A2D2-594D87A6C36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BB2EA85-214B-4CD6-B57D-C5BF023D85F9}">
      <dgm:prSet/>
      <dgm:spPr/>
      <dgm:t>
        <a:bodyPr/>
        <a:lstStyle/>
        <a:p>
          <a:r>
            <a:rPr lang="en-US" dirty="0"/>
            <a:t>Drop </a:t>
          </a:r>
          <a:r>
            <a:rPr lang="en-US" dirty="0" err="1"/>
            <a:t>stackoverflow</a:t>
          </a:r>
          <a:r>
            <a:rPr lang="en-US" dirty="0"/>
            <a:t> survey columns</a:t>
          </a:r>
        </a:p>
      </dgm:t>
    </dgm:pt>
    <dgm:pt modelId="{075E8BE5-B17C-4165-8CFA-E5246FB3C570}" type="parTrans" cxnId="{41EF9242-8C26-4CA3-AEB9-E79969748240}">
      <dgm:prSet/>
      <dgm:spPr/>
      <dgm:t>
        <a:bodyPr/>
        <a:lstStyle/>
        <a:p>
          <a:endParaRPr lang="en-US"/>
        </a:p>
      </dgm:t>
    </dgm:pt>
    <dgm:pt modelId="{AF68AAFA-B623-4F62-86FB-9A471F135811}" type="sibTrans" cxnId="{41EF9242-8C26-4CA3-AEB9-E799697482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3EDF84D-F5D1-7540-8B22-1896EDE5E3BF}" type="pres">
      <dgm:prSet presAssocID="{368F1EF3-A19B-42F9-B52E-F22C6AAE79B9}" presName="Name0" presStyleCnt="0">
        <dgm:presLayoutVars>
          <dgm:animLvl val="lvl"/>
          <dgm:resizeHandles val="exact"/>
        </dgm:presLayoutVars>
      </dgm:prSet>
      <dgm:spPr/>
    </dgm:pt>
    <dgm:pt modelId="{4A51085D-3F10-3047-87D6-09174C4C2621}" type="pres">
      <dgm:prSet presAssocID="{366AB6DE-2362-4897-8B45-BD33A9D4A139}" presName="compositeNode" presStyleCnt="0">
        <dgm:presLayoutVars>
          <dgm:bulletEnabled val="1"/>
        </dgm:presLayoutVars>
      </dgm:prSet>
      <dgm:spPr/>
    </dgm:pt>
    <dgm:pt modelId="{853877F7-D2CE-FC4A-B0CB-AC42548B5564}" type="pres">
      <dgm:prSet presAssocID="{366AB6DE-2362-4897-8B45-BD33A9D4A139}" presName="bgRect" presStyleLbl="bgAccFollowNode1" presStyleIdx="0" presStyleCnt="3"/>
      <dgm:spPr/>
    </dgm:pt>
    <dgm:pt modelId="{EE9269FC-88A1-5149-8CB9-38CC874EB3EB}" type="pres">
      <dgm:prSet presAssocID="{A0EE6415-3CF1-4313-B9FD-40FD5E88AD7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A518681-ACAF-4D41-98E4-A76A313D22DF}" type="pres">
      <dgm:prSet presAssocID="{366AB6DE-2362-4897-8B45-BD33A9D4A139}" presName="bottomLine" presStyleLbl="alignNode1" presStyleIdx="1" presStyleCnt="6">
        <dgm:presLayoutVars/>
      </dgm:prSet>
      <dgm:spPr/>
    </dgm:pt>
    <dgm:pt modelId="{91E1B226-DBDC-6543-972A-4F57FE1EDFBB}" type="pres">
      <dgm:prSet presAssocID="{366AB6DE-2362-4897-8B45-BD33A9D4A139}" presName="nodeText" presStyleLbl="bgAccFollowNode1" presStyleIdx="0" presStyleCnt="3">
        <dgm:presLayoutVars>
          <dgm:bulletEnabled val="1"/>
        </dgm:presLayoutVars>
      </dgm:prSet>
      <dgm:spPr/>
    </dgm:pt>
    <dgm:pt modelId="{30C8FC35-73BE-734F-BA46-D3680EA787E8}" type="pres">
      <dgm:prSet presAssocID="{A0EE6415-3CF1-4313-B9FD-40FD5E88AD7E}" presName="sibTrans" presStyleCnt="0"/>
      <dgm:spPr/>
    </dgm:pt>
    <dgm:pt modelId="{461E877C-F321-BF41-9CCA-803CE97D2983}" type="pres">
      <dgm:prSet presAssocID="{85B6C605-B558-4B5D-89BB-B42D6982F89D}" presName="compositeNode" presStyleCnt="0">
        <dgm:presLayoutVars>
          <dgm:bulletEnabled val="1"/>
        </dgm:presLayoutVars>
      </dgm:prSet>
      <dgm:spPr/>
    </dgm:pt>
    <dgm:pt modelId="{46E4228F-EDEF-8840-8CB0-F814A5B661EB}" type="pres">
      <dgm:prSet presAssocID="{85B6C605-B558-4B5D-89BB-B42D6982F89D}" presName="bgRect" presStyleLbl="bgAccFollowNode1" presStyleIdx="1" presStyleCnt="3"/>
      <dgm:spPr/>
    </dgm:pt>
    <dgm:pt modelId="{05860A08-07E0-4B4D-9560-20C70E2B2B39}" type="pres">
      <dgm:prSet presAssocID="{0C4B648E-086E-462A-B4D0-EC7E95B0031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3F5B8B2-CE45-B440-9C6B-D223174D5EFC}" type="pres">
      <dgm:prSet presAssocID="{85B6C605-B558-4B5D-89BB-B42D6982F89D}" presName="bottomLine" presStyleLbl="alignNode1" presStyleIdx="3" presStyleCnt="6">
        <dgm:presLayoutVars/>
      </dgm:prSet>
      <dgm:spPr/>
    </dgm:pt>
    <dgm:pt modelId="{BFFDD6BB-BF65-6444-9120-D5A30C6FA735}" type="pres">
      <dgm:prSet presAssocID="{85B6C605-B558-4B5D-89BB-B42D6982F89D}" presName="nodeText" presStyleLbl="bgAccFollowNode1" presStyleIdx="1" presStyleCnt="3">
        <dgm:presLayoutVars>
          <dgm:bulletEnabled val="1"/>
        </dgm:presLayoutVars>
      </dgm:prSet>
      <dgm:spPr/>
    </dgm:pt>
    <dgm:pt modelId="{4F1B1C5B-FCE9-C841-B3C5-17EADBEC5CDB}" type="pres">
      <dgm:prSet presAssocID="{0C4B648E-086E-462A-B4D0-EC7E95B00318}" presName="sibTrans" presStyleCnt="0"/>
      <dgm:spPr/>
    </dgm:pt>
    <dgm:pt modelId="{8F76F9AB-6479-CE4D-AF78-7FDD8953A5D6}" type="pres">
      <dgm:prSet presAssocID="{0BB2EA85-214B-4CD6-B57D-C5BF023D85F9}" presName="compositeNode" presStyleCnt="0">
        <dgm:presLayoutVars>
          <dgm:bulletEnabled val="1"/>
        </dgm:presLayoutVars>
      </dgm:prSet>
      <dgm:spPr/>
    </dgm:pt>
    <dgm:pt modelId="{0C835DAA-738F-B44E-8CA4-39798349D593}" type="pres">
      <dgm:prSet presAssocID="{0BB2EA85-214B-4CD6-B57D-C5BF023D85F9}" presName="bgRect" presStyleLbl="bgAccFollowNode1" presStyleIdx="2" presStyleCnt="3"/>
      <dgm:spPr/>
    </dgm:pt>
    <dgm:pt modelId="{E8AF23F7-9186-664A-B644-BE218B25F61C}" type="pres">
      <dgm:prSet presAssocID="{AF68AAFA-B623-4F62-86FB-9A471F13581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F2903B1-2DDD-4C4F-AFE3-19F7F6F236D7}" type="pres">
      <dgm:prSet presAssocID="{0BB2EA85-214B-4CD6-B57D-C5BF023D85F9}" presName="bottomLine" presStyleLbl="alignNode1" presStyleIdx="5" presStyleCnt="6">
        <dgm:presLayoutVars/>
      </dgm:prSet>
      <dgm:spPr/>
    </dgm:pt>
    <dgm:pt modelId="{D7B90EE3-F052-5645-AB44-4B8CA0D9CDC0}" type="pres">
      <dgm:prSet presAssocID="{0BB2EA85-214B-4CD6-B57D-C5BF023D85F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2A04002-7446-FC4F-99DD-47F2A9D8118D}" type="presOf" srcId="{0BB2EA85-214B-4CD6-B57D-C5BF023D85F9}" destId="{0C835DAA-738F-B44E-8CA4-39798349D593}" srcOrd="0" destOrd="0" presId="urn:microsoft.com/office/officeart/2016/7/layout/BasicLinearProcessNumbered"/>
    <dgm:cxn modelId="{75B4B518-30CE-E141-9219-A9FE153F201A}" type="presOf" srcId="{366AB6DE-2362-4897-8B45-BD33A9D4A139}" destId="{91E1B226-DBDC-6543-972A-4F57FE1EDFBB}" srcOrd="1" destOrd="0" presId="urn:microsoft.com/office/officeart/2016/7/layout/BasicLinearProcessNumbered"/>
    <dgm:cxn modelId="{EF616528-5399-8743-B5AE-4E4BE5D820BD}" type="presOf" srcId="{85B6C605-B558-4B5D-89BB-B42D6982F89D}" destId="{BFFDD6BB-BF65-6444-9120-D5A30C6FA735}" srcOrd="1" destOrd="0" presId="urn:microsoft.com/office/officeart/2016/7/layout/BasicLinearProcessNumbered"/>
    <dgm:cxn modelId="{86A19534-CE8D-8040-941F-E9B0594AD3BE}" type="presOf" srcId="{366AB6DE-2362-4897-8B45-BD33A9D4A139}" destId="{853877F7-D2CE-FC4A-B0CB-AC42548B5564}" srcOrd="0" destOrd="0" presId="urn:microsoft.com/office/officeart/2016/7/layout/BasicLinearProcessNumbered"/>
    <dgm:cxn modelId="{79C2053C-BC46-42C5-A2D2-594D87A6C361}" srcId="{368F1EF3-A19B-42F9-B52E-F22C6AAE79B9}" destId="{85B6C605-B558-4B5D-89BB-B42D6982F89D}" srcOrd="1" destOrd="0" parTransId="{E1B51514-44F3-4DB3-B6EB-695520CCBF76}" sibTransId="{0C4B648E-086E-462A-B4D0-EC7E95B00318}"/>
    <dgm:cxn modelId="{41EF9242-8C26-4CA3-AEB9-E79969748240}" srcId="{368F1EF3-A19B-42F9-B52E-F22C6AAE79B9}" destId="{0BB2EA85-214B-4CD6-B57D-C5BF023D85F9}" srcOrd="2" destOrd="0" parTransId="{075E8BE5-B17C-4165-8CFA-E5246FB3C570}" sibTransId="{AF68AAFA-B623-4F62-86FB-9A471F135811}"/>
    <dgm:cxn modelId="{6A55154D-A0EC-4559-A289-66BFDA76E5A0}" srcId="{368F1EF3-A19B-42F9-B52E-F22C6AAE79B9}" destId="{366AB6DE-2362-4897-8B45-BD33A9D4A139}" srcOrd="0" destOrd="0" parTransId="{40F6A41B-C6F6-4482-996A-ADF9C7F042C5}" sibTransId="{A0EE6415-3CF1-4313-B9FD-40FD5E88AD7E}"/>
    <dgm:cxn modelId="{BAD6144E-9FF1-9A49-A8F9-7A0DF2E95E21}" type="presOf" srcId="{0BB2EA85-214B-4CD6-B57D-C5BF023D85F9}" destId="{D7B90EE3-F052-5645-AB44-4B8CA0D9CDC0}" srcOrd="1" destOrd="0" presId="urn:microsoft.com/office/officeart/2016/7/layout/BasicLinearProcessNumbered"/>
    <dgm:cxn modelId="{59BB8F5F-A5CC-8841-B23C-E71F48F46135}" type="presOf" srcId="{85B6C605-B558-4B5D-89BB-B42D6982F89D}" destId="{46E4228F-EDEF-8840-8CB0-F814A5B661EB}" srcOrd="0" destOrd="0" presId="urn:microsoft.com/office/officeart/2016/7/layout/BasicLinearProcessNumbered"/>
    <dgm:cxn modelId="{EA9E9D5F-7A68-4A41-BC30-813785AA50BB}" type="presOf" srcId="{AF68AAFA-B623-4F62-86FB-9A471F135811}" destId="{E8AF23F7-9186-664A-B644-BE218B25F61C}" srcOrd="0" destOrd="0" presId="urn:microsoft.com/office/officeart/2016/7/layout/BasicLinearProcessNumbered"/>
    <dgm:cxn modelId="{DA59B66C-D1B2-574D-9B01-DE21A01E6B07}" type="presOf" srcId="{368F1EF3-A19B-42F9-B52E-F22C6AAE79B9}" destId="{73EDF84D-F5D1-7540-8B22-1896EDE5E3BF}" srcOrd="0" destOrd="0" presId="urn:microsoft.com/office/officeart/2016/7/layout/BasicLinearProcessNumbered"/>
    <dgm:cxn modelId="{24E283AD-87C8-0841-B0AB-D250DD1535BA}" type="presOf" srcId="{A0EE6415-3CF1-4313-B9FD-40FD5E88AD7E}" destId="{EE9269FC-88A1-5149-8CB9-38CC874EB3EB}" srcOrd="0" destOrd="0" presId="urn:microsoft.com/office/officeart/2016/7/layout/BasicLinearProcessNumbered"/>
    <dgm:cxn modelId="{165242C5-FE1A-DB4A-BC5A-57BC875EAC0A}" type="presOf" srcId="{0C4B648E-086E-462A-B4D0-EC7E95B00318}" destId="{05860A08-07E0-4B4D-9560-20C70E2B2B39}" srcOrd="0" destOrd="0" presId="urn:microsoft.com/office/officeart/2016/7/layout/BasicLinearProcessNumbered"/>
    <dgm:cxn modelId="{2ECD70D0-910C-534C-9423-C3A344AF50AE}" type="presParOf" srcId="{73EDF84D-F5D1-7540-8B22-1896EDE5E3BF}" destId="{4A51085D-3F10-3047-87D6-09174C4C2621}" srcOrd="0" destOrd="0" presId="urn:microsoft.com/office/officeart/2016/7/layout/BasicLinearProcessNumbered"/>
    <dgm:cxn modelId="{B3A980F4-009C-CC40-9DF8-6BBB3478DCBD}" type="presParOf" srcId="{4A51085D-3F10-3047-87D6-09174C4C2621}" destId="{853877F7-D2CE-FC4A-B0CB-AC42548B5564}" srcOrd="0" destOrd="0" presId="urn:microsoft.com/office/officeart/2016/7/layout/BasicLinearProcessNumbered"/>
    <dgm:cxn modelId="{CA557132-9409-D540-84FC-0E92C929339C}" type="presParOf" srcId="{4A51085D-3F10-3047-87D6-09174C4C2621}" destId="{EE9269FC-88A1-5149-8CB9-38CC874EB3EB}" srcOrd="1" destOrd="0" presId="urn:microsoft.com/office/officeart/2016/7/layout/BasicLinearProcessNumbered"/>
    <dgm:cxn modelId="{0C2FD473-431B-8C44-825B-D4E712252CFB}" type="presParOf" srcId="{4A51085D-3F10-3047-87D6-09174C4C2621}" destId="{DA518681-ACAF-4D41-98E4-A76A313D22DF}" srcOrd="2" destOrd="0" presId="urn:microsoft.com/office/officeart/2016/7/layout/BasicLinearProcessNumbered"/>
    <dgm:cxn modelId="{2465ED84-359C-7F43-980D-93C9D0B01BE2}" type="presParOf" srcId="{4A51085D-3F10-3047-87D6-09174C4C2621}" destId="{91E1B226-DBDC-6543-972A-4F57FE1EDFBB}" srcOrd="3" destOrd="0" presId="urn:microsoft.com/office/officeart/2016/7/layout/BasicLinearProcessNumbered"/>
    <dgm:cxn modelId="{1D2F4465-0C68-0D4A-A1EE-A76CAFA8F03A}" type="presParOf" srcId="{73EDF84D-F5D1-7540-8B22-1896EDE5E3BF}" destId="{30C8FC35-73BE-734F-BA46-D3680EA787E8}" srcOrd="1" destOrd="0" presId="urn:microsoft.com/office/officeart/2016/7/layout/BasicLinearProcessNumbered"/>
    <dgm:cxn modelId="{8FAFFE52-095F-C54B-A1CA-55BC268DA367}" type="presParOf" srcId="{73EDF84D-F5D1-7540-8B22-1896EDE5E3BF}" destId="{461E877C-F321-BF41-9CCA-803CE97D2983}" srcOrd="2" destOrd="0" presId="urn:microsoft.com/office/officeart/2016/7/layout/BasicLinearProcessNumbered"/>
    <dgm:cxn modelId="{847F5DCD-F159-8A41-9F6F-83B26C3F54F6}" type="presParOf" srcId="{461E877C-F321-BF41-9CCA-803CE97D2983}" destId="{46E4228F-EDEF-8840-8CB0-F814A5B661EB}" srcOrd="0" destOrd="0" presId="urn:microsoft.com/office/officeart/2016/7/layout/BasicLinearProcessNumbered"/>
    <dgm:cxn modelId="{977D2035-7233-2C42-831C-69A16749A572}" type="presParOf" srcId="{461E877C-F321-BF41-9CCA-803CE97D2983}" destId="{05860A08-07E0-4B4D-9560-20C70E2B2B39}" srcOrd="1" destOrd="0" presId="urn:microsoft.com/office/officeart/2016/7/layout/BasicLinearProcessNumbered"/>
    <dgm:cxn modelId="{B37FB0EA-B5D8-CA43-8B06-19B5981235D6}" type="presParOf" srcId="{461E877C-F321-BF41-9CCA-803CE97D2983}" destId="{E3F5B8B2-CE45-B440-9C6B-D223174D5EFC}" srcOrd="2" destOrd="0" presId="urn:microsoft.com/office/officeart/2016/7/layout/BasicLinearProcessNumbered"/>
    <dgm:cxn modelId="{0828860E-D76A-6A41-A22E-F0A233461CAE}" type="presParOf" srcId="{461E877C-F321-BF41-9CCA-803CE97D2983}" destId="{BFFDD6BB-BF65-6444-9120-D5A30C6FA735}" srcOrd="3" destOrd="0" presId="urn:microsoft.com/office/officeart/2016/7/layout/BasicLinearProcessNumbered"/>
    <dgm:cxn modelId="{92C68B8A-A577-A14B-AD8F-9800A758B387}" type="presParOf" srcId="{73EDF84D-F5D1-7540-8B22-1896EDE5E3BF}" destId="{4F1B1C5B-FCE9-C841-B3C5-17EADBEC5CDB}" srcOrd="3" destOrd="0" presId="urn:microsoft.com/office/officeart/2016/7/layout/BasicLinearProcessNumbered"/>
    <dgm:cxn modelId="{A129F14E-2638-004B-9F60-E9A784CB6446}" type="presParOf" srcId="{73EDF84D-F5D1-7540-8B22-1896EDE5E3BF}" destId="{8F76F9AB-6479-CE4D-AF78-7FDD8953A5D6}" srcOrd="4" destOrd="0" presId="urn:microsoft.com/office/officeart/2016/7/layout/BasicLinearProcessNumbered"/>
    <dgm:cxn modelId="{F4D4F8A1-D82A-CF41-801B-A64D5DE326AB}" type="presParOf" srcId="{8F76F9AB-6479-CE4D-AF78-7FDD8953A5D6}" destId="{0C835DAA-738F-B44E-8CA4-39798349D593}" srcOrd="0" destOrd="0" presId="urn:microsoft.com/office/officeart/2016/7/layout/BasicLinearProcessNumbered"/>
    <dgm:cxn modelId="{683AD3EE-1193-D247-9D8D-1748BE76531C}" type="presParOf" srcId="{8F76F9AB-6479-CE4D-AF78-7FDD8953A5D6}" destId="{E8AF23F7-9186-664A-B644-BE218B25F61C}" srcOrd="1" destOrd="0" presId="urn:microsoft.com/office/officeart/2016/7/layout/BasicLinearProcessNumbered"/>
    <dgm:cxn modelId="{A51505C6-653E-A14B-A2D5-B150ED08B839}" type="presParOf" srcId="{8F76F9AB-6479-CE4D-AF78-7FDD8953A5D6}" destId="{5F2903B1-2DDD-4C4F-AFE3-19F7F6F236D7}" srcOrd="2" destOrd="0" presId="urn:microsoft.com/office/officeart/2016/7/layout/BasicLinearProcessNumbered"/>
    <dgm:cxn modelId="{6F30F389-6DEF-6A4C-8047-54416DB1DA35}" type="presParOf" srcId="{8F76F9AB-6479-CE4D-AF78-7FDD8953A5D6}" destId="{D7B90EE3-F052-5645-AB44-4B8CA0D9CDC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6A4634-E696-4DA1-B16E-CAF1C138762B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498AEA-4DE6-4741-A845-C5CEB4E32338}">
      <dgm:prSet/>
      <dgm:spPr/>
      <dgm:t>
        <a:bodyPr/>
        <a:lstStyle/>
        <a:p>
          <a:r>
            <a:rPr lang="en-US" dirty="0"/>
            <a:t>2020</a:t>
          </a:r>
        </a:p>
      </dgm:t>
    </dgm:pt>
    <dgm:pt modelId="{773C0C1B-2FCB-4F8B-BC05-D2E9B6C6E4D2}" type="parTrans" cxnId="{7E8720B3-336E-40A8-8B40-2F9E21BC963C}">
      <dgm:prSet/>
      <dgm:spPr/>
      <dgm:t>
        <a:bodyPr/>
        <a:lstStyle/>
        <a:p>
          <a:endParaRPr lang="en-US"/>
        </a:p>
      </dgm:t>
    </dgm:pt>
    <dgm:pt modelId="{C257507E-2C85-4BBE-A147-DD1481AF49A2}" type="sibTrans" cxnId="{7E8720B3-336E-40A8-8B40-2F9E21BC963C}">
      <dgm:prSet/>
      <dgm:spPr/>
      <dgm:t>
        <a:bodyPr/>
        <a:lstStyle/>
        <a:p>
          <a:endParaRPr lang="en-US"/>
        </a:p>
      </dgm:t>
    </dgm:pt>
    <dgm:pt modelId="{FF124E3C-73F2-4047-9F06-0FAC81D32272}">
      <dgm:prSet/>
      <dgm:spPr/>
      <dgm:t>
        <a:bodyPr/>
        <a:lstStyle/>
        <a:p>
          <a:r>
            <a:rPr lang="en-US" dirty="0"/>
            <a:t>Salary,  Age,  Work Week </a:t>
          </a:r>
          <a:r>
            <a:rPr lang="en-US" dirty="0" err="1"/>
            <a:t>Hrs</a:t>
          </a:r>
          <a:r>
            <a:rPr lang="en-US" dirty="0"/>
            <a:t>,  Years Code,  Years Code Pro</a:t>
          </a:r>
        </a:p>
      </dgm:t>
    </dgm:pt>
    <dgm:pt modelId="{5BFC81A6-87A6-48FF-A9C0-3444AA9B3D11}" type="parTrans" cxnId="{717E6BB3-F87E-4772-80B8-3FC9E91C5DE4}">
      <dgm:prSet/>
      <dgm:spPr/>
      <dgm:t>
        <a:bodyPr/>
        <a:lstStyle/>
        <a:p>
          <a:endParaRPr lang="en-US"/>
        </a:p>
      </dgm:t>
    </dgm:pt>
    <dgm:pt modelId="{BE78F3E7-1FF7-4909-A1EA-D3C97B2EE65C}" type="sibTrans" cxnId="{717E6BB3-F87E-4772-80B8-3FC9E91C5DE4}">
      <dgm:prSet/>
      <dgm:spPr/>
      <dgm:t>
        <a:bodyPr/>
        <a:lstStyle/>
        <a:p>
          <a:endParaRPr lang="en-US"/>
        </a:p>
      </dgm:t>
    </dgm:pt>
    <dgm:pt modelId="{47B641D8-3F55-486A-907E-6C3B0BFE80E1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F7B872BC-AE89-4172-9E6C-249E23D32FD8}" type="parTrans" cxnId="{61CD4A46-65AC-48DF-A7EE-D589397804DF}">
      <dgm:prSet/>
      <dgm:spPr/>
      <dgm:t>
        <a:bodyPr/>
        <a:lstStyle/>
        <a:p>
          <a:endParaRPr lang="en-US"/>
        </a:p>
      </dgm:t>
    </dgm:pt>
    <dgm:pt modelId="{C73C84C9-581E-4343-9D54-8D74EB607AE5}" type="sibTrans" cxnId="{61CD4A46-65AC-48DF-A7EE-D589397804DF}">
      <dgm:prSet/>
      <dgm:spPr/>
      <dgm:t>
        <a:bodyPr/>
        <a:lstStyle/>
        <a:p>
          <a:endParaRPr lang="en-US"/>
        </a:p>
      </dgm:t>
    </dgm:pt>
    <dgm:pt modelId="{82D597A9-9CEB-4849-9AAE-09EE3E0C6582}">
      <dgm:prSet/>
      <dgm:spPr/>
      <dgm:t>
        <a:bodyPr/>
        <a:lstStyle/>
        <a:p>
          <a:r>
            <a:rPr lang="en-US" dirty="0"/>
            <a:t>Salary, Age, Work Week </a:t>
          </a:r>
          <a:r>
            <a:rPr lang="en-US" dirty="0" err="1"/>
            <a:t>Hrs</a:t>
          </a:r>
          <a:r>
            <a:rPr lang="en-US" dirty="0"/>
            <a:t>, Years Code, Years Code Pro, </a:t>
          </a:r>
          <a:r>
            <a:rPr lang="en-US" dirty="0" err="1"/>
            <a:t>CodeRevHrs</a:t>
          </a:r>
          <a:endParaRPr lang="en-US" dirty="0"/>
        </a:p>
      </dgm:t>
    </dgm:pt>
    <dgm:pt modelId="{10C62B9C-6BCF-487B-9578-D24257AFB87D}" type="parTrans" cxnId="{22CEC56A-C775-43ED-9556-051CE4FC031E}">
      <dgm:prSet/>
      <dgm:spPr/>
      <dgm:t>
        <a:bodyPr/>
        <a:lstStyle/>
        <a:p>
          <a:endParaRPr lang="en-US"/>
        </a:p>
      </dgm:t>
    </dgm:pt>
    <dgm:pt modelId="{3BC21FA5-FF71-4E1E-867B-30A7A2F0A4EE}" type="sibTrans" cxnId="{22CEC56A-C775-43ED-9556-051CE4FC031E}">
      <dgm:prSet/>
      <dgm:spPr/>
      <dgm:t>
        <a:bodyPr/>
        <a:lstStyle/>
        <a:p>
          <a:endParaRPr lang="en-US"/>
        </a:p>
      </dgm:t>
    </dgm:pt>
    <dgm:pt modelId="{337A5D7B-786F-46DE-B422-56917E4BCD3C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742E0218-C595-4DB0-AC6E-0F5BBEE66E1F}" type="parTrans" cxnId="{C0CAE53C-9163-4E2E-93BE-73DBAAED2141}">
      <dgm:prSet/>
      <dgm:spPr/>
      <dgm:t>
        <a:bodyPr/>
        <a:lstStyle/>
        <a:p>
          <a:endParaRPr lang="en-US"/>
        </a:p>
      </dgm:t>
    </dgm:pt>
    <dgm:pt modelId="{BD1E42A5-39BA-4214-B803-3FF56855E7B5}" type="sibTrans" cxnId="{C0CAE53C-9163-4E2E-93BE-73DBAAED2141}">
      <dgm:prSet/>
      <dgm:spPr/>
      <dgm:t>
        <a:bodyPr/>
        <a:lstStyle/>
        <a:p>
          <a:endParaRPr lang="en-US"/>
        </a:p>
      </dgm:t>
    </dgm:pt>
    <dgm:pt modelId="{8DF6E729-F4C8-4DDD-94C0-626C0C63E6BD}">
      <dgm:prSet/>
      <dgm:spPr/>
      <dgm:t>
        <a:bodyPr/>
        <a:lstStyle/>
        <a:p>
          <a:r>
            <a:rPr lang="en-US" dirty="0"/>
            <a:t>Salary</a:t>
          </a:r>
        </a:p>
      </dgm:t>
    </dgm:pt>
    <dgm:pt modelId="{89667036-AFDE-4F82-A0E2-ACAD1EFB339B}" type="parTrans" cxnId="{F6E6306D-95BB-4129-92A7-BD992A36F4F3}">
      <dgm:prSet/>
      <dgm:spPr/>
      <dgm:t>
        <a:bodyPr/>
        <a:lstStyle/>
        <a:p>
          <a:endParaRPr lang="en-US"/>
        </a:p>
      </dgm:t>
    </dgm:pt>
    <dgm:pt modelId="{6E608EFE-8F4D-4347-9860-FA628F661BEA}" type="sibTrans" cxnId="{F6E6306D-95BB-4129-92A7-BD992A36F4F3}">
      <dgm:prSet/>
      <dgm:spPr/>
      <dgm:t>
        <a:bodyPr/>
        <a:lstStyle/>
        <a:p>
          <a:endParaRPr lang="en-US"/>
        </a:p>
      </dgm:t>
    </dgm:pt>
    <dgm:pt modelId="{31F528B1-6075-6E49-9D84-8F83632F67A4}">
      <dgm:prSet/>
      <dgm:spPr/>
      <dgm:t>
        <a:bodyPr/>
        <a:lstStyle/>
        <a:p>
          <a:r>
            <a:rPr lang="en-US" dirty="0"/>
            <a:t>Used 2018 bins for Age, Years Code &amp; Years Code Pro</a:t>
          </a:r>
        </a:p>
      </dgm:t>
    </dgm:pt>
    <dgm:pt modelId="{542F20AA-BD2B-894D-8C43-CB0CD5548FF5}" type="parTrans" cxnId="{4C969BA5-8DE6-D84E-853E-F85D2A6F6E6F}">
      <dgm:prSet/>
      <dgm:spPr/>
      <dgm:t>
        <a:bodyPr/>
        <a:lstStyle/>
        <a:p>
          <a:endParaRPr lang="en-US"/>
        </a:p>
      </dgm:t>
    </dgm:pt>
    <dgm:pt modelId="{295E926C-D5F6-744F-8EB7-28D2E90EBDC8}" type="sibTrans" cxnId="{4C969BA5-8DE6-D84E-853E-F85D2A6F6E6F}">
      <dgm:prSet/>
      <dgm:spPr/>
      <dgm:t>
        <a:bodyPr/>
        <a:lstStyle/>
        <a:p>
          <a:endParaRPr lang="en-US"/>
        </a:p>
      </dgm:t>
    </dgm:pt>
    <dgm:pt modelId="{0D491DD6-D879-3543-AF60-ED67C616D751}">
      <dgm:prSet/>
      <dgm:spPr/>
      <dgm:t>
        <a:bodyPr/>
        <a:lstStyle/>
        <a:p>
          <a:r>
            <a:rPr lang="en-US" dirty="0"/>
            <a:t>Techniques</a:t>
          </a:r>
        </a:p>
      </dgm:t>
    </dgm:pt>
    <dgm:pt modelId="{C3765FCA-718F-6342-A029-77A6D50CFE35}" type="parTrans" cxnId="{39D222E3-FE16-3F48-B8DF-D32CAE811724}">
      <dgm:prSet/>
      <dgm:spPr/>
      <dgm:t>
        <a:bodyPr/>
        <a:lstStyle/>
        <a:p>
          <a:endParaRPr lang="en-US"/>
        </a:p>
      </dgm:t>
    </dgm:pt>
    <dgm:pt modelId="{F2E37F07-3A7E-2F4A-9151-A5EC75057E4B}" type="sibTrans" cxnId="{39D222E3-FE16-3F48-B8DF-D32CAE811724}">
      <dgm:prSet/>
      <dgm:spPr/>
      <dgm:t>
        <a:bodyPr/>
        <a:lstStyle/>
        <a:p>
          <a:endParaRPr lang="en-US"/>
        </a:p>
      </dgm:t>
    </dgm:pt>
    <dgm:pt modelId="{D021DFC8-5AE2-6B41-BB6D-C27BC439EB31}">
      <dgm:prSet/>
      <dgm:spPr/>
      <dgm:t>
        <a:bodyPr/>
        <a:lstStyle/>
        <a:p>
          <a:r>
            <a:rPr lang="en-US" dirty="0"/>
            <a:t>Quantile binning to determine optimal bins for salary, work week </a:t>
          </a:r>
          <a:r>
            <a:rPr lang="en-US" dirty="0" err="1"/>
            <a:t>hrs</a:t>
          </a:r>
          <a:r>
            <a:rPr lang="en-US" dirty="0"/>
            <a:t> and code review </a:t>
          </a:r>
          <a:r>
            <a:rPr lang="en-US" dirty="0" err="1"/>
            <a:t>hrs</a:t>
          </a:r>
          <a:r>
            <a:rPr lang="en-US" dirty="0"/>
            <a:t> </a:t>
          </a:r>
        </a:p>
      </dgm:t>
    </dgm:pt>
    <dgm:pt modelId="{B33F7C19-0CDC-344B-A3DB-2CFFCF9A3672}" type="parTrans" cxnId="{9A8E805F-871B-0A4A-AA66-0D3762D9A96A}">
      <dgm:prSet/>
      <dgm:spPr/>
      <dgm:t>
        <a:bodyPr/>
        <a:lstStyle/>
        <a:p>
          <a:endParaRPr lang="en-US"/>
        </a:p>
      </dgm:t>
    </dgm:pt>
    <dgm:pt modelId="{A9F9A8AE-8897-7B4F-8D97-36D5F80775EE}" type="sibTrans" cxnId="{9A8E805F-871B-0A4A-AA66-0D3762D9A96A}">
      <dgm:prSet/>
      <dgm:spPr/>
      <dgm:t>
        <a:bodyPr/>
        <a:lstStyle/>
        <a:p>
          <a:endParaRPr lang="en-US"/>
        </a:p>
      </dgm:t>
    </dgm:pt>
    <dgm:pt modelId="{80B41AD4-4BE0-D742-9602-B5377AD93602}" type="pres">
      <dgm:prSet presAssocID="{CC6A4634-E696-4DA1-B16E-CAF1C138762B}" presName="Name0" presStyleCnt="0">
        <dgm:presLayoutVars>
          <dgm:dir/>
          <dgm:animLvl val="lvl"/>
          <dgm:resizeHandles val="exact"/>
        </dgm:presLayoutVars>
      </dgm:prSet>
      <dgm:spPr/>
    </dgm:pt>
    <dgm:pt modelId="{36160508-EE45-DB47-B1FF-93EE05EA6925}" type="pres">
      <dgm:prSet presAssocID="{0D491DD6-D879-3543-AF60-ED67C616D751}" presName="linNode" presStyleCnt="0"/>
      <dgm:spPr/>
    </dgm:pt>
    <dgm:pt modelId="{B9966B83-3229-6E4E-9FAE-DA361E933AE5}" type="pres">
      <dgm:prSet presAssocID="{0D491DD6-D879-3543-AF60-ED67C616D751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4AF1BFFD-CC0F-AC4E-9806-125233D32322}" type="pres">
      <dgm:prSet presAssocID="{0D491DD6-D879-3543-AF60-ED67C616D751}" presName="descendantText" presStyleLbl="alignAccFollowNode1" presStyleIdx="0" presStyleCnt="4">
        <dgm:presLayoutVars>
          <dgm:bulletEnabled/>
        </dgm:presLayoutVars>
      </dgm:prSet>
      <dgm:spPr/>
    </dgm:pt>
    <dgm:pt modelId="{0E7356F2-5CC1-D64C-B96C-A7C8D2F5A3C7}" type="pres">
      <dgm:prSet presAssocID="{F2E37F07-3A7E-2F4A-9151-A5EC75057E4B}" presName="sp" presStyleCnt="0"/>
      <dgm:spPr/>
    </dgm:pt>
    <dgm:pt modelId="{DECBD702-D62A-3E40-97F2-4A5766311FB4}" type="pres">
      <dgm:prSet presAssocID="{C3498AEA-4DE6-4741-A845-C5CEB4E32338}" presName="linNode" presStyleCnt="0"/>
      <dgm:spPr/>
    </dgm:pt>
    <dgm:pt modelId="{EAEA4E58-65A1-5140-9E3E-FF2565C44F6B}" type="pres">
      <dgm:prSet presAssocID="{C3498AEA-4DE6-4741-A845-C5CEB4E3233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9DF163AD-31F2-F148-BE75-93EF1E73D119}" type="pres">
      <dgm:prSet presAssocID="{C3498AEA-4DE6-4741-A845-C5CEB4E32338}" presName="descendantText" presStyleLbl="alignAccFollowNode1" presStyleIdx="1" presStyleCnt="4">
        <dgm:presLayoutVars>
          <dgm:bulletEnabled/>
        </dgm:presLayoutVars>
      </dgm:prSet>
      <dgm:spPr/>
    </dgm:pt>
    <dgm:pt modelId="{953DE88D-0E69-E244-914F-B8D441BC261B}" type="pres">
      <dgm:prSet presAssocID="{C257507E-2C85-4BBE-A147-DD1481AF49A2}" presName="sp" presStyleCnt="0"/>
      <dgm:spPr/>
    </dgm:pt>
    <dgm:pt modelId="{5A92DB87-8EA8-664E-955B-DBEB7768AF3A}" type="pres">
      <dgm:prSet presAssocID="{47B641D8-3F55-486A-907E-6C3B0BFE80E1}" presName="linNode" presStyleCnt="0"/>
      <dgm:spPr/>
    </dgm:pt>
    <dgm:pt modelId="{CA4F7A9F-3D85-7D44-82D7-7977E413A77F}" type="pres">
      <dgm:prSet presAssocID="{47B641D8-3F55-486A-907E-6C3B0BFE80E1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3A531653-60DE-FB4C-8F16-6F4D64519A89}" type="pres">
      <dgm:prSet presAssocID="{47B641D8-3F55-486A-907E-6C3B0BFE80E1}" presName="descendantText" presStyleLbl="alignAccFollowNode1" presStyleIdx="2" presStyleCnt="4">
        <dgm:presLayoutVars>
          <dgm:bulletEnabled/>
        </dgm:presLayoutVars>
      </dgm:prSet>
      <dgm:spPr/>
    </dgm:pt>
    <dgm:pt modelId="{A9CA72EB-695E-8E4A-BD39-F8C6E8B43DB9}" type="pres">
      <dgm:prSet presAssocID="{C73C84C9-581E-4343-9D54-8D74EB607AE5}" presName="sp" presStyleCnt="0"/>
      <dgm:spPr/>
    </dgm:pt>
    <dgm:pt modelId="{800348E3-0B27-904A-8CC1-A81F95FE6BB6}" type="pres">
      <dgm:prSet presAssocID="{337A5D7B-786F-46DE-B422-56917E4BCD3C}" presName="linNode" presStyleCnt="0"/>
      <dgm:spPr/>
    </dgm:pt>
    <dgm:pt modelId="{5C6FC612-A5F9-E144-8BDF-F4AE91FF723D}" type="pres">
      <dgm:prSet presAssocID="{337A5D7B-786F-46DE-B422-56917E4BCD3C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3B8ABDA8-9707-9A41-8A3D-3D95D4350F90}" type="pres">
      <dgm:prSet presAssocID="{337A5D7B-786F-46DE-B422-56917E4BCD3C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A4D8480C-C09B-EF43-9F23-A735614AAF63}" type="presOf" srcId="{82D597A9-9CEB-4849-9AAE-09EE3E0C6582}" destId="{3A531653-60DE-FB4C-8F16-6F4D64519A89}" srcOrd="0" destOrd="0" presId="urn:microsoft.com/office/officeart/2016/7/layout/VerticalSolidActionList"/>
    <dgm:cxn modelId="{E14FD710-1EB1-E243-BD3A-57C5A8FF1E21}" type="presOf" srcId="{8DF6E729-F4C8-4DDD-94C0-626C0C63E6BD}" destId="{3B8ABDA8-9707-9A41-8A3D-3D95D4350F90}" srcOrd="0" destOrd="0" presId="urn:microsoft.com/office/officeart/2016/7/layout/VerticalSolidActionList"/>
    <dgm:cxn modelId="{0FD0AC14-171A-704F-B65F-B4CD13833131}" type="presOf" srcId="{FF124E3C-73F2-4047-9F06-0FAC81D32272}" destId="{9DF163AD-31F2-F148-BE75-93EF1E73D119}" srcOrd="0" destOrd="0" presId="urn:microsoft.com/office/officeart/2016/7/layout/VerticalSolidActionList"/>
    <dgm:cxn modelId="{C0CAE53C-9163-4E2E-93BE-73DBAAED2141}" srcId="{CC6A4634-E696-4DA1-B16E-CAF1C138762B}" destId="{337A5D7B-786F-46DE-B422-56917E4BCD3C}" srcOrd="3" destOrd="0" parTransId="{742E0218-C595-4DB0-AC6E-0F5BBEE66E1F}" sibTransId="{BD1E42A5-39BA-4214-B803-3FF56855E7B5}"/>
    <dgm:cxn modelId="{61CD4A46-65AC-48DF-A7EE-D589397804DF}" srcId="{CC6A4634-E696-4DA1-B16E-CAF1C138762B}" destId="{47B641D8-3F55-486A-907E-6C3B0BFE80E1}" srcOrd="2" destOrd="0" parTransId="{F7B872BC-AE89-4172-9E6C-249E23D32FD8}" sibTransId="{C73C84C9-581E-4343-9D54-8D74EB607AE5}"/>
    <dgm:cxn modelId="{9FFE8855-DF02-F04E-8EFC-FED310718B7C}" type="presOf" srcId="{CC6A4634-E696-4DA1-B16E-CAF1C138762B}" destId="{80B41AD4-4BE0-D742-9602-B5377AD93602}" srcOrd="0" destOrd="0" presId="urn:microsoft.com/office/officeart/2016/7/layout/VerticalSolidActionList"/>
    <dgm:cxn modelId="{9A8E805F-871B-0A4A-AA66-0D3762D9A96A}" srcId="{0D491DD6-D879-3543-AF60-ED67C616D751}" destId="{D021DFC8-5AE2-6B41-BB6D-C27BC439EB31}" srcOrd="1" destOrd="0" parTransId="{B33F7C19-0CDC-344B-A3DB-2CFFCF9A3672}" sibTransId="{A9F9A8AE-8897-7B4F-8D97-36D5F80775EE}"/>
    <dgm:cxn modelId="{22CEC56A-C775-43ED-9556-051CE4FC031E}" srcId="{47B641D8-3F55-486A-907E-6C3B0BFE80E1}" destId="{82D597A9-9CEB-4849-9AAE-09EE3E0C6582}" srcOrd="0" destOrd="0" parTransId="{10C62B9C-6BCF-487B-9578-D24257AFB87D}" sibTransId="{3BC21FA5-FF71-4E1E-867B-30A7A2F0A4EE}"/>
    <dgm:cxn modelId="{F6E6306D-95BB-4129-92A7-BD992A36F4F3}" srcId="{337A5D7B-786F-46DE-B422-56917E4BCD3C}" destId="{8DF6E729-F4C8-4DDD-94C0-626C0C63E6BD}" srcOrd="0" destOrd="0" parTransId="{89667036-AFDE-4F82-A0E2-ACAD1EFB339B}" sibTransId="{6E608EFE-8F4D-4347-9860-FA628F661BEA}"/>
    <dgm:cxn modelId="{4C969BA5-8DE6-D84E-853E-F85D2A6F6E6F}" srcId="{0D491DD6-D879-3543-AF60-ED67C616D751}" destId="{31F528B1-6075-6E49-9D84-8F83632F67A4}" srcOrd="0" destOrd="0" parTransId="{542F20AA-BD2B-894D-8C43-CB0CD5548FF5}" sibTransId="{295E926C-D5F6-744F-8EB7-28D2E90EBDC8}"/>
    <dgm:cxn modelId="{83A8FEA6-522D-8542-8157-BA4DEB9EF64E}" type="presOf" srcId="{31F528B1-6075-6E49-9D84-8F83632F67A4}" destId="{4AF1BFFD-CC0F-AC4E-9806-125233D32322}" srcOrd="0" destOrd="0" presId="urn:microsoft.com/office/officeart/2016/7/layout/VerticalSolidActionList"/>
    <dgm:cxn modelId="{5B3735B2-5D68-CA47-9B42-DDC24737BCBB}" type="presOf" srcId="{0D491DD6-D879-3543-AF60-ED67C616D751}" destId="{B9966B83-3229-6E4E-9FAE-DA361E933AE5}" srcOrd="0" destOrd="0" presId="urn:microsoft.com/office/officeart/2016/7/layout/VerticalSolidActionList"/>
    <dgm:cxn modelId="{7E8720B3-336E-40A8-8B40-2F9E21BC963C}" srcId="{CC6A4634-E696-4DA1-B16E-CAF1C138762B}" destId="{C3498AEA-4DE6-4741-A845-C5CEB4E32338}" srcOrd="1" destOrd="0" parTransId="{773C0C1B-2FCB-4F8B-BC05-D2E9B6C6E4D2}" sibTransId="{C257507E-2C85-4BBE-A147-DD1481AF49A2}"/>
    <dgm:cxn modelId="{717E6BB3-F87E-4772-80B8-3FC9E91C5DE4}" srcId="{C3498AEA-4DE6-4741-A845-C5CEB4E32338}" destId="{FF124E3C-73F2-4047-9F06-0FAC81D32272}" srcOrd="0" destOrd="0" parTransId="{5BFC81A6-87A6-48FF-A9C0-3444AA9B3D11}" sibTransId="{BE78F3E7-1FF7-4909-A1EA-D3C97B2EE65C}"/>
    <dgm:cxn modelId="{E49854CB-49C3-5C42-8CA8-EABDE7796747}" type="presOf" srcId="{D021DFC8-5AE2-6B41-BB6D-C27BC439EB31}" destId="{4AF1BFFD-CC0F-AC4E-9806-125233D32322}" srcOrd="0" destOrd="1" presId="urn:microsoft.com/office/officeart/2016/7/layout/VerticalSolidActionList"/>
    <dgm:cxn modelId="{39D222E3-FE16-3F48-B8DF-D32CAE811724}" srcId="{CC6A4634-E696-4DA1-B16E-CAF1C138762B}" destId="{0D491DD6-D879-3543-AF60-ED67C616D751}" srcOrd="0" destOrd="0" parTransId="{C3765FCA-718F-6342-A029-77A6D50CFE35}" sibTransId="{F2E37F07-3A7E-2F4A-9151-A5EC75057E4B}"/>
    <dgm:cxn modelId="{4976FCED-E3B1-F748-8899-4C7623D99ABD}" type="presOf" srcId="{C3498AEA-4DE6-4741-A845-C5CEB4E32338}" destId="{EAEA4E58-65A1-5140-9E3E-FF2565C44F6B}" srcOrd="0" destOrd="0" presId="urn:microsoft.com/office/officeart/2016/7/layout/VerticalSolidActionList"/>
    <dgm:cxn modelId="{1ADFE9FA-77C5-6D41-B0F1-E81D2F2314BA}" type="presOf" srcId="{337A5D7B-786F-46DE-B422-56917E4BCD3C}" destId="{5C6FC612-A5F9-E144-8BDF-F4AE91FF723D}" srcOrd="0" destOrd="0" presId="urn:microsoft.com/office/officeart/2016/7/layout/VerticalSolidActionList"/>
    <dgm:cxn modelId="{080436FB-A691-8643-A3DE-05C302DDD3A3}" type="presOf" srcId="{47B641D8-3F55-486A-907E-6C3B0BFE80E1}" destId="{CA4F7A9F-3D85-7D44-82D7-7977E413A77F}" srcOrd="0" destOrd="0" presId="urn:microsoft.com/office/officeart/2016/7/layout/VerticalSolidActionList"/>
    <dgm:cxn modelId="{D3045B57-904B-2046-86F1-04E4CE4D1CD5}" type="presParOf" srcId="{80B41AD4-4BE0-D742-9602-B5377AD93602}" destId="{36160508-EE45-DB47-B1FF-93EE05EA6925}" srcOrd="0" destOrd="0" presId="urn:microsoft.com/office/officeart/2016/7/layout/VerticalSolidActionList"/>
    <dgm:cxn modelId="{30B6B656-DA5C-A14B-84D0-A25AF850BEB2}" type="presParOf" srcId="{36160508-EE45-DB47-B1FF-93EE05EA6925}" destId="{B9966B83-3229-6E4E-9FAE-DA361E933AE5}" srcOrd="0" destOrd="0" presId="urn:microsoft.com/office/officeart/2016/7/layout/VerticalSolidActionList"/>
    <dgm:cxn modelId="{EA05DAE6-7B36-D140-998A-6F28FF801D42}" type="presParOf" srcId="{36160508-EE45-DB47-B1FF-93EE05EA6925}" destId="{4AF1BFFD-CC0F-AC4E-9806-125233D32322}" srcOrd="1" destOrd="0" presId="urn:microsoft.com/office/officeart/2016/7/layout/VerticalSolidActionList"/>
    <dgm:cxn modelId="{3FFFD7FD-6B29-A641-AF0B-57F33B5085ED}" type="presParOf" srcId="{80B41AD4-4BE0-D742-9602-B5377AD93602}" destId="{0E7356F2-5CC1-D64C-B96C-A7C8D2F5A3C7}" srcOrd="1" destOrd="0" presId="urn:microsoft.com/office/officeart/2016/7/layout/VerticalSolidActionList"/>
    <dgm:cxn modelId="{DC3E3157-0D01-B045-AFDA-3B8F8498BE41}" type="presParOf" srcId="{80B41AD4-4BE0-D742-9602-B5377AD93602}" destId="{DECBD702-D62A-3E40-97F2-4A5766311FB4}" srcOrd="2" destOrd="0" presId="urn:microsoft.com/office/officeart/2016/7/layout/VerticalSolidActionList"/>
    <dgm:cxn modelId="{F85E333A-AA00-D04D-8DCF-8F675F8CFCB5}" type="presParOf" srcId="{DECBD702-D62A-3E40-97F2-4A5766311FB4}" destId="{EAEA4E58-65A1-5140-9E3E-FF2565C44F6B}" srcOrd="0" destOrd="0" presId="urn:microsoft.com/office/officeart/2016/7/layout/VerticalSolidActionList"/>
    <dgm:cxn modelId="{EDDEF04D-D04E-C442-B0B2-55A93D12CBE5}" type="presParOf" srcId="{DECBD702-D62A-3E40-97F2-4A5766311FB4}" destId="{9DF163AD-31F2-F148-BE75-93EF1E73D119}" srcOrd="1" destOrd="0" presId="urn:microsoft.com/office/officeart/2016/7/layout/VerticalSolidActionList"/>
    <dgm:cxn modelId="{565D1BB5-F005-434C-B191-CB06F4C7C685}" type="presParOf" srcId="{80B41AD4-4BE0-D742-9602-B5377AD93602}" destId="{953DE88D-0E69-E244-914F-B8D441BC261B}" srcOrd="3" destOrd="0" presId="urn:microsoft.com/office/officeart/2016/7/layout/VerticalSolidActionList"/>
    <dgm:cxn modelId="{9595E541-0DA4-A643-86BC-C341487C0CDE}" type="presParOf" srcId="{80B41AD4-4BE0-D742-9602-B5377AD93602}" destId="{5A92DB87-8EA8-664E-955B-DBEB7768AF3A}" srcOrd="4" destOrd="0" presId="urn:microsoft.com/office/officeart/2016/7/layout/VerticalSolidActionList"/>
    <dgm:cxn modelId="{9758AC14-9B08-C245-9B72-23501AEE9A43}" type="presParOf" srcId="{5A92DB87-8EA8-664E-955B-DBEB7768AF3A}" destId="{CA4F7A9F-3D85-7D44-82D7-7977E413A77F}" srcOrd="0" destOrd="0" presId="urn:microsoft.com/office/officeart/2016/7/layout/VerticalSolidActionList"/>
    <dgm:cxn modelId="{9AD3D72F-8EA6-984E-B85B-81D3276F6B59}" type="presParOf" srcId="{5A92DB87-8EA8-664E-955B-DBEB7768AF3A}" destId="{3A531653-60DE-FB4C-8F16-6F4D64519A89}" srcOrd="1" destOrd="0" presId="urn:microsoft.com/office/officeart/2016/7/layout/VerticalSolidActionList"/>
    <dgm:cxn modelId="{D8BF52F6-4AB6-DD42-B29C-9B301F211464}" type="presParOf" srcId="{80B41AD4-4BE0-D742-9602-B5377AD93602}" destId="{A9CA72EB-695E-8E4A-BD39-F8C6E8B43DB9}" srcOrd="5" destOrd="0" presId="urn:microsoft.com/office/officeart/2016/7/layout/VerticalSolidActionList"/>
    <dgm:cxn modelId="{7A55EEB0-6D84-8841-9FC2-0BE6D7705116}" type="presParOf" srcId="{80B41AD4-4BE0-D742-9602-B5377AD93602}" destId="{800348E3-0B27-904A-8CC1-A81F95FE6BB6}" srcOrd="6" destOrd="0" presId="urn:microsoft.com/office/officeart/2016/7/layout/VerticalSolidActionList"/>
    <dgm:cxn modelId="{0DE2357A-4DC7-6D41-822E-BC8F08616AB5}" type="presParOf" srcId="{800348E3-0B27-904A-8CC1-A81F95FE6BB6}" destId="{5C6FC612-A5F9-E144-8BDF-F4AE91FF723D}" srcOrd="0" destOrd="0" presId="urn:microsoft.com/office/officeart/2016/7/layout/VerticalSolidActionList"/>
    <dgm:cxn modelId="{D962A2B0-7468-F742-A2BD-87CD27EA1573}" type="presParOf" srcId="{800348E3-0B27-904A-8CC1-A81F95FE6BB6}" destId="{3B8ABDA8-9707-9A41-8A3D-3D95D4350F9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6A4634-E696-4DA1-B16E-CAF1C138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498AEA-4DE6-4741-A845-C5CEB4E32338}">
      <dgm:prSet/>
      <dgm:spPr/>
      <dgm:t>
        <a:bodyPr/>
        <a:lstStyle/>
        <a:p>
          <a:r>
            <a:rPr lang="en-US" dirty="0"/>
            <a:t>Dev Type</a:t>
          </a:r>
        </a:p>
      </dgm:t>
    </dgm:pt>
    <dgm:pt modelId="{773C0C1B-2FCB-4F8B-BC05-D2E9B6C6E4D2}" type="parTrans" cxnId="{7E8720B3-336E-40A8-8B40-2F9E21BC963C}">
      <dgm:prSet/>
      <dgm:spPr/>
      <dgm:t>
        <a:bodyPr/>
        <a:lstStyle/>
        <a:p>
          <a:endParaRPr lang="en-US"/>
        </a:p>
      </dgm:t>
    </dgm:pt>
    <dgm:pt modelId="{C257507E-2C85-4BBE-A147-DD1481AF49A2}" type="sibTrans" cxnId="{7E8720B3-336E-40A8-8B40-2F9E21BC963C}">
      <dgm:prSet/>
      <dgm:spPr/>
      <dgm:t>
        <a:bodyPr/>
        <a:lstStyle/>
        <a:p>
          <a:endParaRPr lang="en-US"/>
        </a:p>
      </dgm:t>
    </dgm:pt>
    <dgm:pt modelId="{FF124E3C-73F2-4047-9F06-0FAC81D32272}">
      <dgm:prSet/>
      <dgm:spPr/>
      <dgm:t>
        <a:bodyPr/>
        <a:lstStyle/>
        <a:p>
          <a:r>
            <a:rPr lang="en-US" dirty="0"/>
            <a:t>Summarized developer type into new categories e.g. Executive, Manager, Designer, Developer etc.</a:t>
          </a:r>
        </a:p>
      </dgm:t>
    </dgm:pt>
    <dgm:pt modelId="{5BFC81A6-87A6-48FF-A9C0-3444AA9B3D11}" type="parTrans" cxnId="{717E6BB3-F87E-4772-80B8-3FC9E91C5DE4}">
      <dgm:prSet/>
      <dgm:spPr/>
      <dgm:t>
        <a:bodyPr/>
        <a:lstStyle/>
        <a:p>
          <a:endParaRPr lang="en-US"/>
        </a:p>
      </dgm:t>
    </dgm:pt>
    <dgm:pt modelId="{BE78F3E7-1FF7-4909-A1EA-D3C97B2EE65C}" type="sibTrans" cxnId="{717E6BB3-F87E-4772-80B8-3FC9E91C5DE4}">
      <dgm:prSet/>
      <dgm:spPr/>
      <dgm:t>
        <a:bodyPr/>
        <a:lstStyle/>
        <a:p>
          <a:endParaRPr lang="en-US"/>
        </a:p>
      </dgm:t>
    </dgm:pt>
    <dgm:pt modelId="{31F528B1-6075-6E49-9D84-8F83632F67A4}">
      <dgm:prSet/>
      <dgm:spPr/>
      <dgm:t>
        <a:bodyPr/>
        <a:lstStyle/>
        <a:p>
          <a:r>
            <a:rPr lang="en-US" dirty="0"/>
            <a:t>Are languages used in languages desired?</a:t>
          </a:r>
        </a:p>
      </dgm:t>
    </dgm:pt>
    <dgm:pt modelId="{542F20AA-BD2B-894D-8C43-CB0CD5548FF5}" type="parTrans" cxnId="{4C969BA5-8DE6-D84E-853E-F85D2A6F6E6F}">
      <dgm:prSet/>
      <dgm:spPr/>
      <dgm:t>
        <a:bodyPr/>
        <a:lstStyle/>
        <a:p>
          <a:endParaRPr lang="en-US"/>
        </a:p>
      </dgm:t>
    </dgm:pt>
    <dgm:pt modelId="{295E926C-D5F6-744F-8EB7-28D2E90EBDC8}" type="sibTrans" cxnId="{4C969BA5-8DE6-D84E-853E-F85D2A6F6E6F}">
      <dgm:prSet/>
      <dgm:spPr/>
      <dgm:t>
        <a:bodyPr/>
        <a:lstStyle/>
        <a:p>
          <a:endParaRPr lang="en-US"/>
        </a:p>
      </dgm:t>
    </dgm:pt>
    <dgm:pt modelId="{0D491DD6-D879-3543-AF60-ED67C616D751}">
      <dgm:prSet/>
      <dgm:spPr/>
      <dgm:t>
        <a:bodyPr/>
        <a:lstStyle/>
        <a:p>
          <a:r>
            <a:rPr lang="en-US" dirty="0"/>
            <a:t>Language Used &amp; Desired</a:t>
          </a:r>
        </a:p>
      </dgm:t>
    </dgm:pt>
    <dgm:pt modelId="{C3765FCA-718F-6342-A029-77A6D50CFE35}" type="parTrans" cxnId="{39D222E3-FE16-3F48-B8DF-D32CAE811724}">
      <dgm:prSet/>
      <dgm:spPr/>
      <dgm:t>
        <a:bodyPr/>
        <a:lstStyle/>
        <a:p>
          <a:endParaRPr lang="en-US"/>
        </a:p>
      </dgm:t>
    </dgm:pt>
    <dgm:pt modelId="{F2E37F07-3A7E-2F4A-9151-A5EC75057E4B}" type="sibTrans" cxnId="{39D222E3-FE16-3F48-B8DF-D32CAE811724}">
      <dgm:prSet/>
      <dgm:spPr/>
      <dgm:t>
        <a:bodyPr/>
        <a:lstStyle/>
        <a:p>
          <a:endParaRPr lang="en-US"/>
        </a:p>
      </dgm:t>
    </dgm:pt>
    <dgm:pt modelId="{CBA62FD9-1CEE-054F-9D94-AB9476CFA399}">
      <dgm:prSet/>
      <dgm:spPr/>
      <dgm:t>
        <a:bodyPr/>
        <a:lstStyle/>
        <a:p>
          <a:r>
            <a:rPr lang="en-US" dirty="0"/>
            <a:t>Are languages desired in languages used?</a:t>
          </a:r>
        </a:p>
      </dgm:t>
    </dgm:pt>
    <dgm:pt modelId="{A392AC08-3098-F447-B035-BB4B7895D951}" type="parTrans" cxnId="{40934B3B-9CBD-D74F-BC8D-9F0367B3A9D6}">
      <dgm:prSet/>
      <dgm:spPr/>
      <dgm:t>
        <a:bodyPr/>
        <a:lstStyle/>
        <a:p>
          <a:endParaRPr lang="en-US"/>
        </a:p>
      </dgm:t>
    </dgm:pt>
    <dgm:pt modelId="{768F5B40-7222-5949-A79D-B86C9734CF97}" type="sibTrans" cxnId="{40934B3B-9CBD-D74F-BC8D-9F0367B3A9D6}">
      <dgm:prSet/>
      <dgm:spPr/>
      <dgm:t>
        <a:bodyPr/>
        <a:lstStyle/>
        <a:p>
          <a:endParaRPr lang="en-US"/>
        </a:p>
      </dgm:t>
    </dgm:pt>
    <dgm:pt modelId="{22F97A97-D6CE-EE4D-A336-BF41E9CA208A}">
      <dgm:prSet/>
      <dgm:spPr/>
      <dgm:t>
        <a:bodyPr/>
        <a:lstStyle/>
        <a:p>
          <a:r>
            <a:rPr lang="en-US" dirty="0"/>
            <a:t>Number of languages used </a:t>
          </a:r>
        </a:p>
      </dgm:t>
    </dgm:pt>
    <dgm:pt modelId="{896551EE-E975-124A-9E8D-59A8A696A91E}" type="parTrans" cxnId="{FD90E3D9-A4CE-D649-8BF3-ED8BE0C11301}">
      <dgm:prSet/>
      <dgm:spPr/>
      <dgm:t>
        <a:bodyPr/>
        <a:lstStyle/>
        <a:p>
          <a:endParaRPr lang="en-US"/>
        </a:p>
      </dgm:t>
    </dgm:pt>
    <dgm:pt modelId="{222DEF8D-3B14-5E49-B043-5DCE1E4322FD}" type="sibTrans" cxnId="{FD90E3D9-A4CE-D649-8BF3-ED8BE0C11301}">
      <dgm:prSet/>
      <dgm:spPr/>
      <dgm:t>
        <a:bodyPr/>
        <a:lstStyle/>
        <a:p>
          <a:endParaRPr lang="en-US"/>
        </a:p>
      </dgm:t>
    </dgm:pt>
    <dgm:pt modelId="{2E67A11E-AC59-5B45-8342-62ACB3643F7B}">
      <dgm:prSet/>
      <dgm:spPr/>
      <dgm:t>
        <a:bodyPr/>
        <a:lstStyle/>
        <a:p>
          <a:r>
            <a:rPr lang="en-US" dirty="0"/>
            <a:t>Number of languages desired</a:t>
          </a:r>
        </a:p>
      </dgm:t>
    </dgm:pt>
    <dgm:pt modelId="{AE188536-2D85-BB44-A4BC-59EDF500AFD8}" type="parTrans" cxnId="{6F6042B5-3F1B-F946-BC7C-ABDABF160DFD}">
      <dgm:prSet/>
      <dgm:spPr/>
      <dgm:t>
        <a:bodyPr/>
        <a:lstStyle/>
        <a:p>
          <a:endParaRPr lang="en-US"/>
        </a:p>
      </dgm:t>
    </dgm:pt>
    <dgm:pt modelId="{4EDBC888-57FC-C24A-8CB1-47C100385D28}" type="sibTrans" cxnId="{6F6042B5-3F1B-F946-BC7C-ABDABF160DFD}">
      <dgm:prSet/>
      <dgm:spPr/>
      <dgm:t>
        <a:bodyPr/>
        <a:lstStyle/>
        <a:p>
          <a:endParaRPr lang="en-US"/>
        </a:p>
      </dgm:t>
    </dgm:pt>
    <dgm:pt modelId="{A052AEEE-BA90-E941-80BF-C8F9EB5C56E0}">
      <dgm:prSet/>
      <dgm:spPr/>
      <dgm:t>
        <a:bodyPr/>
        <a:lstStyle/>
        <a:p>
          <a:r>
            <a:rPr lang="en-US" dirty="0"/>
            <a:t>Satisfied</a:t>
          </a:r>
        </a:p>
      </dgm:t>
    </dgm:pt>
    <dgm:pt modelId="{16DAFB1F-6785-974E-8489-01635B144CA4}" type="parTrans" cxnId="{B0C230C8-65E1-0248-BED6-887F8DAEB254}">
      <dgm:prSet/>
      <dgm:spPr/>
      <dgm:t>
        <a:bodyPr/>
        <a:lstStyle/>
        <a:p>
          <a:endParaRPr lang="en-US"/>
        </a:p>
      </dgm:t>
    </dgm:pt>
    <dgm:pt modelId="{3164F5DF-22C2-3443-9539-A114420670FC}" type="sibTrans" cxnId="{B0C230C8-65E1-0248-BED6-887F8DAEB254}">
      <dgm:prSet/>
      <dgm:spPr/>
      <dgm:t>
        <a:bodyPr/>
        <a:lstStyle/>
        <a:p>
          <a:endParaRPr lang="en-US"/>
        </a:p>
      </dgm:t>
    </dgm:pt>
    <dgm:pt modelId="{BD1DEF83-B33A-D84F-8885-2A93AF7D2388}">
      <dgm:prSet/>
      <dgm:spPr/>
      <dgm:t>
        <a:bodyPr/>
        <a:lstStyle/>
        <a:p>
          <a:r>
            <a:rPr lang="en-US" dirty="0"/>
            <a:t>Is survey respondent satisfied or not</a:t>
          </a:r>
        </a:p>
      </dgm:t>
    </dgm:pt>
    <dgm:pt modelId="{18C14B0F-1AA5-B042-B06F-E33CE75DB39D}" type="parTrans" cxnId="{4DCE9C4F-572C-E744-8162-9205B576B612}">
      <dgm:prSet/>
      <dgm:spPr/>
      <dgm:t>
        <a:bodyPr/>
        <a:lstStyle/>
        <a:p>
          <a:endParaRPr lang="en-US"/>
        </a:p>
      </dgm:t>
    </dgm:pt>
    <dgm:pt modelId="{8C1736CD-AEC2-BF49-A17B-585EF7DDC5E6}" type="sibTrans" cxnId="{4DCE9C4F-572C-E744-8162-9205B576B612}">
      <dgm:prSet/>
      <dgm:spPr/>
      <dgm:t>
        <a:bodyPr/>
        <a:lstStyle/>
        <a:p>
          <a:endParaRPr lang="en-US"/>
        </a:p>
      </dgm:t>
    </dgm:pt>
    <dgm:pt modelId="{69B3FEE5-C5DF-E34E-8A91-B6F9B78CE24F}" type="pres">
      <dgm:prSet presAssocID="{CC6A4634-E696-4DA1-B16E-CAF1C138762B}" presName="linear" presStyleCnt="0">
        <dgm:presLayoutVars>
          <dgm:animLvl val="lvl"/>
          <dgm:resizeHandles val="exact"/>
        </dgm:presLayoutVars>
      </dgm:prSet>
      <dgm:spPr/>
    </dgm:pt>
    <dgm:pt modelId="{38829B2C-9E53-F447-B3C2-C0452E344E1C}" type="pres">
      <dgm:prSet presAssocID="{A052AEEE-BA90-E941-80BF-C8F9EB5C56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B17138-ED39-6D41-8B90-A984845A44CC}" type="pres">
      <dgm:prSet presAssocID="{A052AEEE-BA90-E941-80BF-C8F9EB5C56E0}" presName="childText" presStyleLbl="revTx" presStyleIdx="0" presStyleCnt="3">
        <dgm:presLayoutVars>
          <dgm:bulletEnabled val="1"/>
        </dgm:presLayoutVars>
      </dgm:prSet>
      <dgm:spPr/>
    </dgm:pt>
    <dgm:pt modelId="{4C2FBFB3-E683-DE4C-BC17-777CAAC5EE32}" type="pres">
      <dgm:prSet presAssocID="{0D491DD6-D879-3543-AF60-ED67C616D7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B16DC9-B4ED-914B-B625-19FA075C6860}" type="pres">
      <dgm:prSet presAssocID="{0D491DD6-D879-3543-AF60-ED67C616D751}" presName="childText" presStyleLbl="revTx" presStyleIdx="1" presStyleCnt="3">
        <dgm:presLayoutVars>
          <dgm:bulletEnabled val="1"/>
        </dgm:presLayoutVars>
      </dgm:prSet>
      <dgm:spPr/>
    </dgm:pt>
    <dgm:pt modelId="{6FE39AFB-01AA-6E48-8BF2-DE26AF9D5239}" type="pres">
      <dgm:prSet presAssocID="{C3498AEA-4DE6-4741-A845-C5CEB4E3233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364083-2028-D04A-B4A6-6083F1957386}" type="pres">
      <dgm:prSet presAssocID="{C3498AEA-4DE6-4741-A845-C5CEB4E3233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92E2D0B-D434-854C-8A4B-77707AD70955}" type="presOf" srcId="{31F528B1-6075-6E49-9D84-8F83632F67A4}" destId="{B4B16DC9-B4ED-914B-B625-19FA075C6860}" srcOrd="0" destOrd="0" presId="urn:microsoft.com/office/officeart/2005/8/layout/vList2"/>
    <dgm:cxn modelId="{40934B3B-9CBD-D74F-BC8D-9F0367B3A9D6}" srcId="{0D491DD6-D879-3543-AF60-ED67C616D751}" destId="{CBA62FD9-1CEE-054F-9D94-AB9476CFA399}" srcOrd="1" destOrd="0" parTransId="{A392AC08-3098-F447-B035-BB4B7895D951}" sibTransId="{768F5B40-7222-5949-A79D-B86C9734CF97}"/>
    <dgm:cxn modelId="{3AF3863C-EDD0-944E-84C0-955069C2BE02}" type="presOf" srcId="{FF124E3C-73F2-4047-9F06-0FAC81D32272}" destId="{D6364083-2028-D04A-B4A6-6083F1957386}" srcOrd="0" destOrd="0" presId="urn:microsoft.com/office/officeart/2005/8/layout/vList2"/>
    <dgm:cxn modelId="{4DCE9C4F-572C-E744-8162-9205B576B612}" srcId="{A052AEEE-BA90-E941-80BF-C8F9EB5C56E0}" destId="{BD1DEF83-B33A-D84F-8885-2A93AF7D2388}" srcOrd="0" destOrd="0" parTransId="{18C14B0F-1AA5-B042-B06F-E33CE75DB39D}" sibTransId="{8C1736CD-AEC2-BF49-A17B-585EF7DDC5E6}"/>
    <dgm:cxn modelId="{82AEC252-7CA3-7E48-810E-46DCC8B2718F}" type="presOf" srcId="{BD1DEF83-B33A-D84F-8885-2A93AF7D2388}" destId="{56B17138-ED39-6D41-8B90-A984845A44CC}" srcOrd="0" destOrd="0" presId="urn:microsoft.com/office/officeart/2005/8/layout/vList2"/>
    <dgm:cxn modelId="{E15CA76F-BDA3-604A-B181-532C86C8CE04}" type="presOf" srcId="{CC6A4634-E696-4DA1-B16E-CAF1C138762B}" destId="{69B3FEE5-C5DF-E34E-8A91-B6F9B78CE24F}" srcOrd="0" destOrd="0" presId="urn:microsoft.com/office/officeart/2005/8/layout/vList2"/>
    <dgm:cxn modelId="{C7CB517A-B32F-824F-A6E4-CF0FFD1CC0E4}" type="presOf" srcId="{CBA62FD9-1CEE-054F-9D94-AB9476CFA399}" destId="{B4B16DC9-B4ED-914B-B625-19FA075C6860}" srcOrd="0" destOrd="1" presId="urn:microsoft.com/office/officeart/2005/8/layout/vList2"/>
    <dgm:cxn modelId="{DE17E883-1527-0749-9AC2-2ED32BFF1B0A}" type="presOf" srcId="{0D491DD6-D879-3543-AF60-ED67C616D751}" destId="{4C2FBFB3-E683-DE4C-BC17-777CAAC5EE32}" srcOrd="0" destOrd="0" presId="urn:microsoft.com/office/officeart/2005/8/layout/vList2"/>
    <dgm:cxn modelId="{77F7CC9E-5094-2B47-8AD9-F8D42883F557}" type="presOf" srcId="{A052AEEE-BA90-E941-80BF-C8F9EB5C56E0}" destId="{38829B2C-9E53-F447-B3C2-C0452E344E1C}" srcOrd="0" destOrd="0" presId="urn:microsoft.com/office/officeart/2005/8/layout/vList2"/>
    <dgm:cxn modelId="{4C969BA5-8DE6-D84E-853E-F85D2A6F6E6F}" srcId="{0D491DD6-D879-3543-AF60-ED67C616D751}" destId="{31F528B1-6075-6E49-9D84-8F83632F67A4}" srcOrd="0" destOrd="0" parTransId="{542F20AA-BD2B-894D-8C43-CB0CD5548FF5}" sibTransId="{295E926C-D5F6-744F-8EB7-28D2E90EBDC8}"/>
    <dgm:cxn modelId="{724F5DAA-F670-8D45-B5E1-B9940F4A627C}" type="presOf" srcId="{C3498AEA-4DE6-4741-A845-C5CEB4E32338}" destId="{6FE39AFB-01AA-6E48-8BF2-DE26AF9D5239}" srcOrd="0" destOrd="0" presId="urn:microsoft.com/office/officeart/2005/8/layout/vList2"/>
    <dgm:cxn modelId="{10E0D2AB-63AC-1144-B823-1443F04F2489}" type="presOf" srcId="{22F97A97-D6CE-EE4D-A336-BF41E9CA208A}" destId="{B4B16DC9-B4ED-914B-B625-19FA075C6860}" srcOrd="0" destOrd="2" presId="urn:microsoft.com/office/officeart/2005/8/layout/vList2"/>
    <dgm:cxn modelId="{7E8720B3-336E-40A8-8B40-2F9E21BC963C}" srcId="{CC6A4634-E696-4DA1-B16E-CAF1C138762B}" destId="{C3498AEA-4DE6-4741-A845-C5CEB4E32338}" srcOrd="2" destOrd="0" parTransId="{773C0C1B-2FCB-4F8B-BC05-D2E9B6C6E4D2}" sibTransId="{C257507E-2C85-4BBE-A147-DD1481AF49A2}"/>
    <dgm:cxn modelId="{717E6BB3-F87E-4772-80B8-3FC9E91C5DE4}" srcId="{C3498AEA-4DE6-4741-A845-C5CEB4E32338}" destId="{FF124E3C-73F2-4047-9F06-0FAC81D32272}" srcOrd="0" destOrd="0" parTransId="{5BFC81A6-87A6-48FF-A9C0-3444AA9B3D11}" sibTransId="{BE78F3E7-1FF7-4909-A1EA-D3C97B2EE65C}"/>
    <dgm:cxn modelId="{6F6042B5-3F1B-F946-BC7C-ABDABF160DFD}" srcId="{0D491DD6-D879-3543-AF60-ED67C616D751}" destId="{2E67A11E-AC59-5B45-8342-62ACB3643F7B}" srcOrd="3" destOrd="0" parTransId="{AE188536-2D85-BB44-A4BC-59EDF500AFD8}" sibTransId="{4EDBC888-57FC-C24A-8CB1-47C100385D28}"/>
    <dgm:cxn modelId="{3E2408B6-800E-2943-AD7E-F8ADCD6B1D27}" type="presOf" srcId="{2E67A11E-AC59-5B45-8342-62ACB3643F7B}" destId="{B4B16DC9-B4ED-914B-B625-19FA075C6860}" srcOrd="0" destOrd="3" presId="urn:microsoft.com/office/officeart/2005/8/layout/vList2"/>
    <dgm:cxn modelId="{B0C230C8-65E1-0248-BED6-887F8DAEB254}" srcId="{CC6A4634-E696-4DA1-B16E-CAF1C138762B}" destId="{A052AEEE-BA90-E941-80BF-C8F9EB5C56E0}" srcOrd="0" destOrd="0" parTransId="{16DAFB1F-6785-974E-8489-01635B144CA4}" sibTransId="{3164F5DF-22C2-3443-9539-A114420670FC}"/>
    <dgm:cxn modelId="{FD90E3D9-A4CE-D649-8BF3-ED8BE0C11301}" srcId="{0D491DD6-D879-3543-AF60-ED67C616D751}" destId="{22F97A97-D6CE-EE4D-A336-BF41E9CA208A}" srcOrd="2" destOrd="0" parTransId="{896551EE-E975-124A-9E8D-59A8A696A91E}" sibTransId="{222DEF8D-3B14-5E49-B043-5DCE1E4322FD}"/>
    <dgm:cxn modelId="{39D222E3-FE16-3F48-B8DF-D32CAE811724}" srcId="{CC6A4634-E696-4DA1-B16E-CAF1C138762B}" destId="{0D491DD6-D879-3543-AF60-ED67C616D751}" srcOrd="1" destOrd="0" parTransId="{C3765FCA-718F-6342-A029-77A6D50CFE35}" sibTransId="{F2E37F07-3A7E-2F4A-9151-A5EC75057E4B}"/>
    <dgm:cxn modelId="{FE9DDE87-EB6A-1E41-822A-D75CC92359CF}" type="presParOf" srcId="{69B3FEE5-C5DF-E34E-8A91-B6F9B78CE24F}" destId="{38829B2C-9E53-F447-B3C2-C0452E344E1C}" srcOrd="0" destOrd="0" presId="urn:microsoft.com/office/officeart/2005/8/layout/vList2"/>
    <dgm:cxn modelId="{89B8D301-5B5A-224A-AC0D-42C9A1F535EE}" type="presParOf" srcId="{69B3FEE5-C5DF-E34E-8A91-B6F9B78CE24F}" destId="{56B17138-ED39-6D41-8B90-A984845A44CC}" srcOrd="1" destOrd="0" presId="urn:microsoft.com/office/officeart/2005/8/layout/vList2"/>
    <dgm:cxn modelId="{004161FE-65C5-F74C-9C2E-6D4C3BCB4045}" type="presParOf" srcId="{69B3FEE5-C5DF-E34E-8A91-B6F9B78CE24F}" destId="{4C2FBFB3-E683-DE4C-BC17-777CAAC5EE32}" srcOrd="2" destOrd="0" presId="urn:microsoft.com/office/officeart/2005/8/layout/vList2"/>
    <dgm:cxn modelId="{15DF0DF4-F341-6344-A2E9-9A42C5A4D080}" type="presParOf" srcId="{69B3FEE5-C5DF-E34E-8A91-B6F9B78CE24F}" destId="{B4B16DC9-B4ED-914B-B625-19FA075C6860}" srcOrd="3" destOrd="0" presId="urn:microsoft.com/office/officeart/2005/8/layout/vList2"/>
    <dgm:cxn modelId="{1546A1DC-8A25-AC4B-B2E3-3F28CB50F1A5}" type="presParOf" srcId="{69B3FEE5-C5DF-E34E-8A91-B6F9B78CE24F}" destId="{6FE39AFB-01AA-6E48-8BF2-DE26AF9D5239}" srcOrd="4" destOrd="0" presId="urn:microsoft.com/office/officeart/2005/8/layout/vList2"/>
    <dgm:cxn modelId="{E829DD5F-E11F-4C4B-B4FF-B5169005C6E4}" type="presParOf" srcId="{69B3FEE5-C5DF-E34E-8A91-B6F9B78CE24F}" destId="{D6364083-2028-D04A-B4A6-6083F19573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6A4634-E696-4DA1-B16E-CAF1C138762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498AEA-4DE6-4741-A845-C5CEB4E32338}">
      <dgm:prSet/>
      <dgm:spPr/>
      <dgm:t>
        <a:bodyPr/>
        <a:lstStyle/>
        <a:p>
          <a:r>
            <a:rPr lang="en-US" dirty="0"/>
            <a:t>MODELLING</a:t>
          </a:r>
        </a:p>
      </dgm:t>
    </dgm:pt>
    <dgm:pt modelId="{773C0C1B-2FCB-4F8B-BC05-D2E9B6C6E4D2}" type="parTrans" cxnId="{7E8720B3-336E-40A8-8B40-2F9E21BC963C}">
      <dgm:prSet/>
      <dgm:spPr/>
      <dgm:t>
        <a:bodyPr/>
        <a:lstStyle/>
        <a:p>
          <a:endParaRPr lang="en-US"/>
        </a:p>
      </dgm:t>
    </dgm:pt>
    <dgm:pt modelId="{C257507E-2C85-4BBE-A147-DD1481AF49A2}" type="sibTrans" cxnId="{7E8720B3-336E-40A8-8B40-2F9E21BC963C}">
      <dgm:prSet/>
      <dgm:spPr/>
      <dgm:t>
        <a:bodyPr/>
        <a:lstStyle/>
        <a:p>
          <a:endParaRPr lang="en-US"/>
        </a:p>
      </dgm:t>
    </dgm:pt>
    <dgm:pt modelId="{FF124E3C-73F2-4047-9F06-0FAC81D32272}">
      <dgm:prSet/>
      <dgm:spPr/>
      <dgm:t>
        <a:bodyPr/>
        <a:lstStyle/>
        <a:p>
          <a:r>
            <a:rPr lang="en-US" b="1" dirty="0"/>
            <a:t>Models</a:t>
          </a:r>
          <a:r>
            <a:rPr lang="en-US" dirty="0"/>
            <a:t>: Naïve Bayes, Decision Tree, Logistic Regression and KNN</a:t>
          </a:r>
        </a:p>
        <a:p>
          <a:r>
            <a:rPr lang="en-US" b="1" dirty="0"/>
            <a:t>Assessment</a:t>
          </a:r>
          <a:r>
            <a:rPr lang="en-US" dirty="0"/>
            <a:t>: Accuracy, AUC, precision, recall</a:t>
          </a:r>
        </a:p>
      </dgm:t>
    </dgm:pt>
    <dgm:pt modelId="{5BFC81A6-87A6-48FF-A9C0-3444AA9B3D11}" type="parTrans" cxnId="{717E6BB3-F87E-4772-80B8-3FC9E91C5DE4}">
      <dgm:prSet/>
      <dgm:spPr/>
      <dgm:t>
        <a:bodyPr/>
        <a:lstStyle/>
        <a:p>
          <a:endParaRPr lang="en-US"/>
        </a:p>
      </dgm:t>
    </dgm:pt>
    <dgm:pt modelId="{BE78F3E7-1FF7-4909-A1EA-D3C97B2EE65C}" type="sibTrans" cxnId="{717E6BB3-F87E-4772-80B8-3FC9E91C5DE4}">
      <dgm:prSet/>
      <dgm:spPr/>
      <dgm:t>
        <a:bodyPr/>
        <a:lstStyle/>
        <a:p>
          <a:endParaRPr lang="en-US"/>
        </a:p>
      </dgm:t>
    </dgm:pt>
    <dgm:pt modelId="{31F528B1-6075-6E49-9D84-8F83632F67A4}">
      <dgm:prSet/>
      <dgm:spPr/>
      <dgm:t>
        <a:bodyPr/>
        <a:lstStyle/>
        <a:p>
          <a:r>
            <a:rPr lang="en-US" b="1" dirty="0"/>
            <a:t>Significance Test</a:t>
          </a:r>
          <a:r>
            <a:rPr lang="en-US" dirty="0"/>
            <a:t>: </a:t>
          </a:r>
        </a:p>
        <a:p>
          <a:r>
            <a:rPr lang="en-US" dirty="0"/>
            <a:t>Chi-squared</a:t>
          </a:r>
          <a:r>
            <a:rPr lang="en-US" baseline="0" dirty="0"/>
            <a:t> test of independence </a:t>
          </a:r>
          <a:endParaRPr lang="en-US" dirty="0"/>
        </a:p>
      </dgm:t>
    </dgm:pt>
    <dgm:pt modelId="{542F20AA-BD2B-894D-8C43-CB0CD5548FF5}" type="parTrans" cxnId="{4C969BA5-8DE6-D84E-853E-F85D2A6F6E6F}">
      <dgm:prSet/>
      <dgm:spPr/>
      <dgm:t>
        <a:bodyPr/>
        <a:lstStyle/>
        <a:p>
          <a:endParaRPr lang="en-US"/>
        </a:p>
      </dgm:t>
    </dgm:pt>
    <dgm:pt modelId="{295E926C-D5F6-744F-8EB7-28D2E90EBDC8}" type="sibTrans" cxnId="{4C969BA5-8DE6-D84E-853E-F85D2A6F6E6F}">
      <dgm:prSet/>
      <dgm:spPr/>
      <dgm:t>
        <a:bodyPr/>
        <a:lstStyle/>
        <a:p>
          <a:endParaRPr lang="en-US"/>
        </a:p>
      </dgm:t>
    </dgm:pt>
    <dgm:pt modelId="{0D491DD6-D879-3543-AF60-ED67C616D751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C3765FCA-718F-6342-A029-77A6D50CFE35}" type="parTrans" cxnId="{39D222E3-FE16-3F48-B8DF-D32CAE811724}">
      <dgm:prSet/>
      <dgm:spPr/>
      <dgm:t>
        <a:bodyPr/>
        <a:lstStyle/>
        <a:p>
          <a:endParaRPr lang="en-US"/>
        </a:p>
      </dgm:t>
    </dgm:pt>
    <dgm:pt modelId="{F2E37F07-3A7E-2F4A-9151-A5EC75057E4B}" type="sibTrans" cxnId="{39D222E3-FE16-3F48-B8DF-D32CAE811724}">
      <dgm:prSet/>
      <dgm:spPr/>
      <dgm:t>
        <a:bodyPr/>
        <a:lstStyle/>
        <a:p>
          <a:endParaRPr lang="en-US"/>
        </a:p>
      </dgm:t>
    </dgm:pt>
    <dgm:pt modelId="{A052AEEE-BA90-E941-80BF-C8F9EB5C56E0}">
      <dgm:prSet/>
      <dgm:spPr/>
      <dgm:t>
        <a:bodyPr/>
        <a:lstStyle/>
        <a:p>
          <a:r>
            <a:rPr lang="en-US" dirty="0"/>
            <a:t>VISUAL CHECKS</a:t>
          </a:r>
        </a:p>
      </dgm:t>
    </dgm:pt>
    <dgm:pt modelId="{16DAFB1F-6785-974E-8489-01635B144CA4}" type="parTrans" cxnId="{B0C230C8-65E1-0248-BED6-887F8DAEB254}">
      <dgm:prSet/>
      <dgm:spPr/>
      <dgm:t>
        <a:bodyPr/>
        <a:lstStyle/>
        <a:p>
          <a:endParaRPr lang="en-US"/>
        </a:p>
      </dgm:t>
    </dgm:pt>
    <dgm:pt modelId="{3164F5DF-22C2-3443-9539-A114420670FC}" type="sibTrans" cxnId="{B0C230C8-65E1-0248-BED6-887F8DAEB254}">
      <dgm:prSet/>
      <dgm:spPr/>
      <dgm:t>
        <a:bodyPr/>
        <a:lstStyle/>
        <a:p>
          <a:endParaRPr lang="en-US"/>
        </a:p>
      </dgm:t>
    </dgm:pt>
    <dgm:pt modelId="{BD1DEF83-B33A-D84F-8885-2A93AF7D2388}">
      <dgm:prSet/>
      <dgm:spPr/>
      <dgm:t>
        <a:bodyPr/>
        <a:lstStyle/>
        <a:p>
          <a:r>
            <a:rPr lang="en-US" dirty="0"/>
            <a:t>Visually checked how features varied with satisfied response variable</a:t>
          </a:r>
        </a:p>
      </dgm:t>
    </dgm:pt>
    <dgm:pt modelId="{18C14B0F-1AA5-B042-B06F-E33CE75DB39D}" type="parTrans" cxnId="{4DCE9C4F-572C-E744-8162-9205B576B612}">
      <dgm:prSet/>
      <dgm:spPr/>
      <dgm:t>
        <a:bodyPr/>
        <a:lstStyle/>
        <a:p>
          <a:endParaRPr lang="en-US"/>
        </a:p>
      </dgm:t>
    </dgm:pt>
    <dgm:pt modelId="{8C1736CD-AEC2-BF49-A17B-585EF7DDC5E6}" type="sibTrans" cxnId="{4DCE9C4F-572C-E744-8162-9205B576B612}">
      <dgm:prSet/>
      <dgm:spPr/>
      <dgm:t>
        <a:bodyPr/>
        <a:lstStyle/>
        <a:p>
          <a:endParaRPr lang="en-US"/>
        </a:p>
      </dgm:t>
    </dgm:pt>
    <dgm:pt modelId="{DF5D32C0-CF6F-A045-854F-F39DBD7C055C}" type="pres">
      <dgm:prSet presAssocID="{CC6A4634-E696-4DA1-B16E-CAF1C138762B}" presName="Name0" presStyleCnt="0">
        <dgm:presLayoutVars>
          <dgm:dir/>
          <dgm:animLvl val="lvl"/>
          <dgm:resizeHandles val="exact"/>
        </dgm:presLayoutVars>
      </dgm:prSet>
      <dgm:spPr/>
    </dgm:pt>
    <dgm:pt modelId="{BCB689AB-D7F9-AB44-B024-956DB17CCE63}" type="pres">
      <dgm:prSet presAssocID="{A052AEEE-BA90-E941-80BF-C8F9EB5C56E0}" presName="composite" presStyleCnt="0"/>
      <dgm:spPr/>
    </dgm:pt>
    <dgm:pt modelId="{9B144141-7AB0-A844-8210-E9DC677E2C7A}" type="pres">
      <dgm:prSet presAssocID="{A052AEEE-BA90-E941-80BF-C8F9EB5C56E0}" presName="parTx" presStyleLbl="alignNode1" presStyleIdx="0" presStyleCnt="3">
        <dgm:presLayoutVars>
          <dgm:chMax val="0"/>
          <dgm:chPref val="0"/>
        </dgm:presLayoutVars>
      </dgm:prSet>
      <dgm:spPr/>
    </dgm:pt>
    <dgm:pt modelId="{296838D0-6F35-164E-827B-0F461D3808E7}" type="pres">
      <dgm:prSet presAssocID="{A052AEEE-BA90-E941-80BF-C8F9EB5C56E0}" presName="desTx" presStyleLbl="alignAccFollowNode1" presStyleIdx="0" presStyleCnt="3">
        <dgm:presLayoutVars/>
      </dgm:prSet>
      <dgm:spPr/>
    </dgm:pt>
    <dgm:pt modelId="{5D723012-DEAC-0445-A55F-EBF14A7DC27F}" type="pres">
      <dgm:prSet presAssocID="{3164F5DF-22C2-3443-9539-A114420670FC}" presName="space" presStyleCnt="0"/>
      <dgm:spPr/>
    </dgm:pt>
    <dgm:pt modelId="{975F6297-A65F-6945-8D76-89F1F6205C89}" type="pres">
      <dgm:prSet presAssocID="{0D491DD6-D879-3543-AF60-ED67C616D751}" presName="composite" presStyleCnt="0"/>
      <dgm:spPr/>
    </dgm:pt>
    <dgm:pt modelId="{7E5B003D-621E-EB47-865E-2ACA05B4B313}" type="pres">
      <dgm:prSet presAssocID="{0D491DD6-D879-3543-AF60-ED67C616D751}" presName="parTx" presStyleLbl="alignNode1" presStyleIdx="1" presStyleCnt="3">
        <dgm:presLayoutVars>
          <dgm:chMax val="0"/>
          <dgm:chPref val="0"/>
        </dgm:presLayoutVars>
      </dgm:prSet>
      <dgm:spPr/>
    </dgm:pt>
    <dgm:pt modelId="{B6FDC9E1-116D-2448-8C96-44421A2DC6DD}" type="pres">
      <dgm:prSet presAssocID="{0D491DD6-D879-3543-AF60-ED67C616D751}" presName="desTx" presStyleLbl="alignAccFollowNode1" presStyleIdx="1" presStyleCnt="3">
        <dgm:presLayoutVars/>
      </dgm:prSet>
      <dgm:spPr/>
    </dgm:pt>
    <dgm:pt modelId="{B6644AB1-A59F-5F4A-841A-060087F07EE2}" type="pres">
      <dgm:prSet presAssocID="{F2E37F07-3A7E-2F4A-9151-A5EC75057E4B}" presName="space" presStyleCnt="0"/>
      <dgm:spPr/>
    </dgm:pt>
    <dgm:pt modelId="{7B281977-1348-1143-9D61-D19E1CB5DC59}" type="pres">
      <dgm:prSet presAssocID="{C3498AEA-4DE6-4741-A845-C5CEB4E32338}" presName="composite" presStyleCnt="0"/>
      <dgm:spPr/>
    </dgm:pt>
    <dgm:pt modelId="{D2545DEF-EB1A-B74D-B8D6-B06DA0D45C2B}" type="pres">
      <dgm:prSet presAssocID="{C3498AEA-4DE6-4741-A845-C5CEB4E32338}" presName="parTx" presStyleLbl="alignNode1" presStyleIdx="2" presStyleCnt="3">
        <dgm:presLayoutVars>
          <dgm:chMax val="0"/>
          <dgm:chPref val="0"/>
        </dgm:presLayoutVars>
      </dgm:prSet>
      <dgm:spPr/>
    </dgm:pt>
    <dgm:pt modelId="{6B656F27-BF63-6C41-A9E0-D0AC386A42A3}" type="pres">
      <dgm:prSet presAssocID="{C3498AEA-4DE6-4741-A845-C5CEB4E32338}" presName="desTx" presStyleLbl="alignAccFollowNode1" presStyleIdx="2" presStyleCnt="3">
        <dgm:presLayoutVars/>
      </dgm:prSet>
      <dgm:spPr/>
    </dgm:pt>
  </dgm:ptLst>
  <dgm:cxnLst>
    <dgm:cxn modelId="{D3925707-59DB-5641-8778-F2E4AD05DA53}" type="presOf" srcId="{FF124E3C-73F2-4047-9F06-0FAC81D32272}" destId="{6B656F27-BF63-6C41-A9E0-D0AC386A42A3}" srcOrd="0" destOrd="0" presId="urn:microsoft.com/office/officeart/2016/7/layout/ChevronBlockProcess"/>
    <dgm:cxn modelId="{777EA312-5951-804A-8734-24FF0883BB0F}" type="presOf" srcId="{A052AEEE-BA90-E941-80BF-C8F9EB5C56E0}" destId="{9B144141-7AB0-A844-8210-E9DC677E2C7A}" srcOrd="0" destOrd="0" presId="urn:microsoft.com/office/officeart/2016/7/layout/ChevronBlockProcess"/>
    <dgm:cxn modelId="{4DCE9C4F-572C-E744-8162-9205B576B612}" srcId="{A052AEEE-BA90-E941-80BF-C8F9EB5C56E0}" destId="{BD1DEF83-B33A-D84F-8885-2A93AF7D2388}" srcOrd="0" destOrd="0" parTransId="{18C14B0F-1AA5-B042-B06F-E33CE75DB39D}" sibTransId="{8C1736CD-AEC2-BF49-A17B-585EF7DDC5E6}"/>
    <dgm:cxn modelId="{2EB63F53-4AD5-8643-B2AE-433E81B59B24}" type="presOf" srcId="{31F528B1-6075-6E49-9D84-8F83632F67A4}" destId="{B6FDC9E1-116D-2448-8C96-44421A2DC6DD}" srcOrd="0" destOrd="0" presId="urn:microsoft.com/office/officeart/2016/7/layout/ChevronBlockProcess"/>
    <dgm:cxn modelId="{1BDE1E57-0E9A-C744-9585-A8812711CF81}" type="presOf" srcId="{BD1DEF83-B33A-D84F-8885-2A93AF7D2388}" destId="{296838D0-6F35-164E-827B-0F461D3808E7}" srcOrd="0" destOrd="0" presId="urn:microsoft.com/office/officeart/2016/7/layout/ChevronBlockProcess"/>
    <dgm:cxn modelId="{4C969BA5-8DE6-D84E-853E-F85D2A6F6E6F}" srcId="{0D491DD6-D879-3543-AF60-ED67C616D751}" destId="{31F528B1-6075-6E49-9D84-8F83632F67A4}" srcOrd="0" destOrd="0" parTransId="{542F20AA-BD2B-894D-8C43-CB0CD5548FF5}" sibTransId="{295E926C-D5F6-744F-8EB7-28D2E90EBDC8}"/>
    <dgm:cxn modelId="{7E8720B3-336E-40A8-8B40-2F9E21BC963C}" srcId="{CC6A4634-E696-4DA1-B16E-CAF1C138762B}" destId="{C3498AEA-4DE6-4741-A845-C5CEB4E32338}" srcOrd="2" destOrd="0" parTransId="{773C0C1B-2FCB-4F8B-BC05-D2E9B6C6E4D2}" sibTransId="{C257507E-2C85-4BBE-A147-DD1481AF49A2}"/>
    <dgm:cxn modelId="{717E6BB3-F87E-4772-80B8-3FC9E91C5DE4}" srcId="{C3498AEA-4DE6-4741-A845-C5CEB4E32338}" destId="{FF124E3C-73F2-4047-9F06-0FAC81D32272}" srcOrd="0" destOrd="0" parTransId="{5BFC81A6-87A6-48FF-A9C0-3444AA9B3D11}" sibTransId="{BE78F3E7-1FF7-4909-A1EA-D3C97B2EE65C}"/>
    <dgm:cxn modelId="{B0C230C8-65E1-0248-BED6-887F8DAEB254}" srcId="{CC6A4634-E696-4DA1-B16E-CAF1C138762B}" destId="{A052AEEE-BA90-E941-80BF-C8F9EB5C56E0}" srcOrd="0" destOrd="0" parTransId="{16DAFB1F-6785-974E-8489-01635B144CA4}" sibTransId="{3164F5DF-22C2-3443-9539-A114420670FC}"/>
    <dgm:cxn modelId="{033263D2-DD74-3C44-AE9A-11D52A6CA194}" type="presOf" srcId="{0D491DD6-D879-3543-AF60-ED67C616D751}" destId="{7E5B003D-621E-EB47-865E-2ACA05B4B313}" srcOrd="0" destOrd="0" presId="urn:microsoft.com/office/officeart/2016/7/layout/ChevronBlockProcess"/>
    <dgm:cxn modelId="{E520A0E1-6FFA-2F40-B288-75C561A2AF13}" type="presOf" srcId="{CC6A4634-E696-4DA1-B16E-CAF1C138762B}" destId="{DF5D32C0-CF6F-A045-854F-F39DBD7C055C}" srcOrd="0" destOrd="0" presId="urn:microsoft.com/office/officeart/2016/7/layout/ChevronBlockProcess"/>
    <dgm:cxn modelId="{39D222E3-FE16-3F48-B8DF-D32CAE811724}" srcId="{CC6A4634-E696-4DA1-B16E-CAF1C138762B}" destId="{0D491DD6-D879-3543-AF60-ED67C616D751}" srcOrd="1" destOrd="0" parTransId="{C3765FCA-718F-6342-A029-77A6D50CFE35}" sibTransId="{F2E37F07-3A7E-2F4A-9151-A5EC75057E4B}"/>
    <dgm:cxn modelId="{08A2A6FD-6D77-1C45-8501-A1DE2DBF7E83}" type="presOf" srcId="{C3498AEA-4DE6-4741-A845-C5CEB4E32338}" destId="{D2545DEF-EB1A-B74D-B8D6-B06DA0D45C2B}" srcOrd="0" destOrd="0" presId="urn:microsoft.com/office/officeart/2016/7/layout/ChevronBlockProcess"/>
    <dgm:cxn modelId="{8516F500-AA89-9F49-A1B1-6223C6363BA6}" type="presParOf" srcId="{DF5D32C0-CF6F-A045-854F-F39DBD7C055C}" destId="{BCB689AB-D7F9-AB44-B024-956DB17CCE63}" srcOrd="0" destOrd="0" presId="urn:microsoft.com/office/officeart/2016/7/layout/ChevronBlockProcess"/>
    <dgm:cxn modelId="{2F7198BE-1540-7345-852F-76C90BF68AE0}" type="presParOf" srcId="{BCB689AB-D7F9-AB44-B024-956DB17CCE63}" destId="{9B144141-7AB0-A844-8210-E9DC677E2C7A}" srcOrd="0" destOrd="0" presId="urn:microsoft.com/office/officeart/2016/7/layout/ChevronBlockProcess"/>
    <dgm:cxn modelId="{FBB4ABFA-884F-FD42-B957-DCB850C42550}" type="presParOf" srcId="{BCB689AB-D7F9-AB44-B024-956DB17CCE63}" destId="{296838D0-6F35-164E-827B-0F461D3808E7}" srcOrd="1" destOrd="0" presId="urn:microsoft.com/office/officeart/2016/7/layout/ChevronBlockProcess"/>
    <dgm:cxn modelId="{5F2913C4-F269-2E41-9B91-0CBE854D39ED}" type="presParOf" srcId="{DF5D32C0-CF6F-A045-854F-F39DBD7C055C}" destId="{5D723012-DEAC-0445-A55F-EBF14A7DC27F}" srcOrd="1" destOrd="0" presId="urn:microsoft.com/office/officeart/2016/7/layout/ChevronBlockProcess"/>
    <dgm:cxn modelId="{2D87880C-1607-C546-886D-1C00D582D5E3}" type="presParOf" srcId="{DF5D32C0-CF6F-A045-854F-F39DBD7C055C}" destId="{975F6297-A65F-6945-8D76-89F1F6205C89}" srcOrd="2" destOrd="0" presId="urn:microsoft.com/office/officeart/2016/7/layout/ChevronBlockProcess"/>
    <dgm:cxn modelId="{D61866F0-0C2C-C343-B476-5B043471DE44}" type="presParOf" srcId="{975F6297-A65F-6945-8D76-89F1F6205C89}" destId="{7E5B003D-621E-EB47-865E-2ACA05B4B313}" srcOrd="0" destOrd="0" presId="urn:microsoft.com/office/officeart/2016/7/layout/ChevronBlockProcess"/>
    <dgm:cxn modelId="{3DD35245-9587-D54F-9F44-D882F40FE4CA}" type="presParOf" srcId="{975F6297-A65F-6945-8D76-89F1F6205C89}" destId="{B6FDC9E1-116D-2448-8C96-44421A2DC6DD}" srcOrd="1" destOrd="0" presId="urn:microsoft.com/office/officeart/2016/7/layout/ChevronBlockProcess"/>
    <dgm:cxn modelId="{B5814FC5-EDBE-4B4F-B023-7EB920079E23}" type="presParOf" srcId="{DF5D32C0-CF6F-A045-854F-F39DBD7C055C}" destId="{B6644AB1-A59F-5F4A-841A-060087F07EE2}" srcOrd="3" destOrd="0" presId="urn:microsoft.com/office/officeart/2016/7/layout/ChevronBlockProcess"/>
    <dgm:cxn modelId="{DD34F2CB-829F-9242-99DD-1A9B5583EB9B}" type="presParOf" srcId="{DF5D32C0-CF6F-A045-854F-F39DBD7C055C}" destId="{7B281977-1348-1143-9D61-D19E1CB5DC59}" srcOrd="4" destOrd="0" presId="urn:microsoft.com/office/officeart/2016/7/layout/ChevronBlockProcess"/>
    <dgm:cxn modelId="{E6FBDBD5-40A0-9D47-8EEB-427DA8333C9F}" type="presParOf" srcId="{7B281977-1348-1143-9D61-D19E1CB5DC59}" destId="{D2545DEF-EB1A-B74D-B8D6-B06DA0D45C2B}" srcOrd="0" destOrd="0" presId="urn:microsoft.com/office/officeart/2016/7/layout/ChevronBlockProcess"/>
    <dgm:cxn modelId="{7367F4F7-4754-914F-929F-315BB839BD8D}" type="presParOf" srcId="{7B281977-1348-1143-9D61-D19E1CB5DC59}" destId="{6B656F27-BF63-6C41-A9E0-D0AC386A42A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F1EF3-A19B-42F9-B52E-F22C6AAE79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6AB6DE-2362-4897-8B45-BD33A9D4A1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Location &amp; Compensation</a:t>
          </a:r>
        </a:p>
      </dgm:t>
    </dgm:pt>
    <dgm:pt modelId="{40F6A41B-C6F6-4482-996A-ADF9C7F042C5}" type="parTrans" cxnId="{6A55154D-A0EC-4559-A289-66BFDA76E5A0}">
      <dgm:prSet/>
      <dgm:spPr/>
      <dgm:t>
        <a:bodyPr/>
        <a:lstStyle/>
        <a:p>
          <a:endParaRPr lang="en-US"/>
        </a:p>
      </dgm:t>
    </dgm:pt>
    <dgm:pt modelId="{A0EE6415-3CF1-4313-B9FD-40FD5E88AD7E}" type="sibTrans" cxnId="{6A55154D-A0EC-4559-A289-66BFDA76E5A0}">
      <dgm:prSet phldrT="1" phldr="0"/>
      <dgm:spPr/>
      <dgm:t>
        <a:bodyPr/>
        <a:lstStyle/>
        <a:p>
          <a:endParaRPr lang="en-US"/>
        </a:p>
      </dgm:t>
    </dgm:pt>
    <dgm:pt modelId="{85B6C605-B558-4B5D-89BB-B42D6982F8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Type of work</a:t>
          </a:r>
        </a:p>
      </dgm:t>
    </dgm:pt>
    <dgm:pt modelId="{E1B51514-44F3-4DB3-B6EB-695520CCBF76}" type="parTrans" cxnId="{79C2053C-BC46-42C5-A2D2-594D87A6C361}">
      <dgm:prSet/>
      <dgm:spPr/>
      <dgm:t>
        <a:bodyPr/>
        <a:lstStyle/>
        <a:p>
          <a:endParaRPr lang="en-US"/>
        </a:p>
      </dgm:t>
    </dgm:pt>
    <dgm:pt modelId="{0C4B648E-086E-462A-B4D0-EC7E95B00318}" type="sibTrans" cxnId="{79C2053C-BC46-42C5-A2D2-594D87A6C361}">
      <dgm:prSet phldrT="2" phldr="0"/>
      <dgm:spPr/>
      <dgm:t>
        <a:bodyPr/>
        <a:lstStyle/>
        <a:p>
          <a:endParaRPr lang="en-US"/>
        </a:p>
      </dgm:t>
    </dgm:pt>
    <dgm:pt modelId="{0BB2EA85-214B-4CD6-B57D-C5BF023D85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Work Environment</a:t>
          </a:r>
        </a:p>
      </dgm:t>
    </dgm:pt>
    <dgm:pt modelId="{075E8BE5-B17C-4165-8CFA-E5246FB3C570}" type="parTrans" cxnId="{41EF9242-8C26-4CA3-AEB9-E79969748240}">
      <dgm:prSet/>
      <dgm:spPr/>
      <dgm:t>
        <a:bodyPr/>
        <a:lstStyle/>
        <a:p>
          <a:endParaRPr lang="en-US"/>
        </a:p>
      </dgm:t>
    </dgm:pt>
    <dgm:pt modelId="{AF68AAFA-B623-4F62-86FB-9A471F135811}" type="sibTrans" cxnId="{41EF9242-8C26-4CA3-AEB9-E79969748240}">
      <dgm:prSet phldrT="3" phldr="0"/>
      <dgm:spPr/>
      <dgm:t>
        <a:bodyPr/>
        <a:lstStyle/>
        <a:p>
          <a:endParaRPr lang="en-US"/>
        </a:p>
      </dgm:t>
    </dgm:pt>
    <dgm:pt modelId="{683D0825-1530-482E-B4AD-7375739CAF17}" type="pres">
      <dgm:prSet presAssocID="{368F1EF3-A19B-42F9-B52E-F22C6AAE79B9}" presName="root" presStyleCnt="0">
        <dgm:presLayoutVars>
          <dgm:dir/>
          <dgm:resizeHandles val="exact"/>
        </dgm:presLayoutVars>
      </dgm:prSet>
      <dgm:spPr/>
    </dgm:pt>
    <dgm:pt modelId="{6AFAF376-6CD9-4234-979F-3F0D86B4B575}" type="pres">
      <dgm:prSet presAssocID="{366AB6DE-2362-4897-8B45-BD33A9D4A139}" presName="compNode" presStyleCnt="0"/>
      <dgm:spPr/>
    </dgm:pt>
    <dgm:pt modelId="{92A92158-1247-403C-9E30-843ADEB2C1FE}" type="pres">
      <dgm:prSet presAssocID="{366AB6DE-2362-4897-8B45-BD33A9D4A139}" presName="iconBgRect" presStyleLbl="bgShp" presStyleIdx="0" presStyleCnt="3"/>
      <dgm:spPr/>
    </dgm:pt>
    <dgm:pt modelId="{227C0A8E-DC0E-4898-91F0-578BF3D0178B}" type="pres">
      <dgm:prSet presAssocID="{366AB6DE-2362-4897-8B45-BD33A9D4A1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F751E90-F95C-4436-A1F3-04DEE8C77E9E}" type="pres">
      <dgm:prSet presAssocID="{366AB6DE-2362-4897-8B45-BD33A9D4A139}" presName="spaceRect" presStyleCnt="0"/>
      <dgm:spPr/>
    </dgm:pt>
    <dgm:pt modelId="{38DB2E5E-F4D5-4471-93B6-73C495984EC6}" type="pres">
      <dgm:prSet presAssocID="{366AB6DE-2362-4897-8B45-BD33A9D4A139}" presName="textRect" presStyleLbl="revTx" presStyleIdx="0" presStyleCnt="3">
        <dgm:presLayoutVars>
          <dgm:chMax val="1"/>
          <dgm:chPref val="1"/>
        </dgm:presLayoutVars>
      </dgm:prSet>
      <dgm:spPr/>
    </dgm:pt>
    <dgm:pt modelId="{BA4FD9B8-E506-406C-94DD-7B6B298A5415}" type="pres">
      <dgm:prSet presAssocID="{A0EE6415-3CF1-4313-B9FD-40FD5E88AD7E}" presName="sibTrans" presStyleCnt="0"/>
      <dgm:spPr/>
    </dgm:pt>
    <dgm:pt modelId="{F3577C1D-03C8-4D76-8BE6-E539700EEEFF}" type="pres">
      <dgm:prSet presAssocID="{85B6C605-B558-4B5D-89BB-B42D6982F89D}" presName="compNode" presStyleCnt="0"/>
      <dgm:spPr/>
    </dgm:pt>
    <dgm:pt modelId="{A8769B20-840E-4065-B74D-37AD9E85DEC5}" type="pres">
      <dgm:prSet presAssocID="{85B6C605-B558-4B5D-89BB-B42D6982F89D}" presName="iconBgRect" presStyleLbl="bgShp" presStyleIdx="1" presStyleCnt="3"/>
      <dgm:spPr/>
    </dgm:pt>
    <dgm:pt modelId="{446ABD1F-FE90-4629-BD73-E54F3DB29B0A}" type="pres">
      <dgm:prSet presAssocID="{85B6C605-B558-4B5D-89BB-B42D6982F8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7321173-43F8-4A8A-8738-5DDC38DC66F3}" type="pres">
      <dgm:prSet presAssocID="{85B6C605-B558-4B5D-89BB-B42D6982F89D}" presName="spaceRect" presStyleCnt="0"/>
      <dgm:spPr/>
    </dgm:pt>
    <dgm:pt modelId="{86D09CA5-9072-48D9-9B0E-3E8CD014D86C}" type="pres">
      <dgm:prSet presAssocID="{85B6C605-B558-4B5D-89BB-B42D6982F89D}" presName="textRect" presStyleLbl="revTx" presStyleIdx="1" presStyleCnt="3">
        <dgm:presLayoutVars>
          <dgm:chMax val="1"/>
          <dgm:chPref val="1"/>
        </dgm:presLayoutVars>
      </dgm:prSet>
      <dgm:spPr/>
    </dgm:pt>
    <dgm:pt modelId="{17A80628-668C-4C98-A87B-C4AC5F73BB77}" type="pres">
      <dgm:prSet presAssocID="{0C4B648E-086E-462A-B4D0-EC7E95B00318}" presName="sibTrans" presStyleCnt="0"/>
      <dgm:spPr/>
    </dgm:pt>
    <dgm:pt modelId="{615EBA6D-AF58-40F4-88A6-D2142506D1E2}" type="pres">
      <dgm:prSet presAssocID="{0BB2EA85-214B-4CD6-B57D-C5BF023D85F9}" presName="compNode" presStyleCnt="0"/>
      <dgm:spPr/>
    </dgm:pt>
    <dgm:pt modelId="{B43E2A83-274A-41F9-9E36-CDDAB95022E3}" type="pres">
      <dgm:prSet presAssocID="{0BB2EA85-214B-4CD6-B57D-C5BF023D85F9}" presName="iconBgRect" presStyleLbl="bgShp" presStyleIdx="2" presStyleCnt="3"/>
      <dgm:spPr/>
    </dgm:pt>
    <dgm:pt modelId="{41FC1A64-ABD3-4D89-84AB-AE56ED02E957}" type="pres">
      <dgm:prSet presAssocID="{0BB2EA85-214B-4CD6-B57D-C5BF023D85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EFD0BDB-860C-4555-BC08-816A1C30CDE1}" type="pres">
      <dgm:prSet presAssocID="{0BB2EA85-214B-4CD6-B57D-C5BF023D85F9}" presName="spaceRect" presStyleCnt="0"/>
      <dgm:spPr/>
    </dgm:pt>
    <dgm:pt modelId="{03DBDF94-14B2-4BDA-A505-FF1BE3487AE1}" type="pres">
      <dgm:prSet presAssocID="{0BB2EA85-214B-4CD6-B57D-C5BF023D85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56ED1F-BD75-F94F-AB33-C569DAC23F3B}" type="presOf" srcId="{368F1EF3-A19B-42F9-B52E-F22C6AAE79B9}" destId="{683D0825-1530-482E-B4AD-7375739CAF17}" srcOrd="0" destOrd="0" presId="urn:microsoft.com/office/officeart/2018/5/layout/IconCircleLabelList"/>
    <dgm:cxn modelId="{79C2053C-BC46-42C5-A2D2-594D87A6C361}" srcId="{368F1EF3-A19B-42F9-B52E-F22C6AAE79B9}" destId="{85B6C605-B558-4B5D-89BB-B42D6982F89D}" srcOrd="1" destOrd="0" parTransId="{E1B51514-44F3-4DB3-B6EB-695520CCBF76}" sibTransId="{0C4B648E-086E-462A-B4D0-EC7E95B00318}"/>
    <dgm:cxn modelId="{41EF9242-8C26-4CA3-AEB9-E79969748240}" srcId="{368F1EF3-A19B-42F9-B52E-F22C6AAE79B9}" destId="{0BB2EA85-214B-4CD6-B57D-C5BF023D85F9}" srcOrd="2" destOrd="0" parTransId="{075E8BE5-B17C-4165-8CFA-E5246FB3C570}" sibTransId="{AF68AAFA-B623-4F62-86FB-9A471F135811}"/>
    <dgm:cxn modelId="{6A55154D-A0EC-4559-A289-66BFDA76E5A0}" srcId="{368F1EF3-A19B-42F9-B52E-F22C6AAE79B9}" destId="{366AB6DE-2362-4897-8B45-BD33A9D4A139}" srcOrd="0" destOrd="0" parTransId="{40F6A41B-C6F6-4482-996A-ADF9C7F042C5}" sibTransId="{A0EE6415-3CF1-4313-B9FD-40FD5E88AD7E}"/>
    <dgm:cxn modelId="{DB7A8C6F-FCF6-0949-BE68-A83ACA514331}" type="presOf" srcId="{85B6C605-B558-4B5D-89BB-B42D6982F89D}" destId="{86D09CA5-9072-48D9-9B0E-3E8CD014D86C}" srcOrd="0" destOrd="0" presId="urn:microsoft.com/office/officeart/2018/5/layout/IconCircleLabelList"/>
    <dgm:cxn modelId="{5F1C6B8F-9E87-FD49-A860-8271FA2FC8CD}" type="presOf" srcId="{0BB2EA85-214B-4CD6-B57D-C5BF023D85F9}" destId="{03DBDF94-14B2-4BDA-A505-FF1BE3487AE1}" srcOrd="0" destOrd="0" presId="urn:microsoft.com/office/officeart/2018/5/layout/IconCircleLabelList"/>
    <dgm:cxn modelId="{172823D3-0798-7C4F-95B2-F21B9C68C66A}" type="presOf" srcId="{366AB6DE-2362-4897-8B45-BD33A9D4A139}" destId="{38DB2E5E-F4D5-4471-93B6-73C495984EC6}" srcOrd="0" destOrd="0" presId="urn:microsoft.com/office/officeart/2018/5/layout/IconCircleLabelList"/>
    <dgm:cxn modelId="{600ED8AA-02D0-4944-86F2-3F1F518ED807}" type="presParOf" srcId="{683D0825-1530-482E-B4AD-7375739CAF17}" destId="{6AFAF376-6CD9-4234-979F-3F0D86B4B575}" srcOrd="0" destOrd="0" presId="urn:microsoft.com/office/officeart/2018/5/layout/IconCircleLabelList"/>
    <dgm:cxn modelId="{4CA90F3F-84A8-CF4E-ACC4-3486D56830B6}" type="presParOf" srcId="{6AFAF376-6CD9-4234-979F-3F0D86B4B575}" destId="{92A92158-1247-403C-9E30-843ADEB2C1FE}" srcOrd="0" destOrd="0" presId="urn:microsoft.com/office/officeart/2018/5/layout/IconCircleLabelList"/>
    <dgm:cxn modelId="{EA5D5224-B73E-F049-A1C0-30BF9AE823F2}" type="presParOf" srcId="{6AFAF376-6CD9-4234-979F-3F0D86B4B575}" destId="{227C0A8E-DC0E-4898-91F0-578BF3D0178B}" srcOrd="1" destOrd="0" presId="urn:microsoft.com/office/officeart/2018/5/layout/IconCircleLabelList"/>
    <dgm:cxn modelId="{02E6E8B0-ECFD-8B46-B32D-A09533042A54}" type="presParOf" srcId="{6AFAF376-6CD9-4234-979F-3F0D86B4B575}" destId="{3F751E90-F95C-4436-A1F3-04DEE8C77E9E}" srcOrd="2" destOrd="0" presId="urn:microsoft.com/office/officeart/2018/5/layout/IconCircleLabelList"/>
    <dgm:cxn modelId="{7ED5CE45-154F-AA4D-834F-2BDD9D9D7358}" type="presParOf" srcId="{6AFAF376-6CD9-4234-979F-3F0D86B4B575}" destId="{38DB2E5E-F4D5-4471-93B6-73C495984EC6}" srcOrd="3" destOrd="0" presId="urn:microsoft.com/office/officeart/2018/5/layout/IconCircleLabelList"/>
    <dgm:cxn modelId="{A3817491-2AB8-2544-9A3F-2CA887389442}" type="presParOf" srcId="{683D0825-1530-482E-B4AD-7375739CAF17}" destId="{BA4FD9B8-E506-406C-94DD-7B6B298A5415}" srcOrd="1" destOrd="0" presId="urn:microsoft.com/office/officeart/2018/5/layout/IconCircleLabelList"/>
    <dgm:cxn modelId="{851EE9FD-EF02-E946-A818-80FBC965C9C1}" type="presParOf" srcId="{683D0825-1530-482E-B4AD-7375739CAF17}" destId="{F3577C1D-03C8-4D76-8BE6-E539700EEEFF}" srcOrd="2" destOrd="0" presId="urn:microsoft.com/office/officeart/2018/5/layout/IconCircleLabelList"/>
    <dgm:cxn modelId="{31707116-5113-1A45-A345-7EBC5C066B9D}" type="presParOf" srcId="{F3577C1D-03C8-4D76-8BE6-E539700EEEFF}" destId="{A8769B20-840E-4065-B74D-37AD9E85DEC5}" srcOrd="0" destOrd="0" presId="urn:microsoft.com/office/officeart/2018/5/layout/IconCircleLabelList"/>
    <dgm:cxn modelId="{AD969647-C231-8C42-9B13-B058BC7352B6}" type="presParOf" srcId="{F3577C1D-03C8-4D76-8BE6-E539700EEEFF}" destId="{446ABD1F-FE90-4629-BD73-E54F3DB29B0A}" srcOrd="1" destOrd="0" presId="urn:microsoft.com/office/officeart/2018/5/layout/IconCircleLabelList"/>
    <dgm:cxn modelId="{B7D02DA2-A4EF-2043-83AE-4CA64A385F71}" type="presParOf" srcId="{F3577C1D-03C8-4D76-8BE6-E539700EEEFF}" destId="{47321173-43F8-4A8A-8738-5DDC38DC66F3}" srcOrd="2" destOrd="0" presId="urn:microsoft.com/office/officeart/2018/5/layout/IconCircleLabelList"/>
    <dgm:cxn modelId="{0B6B71B8-A2A7-5C4D-811F-FCD7AB1CA29A}" type="presParOf" srcId="{F3577C1D-03C8-4D76-8BE6-E539700EEEFF}" destId="{86D09CA5-9072-48D9-9B0E-3E8CD014D86C}" srcOrd="3" destOrd="0" presId="urn:microsoft.com/office/officeart/2018/5/layout/IconCircleLabelList"/>
    <dgm:cxn modelId="{877F4240-8AD2-7745-87A5-E835C586F877}" type="presParOf" srcId="{683D0825-1530-482E-B4AD-7375739CAF17}" destId="{17A80628-668C-4C98-A87B-C4AC5F73BB77}" srcOrd="3" destOrd="0" presId="urn:microsoft.com/office/officeart/2018/5/layout/IconCircleLabelList"/>
    <dgm:cxn modelId="{4004DAA9-BED6-0A42-AEE6-E64F24CB4856}" type="presParOf" srcId="{683D0825-1530-482E-B4AD-7375739CAF17}" destId="{615EBA6D-AF58-40F4-88A6-D2142506D1E2}" srcOrd="4" destOrd="0" presId="urn:microsoft.com/office/officeart/2018/5/layout/IconCircleLabelList"/>
    <dgm:cxn modelId="{EBC6C141-27F9-D247-870F-631C0E664BAC}" type="presParOf" srcId="{615EBA6D-AF58-40F4-88A6-D2142506D1E2}" destId="{B43E2A83-274A-41F9-9E36-CDDAB95022E3}" srcOrd="0" destOrd="0" presId="urn:microsoft.com/office/officeart/2018/5/layout/IconCircleLabelList"/>
    <dgm:cxn modelId="{6F6B957D-5104-4C44-B7F7-E893B5539BF3}" type="presParOf" srcId="{615EBA6D-AF58-40F4-88A6-D2142506D1E2}" destId="{41FC1A64-ABD3-4D89-84AB-AE56ED02E957}" srcOrd="1" destOrd="0" presId="urn:microsoft.com/office/officeart/2018/5/layout/IconCircleLabelList"/>
    <dgm:cxn modelId="{BAC1E9AD-BF2E-454A-A1BF-1E7A74FF86DF}" type="presParOf" srcId="{615EBA6D-AF58-40F4-88A6-D2142506D1E2}" destId="{2EFD0BDB-860C-4555-BC08-816A1C30CDE1}" srcOrd="2" destOrd="0" presId="urn:microsoft.com/office/officeart/2018/5/layout/IconCircleLabelList"/>
    <dgm:cxn modelId="{017AB0FC-7733-4C4F-BDB5-D84E7ABDD052}" type="presParOf" srcId="{615EBA6D-AF58-40F4-88A6-D2142506D1E2}" destId="{03DBDF94-14B2-4BDA-A505-FF1BE3487A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ABF78-5622-0B4C-83B8-EA2A52B53CA7}">
      <dsp:nvSpPr>
        <dsp:cNvPr id="0" name=""/>
        <dsp:cNvSpPr/>
      </dsp:nvSpPr>
      <dsp:spPr>
        <a:xfrm>
          <a:off x="0" y="375349"/>
          <a:ext cx="5607050" cy="41769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Determine factors that significantly contribute to job satisfaction.</a:t>
          </a:r>
          <a:endParaRPr lang="en-US" sz="5100" kern="1200" dirty="0"/>
        </a:p>
      </dsp:txBody>
      <dsp:txXfrm>
        <a:off x="203899" y="579248"/>
        <a:ext cx="5199252" cy="3769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C42E-DBF8-5544-9091-C053C175746E}">
      <dsp:nvSpPr>
        <dsp:cNvPr id="0" name=""/>
        <dsp:cNvSpPr/>
      </dsp:nvSpPr>
      <dsp:spPr>
        <a:xfrm>
          <a:off x="0" y="601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476443-0C9F-484D-BB97-DCC83B348626}">
      <dsp:nvSpPr>
        <dsp:cNvPr id="0" name=""/>
        <dsp:cNvSpPr/>
      </dsp:nvSpPr>
      <dsp:spPr>
        <a:xfrm>
          <a:off x="0" y="601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Importance</a:t>
          </a:r>
        </a:p>
      </dsp:txBody>
      <dsp:txXfrm>
        <a:off x="0" y="601"/>
        <a:ext cx="5607050" cy="985279"/>
      </dsp:txXfrm>
    </dsp:sp>
    <dsp:sp modelId="{BB3E4DC5-7FA1-504B-BD33-24B19978F2D5}">
      <dsp:nvSpPr>
        <dsp:cNvPr id="0" name=""/>
        <dsp:cNvSpPr/>
      </dsp:nvSpPr>
      <dsp:spPr>
        <a:xfrm>
          <a:off x="0" y="985880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5FA406-A6EB-6740-879D-6505A1F8083A}">
      <dsp:nvSpPr>
        <dsp:cNvPr id="0" name=""/>
        <dsp:cNvSpPr/>
      </dsp:nvSpPr>
      <dsp:spPr>
        <a:xfrm>
          <a:off x="0" y="98588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Data Set </a:t>
          </a:r>
        </a:p>
      </dsp:txBody>
      <dsp:txXfrm>
        <a:off x="0" y="985880"/>
        <a:ext cx="5607050" cy="985279"/>
      </dsp:txXfrm>
    </dsp:sp>
    <dsp:sp modelId="{C8B47795-34C4-B345-9DE7-CE971B8A28DB}">
      <dsp:nvSpPr>
        <dsp:cNvPr id="0" name=""/>
        <dsp:cNvSpPr/>
      </dsp:nvSpPr>
      <dsp:spPr>
        <a:xfrm>
          <a:off x="0" y="1971160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46FF0-AF8C-4549-AC7D-F5C7B9692001}">
      <dsp:nvSpPr>
        <dsp:cNvPr id="0" name=""/>
        <dsp:cNvSpPr/>
      </dsp:nvSpPr>
      <dsp:spPr>
        <a:xfrm>
          <a:off x="0" y="197116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Data Cleaning</a:t>
          </a:r>
        </a:p>
      </dsp:txBody>
      <dsp:txXfrm>
        <a:off x="0" y="1971160"/>
        <a:ext cx="5607050" cy="985279"/>
      </dsp:txXfrm>
    </dsp:sp>
    <dsp:sp modelId="{E61721D0-7D18-7A43-AFA7-03985C7D6452}">
      <dsp:nvSpPr>
        <dsp:cNvPr id="0" name=""/>
        <dsp:cNvSpPr/>
      </dsp:nvSpPr>
      <dsp:spPr>
        <a:xfrm>
          <a:off x="0" y="2956439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AD3DC-8586-544C-9C1D-F18FA1AD16F4}">
      <dsp:nvSpPr>
        <dsp:cNvPr id="0" name=""/>
        <dsp:cNvSpPr/>
      </dsp:nvSpPr>
      <dsp:spPr>
        <a:xfrm>
          <a:off x="0" y="295643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Data Analysis</a:t>
          </a:r>
        </a:p>
      </dsp:txBody>
      <dsp:txXfrm>
        <a:off x="0" y="2956439"/>
        <a:ext cx="5607050" cy="985279"/>
      </dsp:txXfrm>
    </dsp:sp>
    <dsp:sp modelId="{9573EDC0-17D1-DA47-89EE-F2FF6D6FF710}">
      <dsp:nvSpPr>
        <dsp:cNvPr id="0" name=""/>
        <dsp:cNvSpPr/>
      </dsp:nvSpPr>
      <dsp:spPr>
        <a:xfrm>
          <a:off x="0" y="3941719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24B7EF-8C1B-8C4B-A955-ADF159724F6A}">
      <dsp:nvSpPr>
        <dsp:cNvPr id="0" name=""/>
        <dsp:cNvSpPr/>
      </dsp:nvSpPr>
      <dsp:spPr>
        <a:xfrm>
          <a:off x="0" y="394171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Results </a:t>
          </a:r>
        </a:p>
      </dsp:txBody>
      <dsp:txXfrm>
        <a:off x="0" y="3941719"/>
        <a:ext cx="5607050" cy="985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7EAEB-8C62-4447-B6FA-1C641D3B1990}">
      <dsp:nvSpPr>
        <dsp:cNvPr id="0" name=""/>
        <dsp:cNvSpPr/>
      </dsp:nvSpPr>
      <dsp:spPr>
        <a:xfrm>
          <a:off x="0" y="601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7434EB-0CF3-9645-A0F5-322920D99BBF}">
      <dsp:nvSpPr>
        <dsp:cNvPr id="0" name=""/>
        <dsp:cNvSpPr/>
      </dsp:nvSpPr>
      <dsp:spPr>
        <a:xfrm>
          <a:off x="0" y="601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Stackoverflow developer survey dataset</a:t>
          </a:r>
          <a:endParaRPr lang="en-US" sz="2800" kern="1200"/>
        </a:p>
      </dsp:txBody>
      <dsp:txXfrm>
        <a:off x="0" y="601"/>
        <a:ext cx="5607050" cy="985279"/>
      </dsp:txXfrm>
    </dsp:sp>
    <dsp:sp modelId="{320338DE-AD7A-F144-9F61-AC435E500003}">
      <dsp:nvSpPr>
        <dsp:cNvPr id="0" name=""/>
        <dsp:cNvSpPr/>
      </dsp:nvSpPr>
      <dsp:spPr>
        <a:xfrm>
          <a:off x="0" y="98588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E9CB-2E9A-364A-86C1-6EA9BD48DC66}">
      <dsp:nvSpPr>
        <dsp:cNvPr id="0" name=""/>
        <dsp:cNvSpPr/>
      </dsp:nvSpPr>
      <dsp:spPr>
        <a:xfrm>
          <a:off x="0" y="98588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Conducted: January – Feb</a:t>
          </a:r>
          <a:endParaRPr lang="en-US" sz="2800" kern="1200"/>
        </a:p>
      </dsp:txBody>
      <dsp:txXfrm>
        <a:off x="0" y="985880"/>
        <a:ext cx="5607050" cy="985279"/>
      </dsp:txXfrm>
    </dsp:sp>
    <dsp:sp modelId="{F2EB6400-3556-3446-A764-26D00B50F61F}">
      <dsp:nvSpPr>
        <dsp:cNvPr id="0" name=""/>
        <dsp:cNvSpPr/>
      </dsp:nvSpPr>
      <dsp:spPr>
        <a:xfrm>
          <a:off x="0" y="197116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CAB596-A25A-C840-8621-BACB50105260}">
      <dsp:nvSpPr>
        <dsp:cNvPr id="0" name=""/>
        <dsp:cNvSpPr/>
      </dsp:nvSpPr>
      <dsp:spPr>
        <a:xfrm>
          <a:off x="0" y="197116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Sources:  Stack Overflow, Social Media </a:t>
          </a:r>
          <a:endParaRPr lang="en-US" sz="2800" kern="1200"/>
        </a:p>
      </dsp:txBody>
      <dsp:txXfrm>
        <a:off x="0" y="1971160"/>
        <a:ext cx="5607050" cy="985279"/>
      </dsp:txXfrm>
    </dsp:sp>
    <dsp:sp modelId="{9DF3036B-8A4F-2545-9532-AE775AFCB523}">
      <dsp:nvSpPr>
        <dsp:cNvPr id="0" name=""/>
        <dsp:cNvSpPr/>
      </dsp:nvSpPr>
      <dsp:spPr>
        <a:xfrm>
          <a:off x="0" y="295643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DF579-5E3B-DE4E-B681-3A3BD28CF251}">
      <dsp:nvSpPr>
        <dsp:cNvPr id="0" name=""/>
        <dsp:cNvSpPr/>
      </dsp:nvSpPr>
      <dsp:spPr>
        <a:xfrm>
          <a:off x="0" y="295643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Sensitive data removed</a:t>
          </a:r>
          <a:endParaRPr lang="en-US" sz="2800" kern="1200"/>
        </a:p>
      </dsp:txBody>
      <dsp:txXfrm>
        <a:off x="0" y="2956439"/>
        <a:ext cx="5607050" cy="985279"/>
      </dsp:txXfrm>
    </dsp:sp>
    <dsp:sp modelId="{6234EC82-65D1-C944-9FB8-2166BC3AFD37}">
      <dsp:nvSpPr>
        <dsp:cNvPr id="0" name=""/>
        <dsp:cNvSpPr/>
      </dsp:nvSpPr>
      <dsp:spPr>
        <a:xfrm>
          <a:off x="0" y="394171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28AEE9-EB86-E242-9EF8-9668AEF91B04}">
      <dsp:nvSpPr>
        <dsp:cNvPr id="0" name=""/>
        <dsp:cNvSpPr/>
      </dsp:nvSpPr>
      <dsp:spPr>
        <a:xfrm>
          <a:off x="0" y="394171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Includes job satisfaction, salary and job role</a:t>
          </a:r>
          <a:endParaRPr lang="en-US" sz="2800" kern="1200" dirty="0"/>
        </a:p>
      </dsp:txBody>
      <dsp:txXfrm>
        <a:off x="0" y="3941719"/>
        <a:ext cx="5607050" cy="985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877F7-D2CE-FC4A-B0CB-AC42548B5564}">
      <dsp:nvSpPr>
        <dsp:cNvPr id="0" name=""/>
        <dsp:cNvSpPr/>
      </dsp:nvSpPr>
      <dsp:spPr>
        <a:xfrm>
          <a:off x="0" y="0"/>
          <a:ext cx="320675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11" tIns="330200" rIns="25001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Rename columns for consistency across years </a:t>
          </a:r>
        </a:p>
      </dsp:txBody>
      <dsp:txXfrm>
        <a:off x="0" y="1180944"/>
        <a:ext cx="3206750" cy="1864648"/>
      </dsp:txXfrm>
    </dsp:sp>
    <dsp:sp modelId="{EE9269FC-88A1-5149-8CB9-38CC874EB3EB}">
      <dsp:nvSpPr>
        <dsp:cNvPr id="0" name=""/>
        <dsp:cNvSpPr/>
      </dsp:nvSpPr>
      <dsp:spPr>
        <a:xfrm>
          <a:off x="1137212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273748" y="447310"/>
        <a:ext cx="659252" cy="659252"/>
      </dsp:txXfrm>
    </dsp:sp>
    <dsp:sp modelId="{DA518681-ACAF-4D41-98E4-A76A313D22DF}">
      <dsp:nvSpPr>
        <dsp:cNvPr id="0" name=""/>
        <dsp:cNvSpPr/>
      </dsp:nvSpPr>
      <dsp:spPr>
        <a:xfrm>
          <a:off x="0" y="3107676"/>
          <a:ext cx="3206750" cy="72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accent2">
              <a:hueOff val="-2070378"/>
              <a:satOff val="9172"/>
              <a:lumOff val="-3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4228F-EDEF-8840-8CB0-F814A5B661EB}">
      <dsp:nvSpPr>
        <dsp:cNvPr id="0" name=""/>
        <dsp:cNvSpPr/>
      </dsp:nvSpPr>
      <dsp:spPr>
        <a:xfrm>
          <a:off x="3527425" y="0"/>
          <a:ext cx="3206750" cy="3107748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11" tIns="330200" rIns="25001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Drop columns containing duplicated information </a:t>
          </a:r>
        </a:p>
      </dsp:txBody>
      <dsp:txXfrm>
        <a:off x="3527425" y="1180944"/>
        <a:ext cx="3206750" cy="1864648"/>
      </dsp:txXfrm>
    </dsp:sp>
    <dsp:sp modelId="{05860A08-07E0-4B4D-9560-20C70E2B2B39}">
      <dsp:nvSpPr>
        <dsp:cNvPr id="0" name=""/>
        <dsp:cNvSpPr/>
      </dsp:nvSpPr>
      <dsp:spPr>
        <a:xfrm>
          <a:off x="4664637" y="310774"/>
          <a:ext cx="932324" cy="932324"/>
        </a:xfrm>
        <a:prstGeom prst="ellipse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accent2">
              <a:hueOff val="-4140755"/>
              <a:satOff val="18344"/>
              <a:lumOff val="-6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801173" y="447310"/>
        <a:ext cx="659252" cy="659252"/>
      </dsp:txXfrm>
    </dsp:sp>
    <dsp:sp modelId="{E3F5B8B2-CE45-B440-9C6B-D223174D5EFC}">
      <dsp:nvSpPr>
        <dsp:cNvPr id="0" name=""/>
        <dsp:cNvSpPr/>
      </dsp:nvSpPr>
      <dsp:spPr>
        <a:xfrm>
          <a:off x="3527425" y="3107676"/>
          <a:ext cx="3206750" cy="72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accent2">
              <a:hueOff val="-6211133"/>
              <a:satOff val="27515"/>
              <a:lumOff val="-10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35DAA-738F-B44E-8CA4-39798349D593}">
      <dsp:nvSpPr>
        <dsp:cNvPr id="0" name=""/>
        <dsp:cNvSpPr/>
      </dsp:nvSpPr>
      <dsp:spPr>
        <a:xfrm>
          <a:off x="7054850" y="0"/>
          <a:ext cx="3206750" cy="3107748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11" tIns="330200" rIns="25001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Drop </a:t>
          </a:r>
          <a:r>
            <a:rPr lang="en-US" sz="2400" kern="1200" dirty="0" err="1"/>
            <a:t>stackoverflow</a:t>
          </a:r>
          <a:r>
            <a:rPr lang="en-US" sz="2400" kern="1200" dirty="0"/>
            <a:t> survey columns</a:t>
          </a:r>
        </a:p>
      </dsp:txBody>
      <dsp:txXfrm>
        <a:off x="7054850" y="1180944"/>
        <a:ext cx="3206750" cy="1864648"/>
      </dsp:txXfrm>
    </dsp:sp>
    <dsp:sp modelId="{E8AF23F7-9186-664A-B644-BE218B25F61C}">
      <dsp:nvSpPr>
        <dsp:cNvPr id="0" name=""/>
        <dsp:cNvSpPr/>
      </dsp:nvSpPr>
      <dsp:spPr>
        <a:xfrm>
          <a:off x="8192062" y="310774"/>
          <a:ext cx="932324" cy="932324"/>
        </a:xfrm>
        <a:prstGeom prst="ellipse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accent2">
              <a:hueOff val="-8281511"/>
              <a:satOff val="36687"/>
              <a:lumOff val="-13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8328598" y="447310"/>
        <a:ext cx="659252" cy="659252"/>
      </dsp:txXfrm>
    </dsp:sp>
    <dsp:sp modelId="{5F2903B1-2DDD-4C4F-AFE3-19F7F6F236D7}">
      <dsp:nvSpPr>
        <dsp:cNvPr id="0" name=""/>
        <dsp:cNvSpPr/>
      </dsp:nvSpPr>
      <dsp:spPr>
        <a:xfrm>
          <a:off x="7054850" y="3107676"/>
          <a:ext cx="3206750" cy="7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1BFFD-CC0F-AC4E-9806-125233D32322}">
      <dsp:nvSpPr>
        <dsp:cNvPr id="0" name=""/>
        <dsp:cNvSpPr/>
      </dsp:nvSpPr>
      <dsp:spPr>
        <a:xfrm>
          <a:off x="1121410" y="2273"/>
          <a:ext cx="4485640" cy="11777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299152" rIns="87034" bIns="29915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Used 2018 bins for Age, Years Code &amp; Years Code Pro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Quantile binning to determine optimal bins for salary, work week </a:t>
          </a:r>
          <a:r>
            <a:rPr lang="en-US" sz="1200" kern="1200" dirty="0" err="1"/>
            <a:t>hrs</a:t>
          </a:r>
          <a:r>
            <a:rPr lang="en-US" sz="1200" kern="1200" dirty="0"/>
            <a:t> and code review </a:t>
          </a:r>
          <a:r>
            <a:rPr lang="en-US" sz="1200" kern="1200" dirty="0" err="1"/>
            <a:t>hrs</a:t>
          </a:r>
          <a:r>
            <a:rPr lang="en-US" sz="1200" kern="1200" dirty="0"/>
            <a:t> </a:t>
          </a:r>
        </a:p>
      </dsp:txBody>
      <dsp:txXfrm>
        <a:off x="1121410" y="2273"/>
        <a:ext cx="4485640" cy="1177763"/>
      </dsp:txXfrm>
    </dsp:sp>
    <dsp:sp modelId="{B9966B83-3229-6E4E-9FAE-DA361E933AE5}">
      <dsp:nvSpPr>
        <dsp:cNvPr id="0" name=""/>
        <dsp:cNvSpPr/>
      </dsp:nvSpPr>
      <dsp:spPr>
        <a:xfrm>
          <a:off x="0" y="2273"/>
          <a:ext cx="1121410" cy="11777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116337" rIns="59341" bIns="1163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Techniques</a:t>
          </a:r>
        </a:p>
      </dsp:txBody>
      <dsp:txXfrm>
        <a:off x="0" y="2273"/>
        <a:ext cx="1121410" cy="1177763"/>
      </dsp:txXfrm>
    </dsp:sp>
    <dsp:sp modelId="{9DF163AD-31F2-F148-BE75-93EF1E73D119}">
      <dsp:nvSpPr>
        <dsp:cNvPr id="0" name=""/>
        <dsp:cNvSpPr/>
      </dsp:nvSpPr>
      <dsp:spPr>
        <a:xfrm>
          <a:off x="1121410" y="1250703"/>
          <a:ext cx="4485640" cy="1177763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299152" rIns="87034" bIns="29915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Salary,  Age,  Work Week </a:t>
          </a:r>
          <a:r>
            <a:rPr lang="en-US" sz="1200" kern="1200" dirty="0" err="1"/>
            <a:t>Hrs</a:t>
          </a:r>
          <a:r>
            <a:rPr lang="en-US" sz="1200" kern="1200" dirty="0"/>
            <a:t>,  Years Code,  Years Code Pro</a:t>
          </a:r>
        </a:p>
      </dsp:txBody>
      <dsp:txXfrm>
        <a:off x="1121410" y="1250703"/>
        <a:ext cx="4485640" cy="1177763"/>
      </dsp:txXfrm>
    </dsp:sp>
    <dsp:sp modelId="{EAEA4E58-65A1-5140-9E3E-FF2565C44F6B}">
      <dsp:nvSpPr>
        <dsp:cNvPr id="0" name=""/>
        <dsp:cNvSpPr/>
      </dsp:nvSpPr>
      <dsp:spPr>
        <a:xfrm>
          <a:off x="0" y="1250703"/>
          <a:ext cx="1121410" cy="1177763"/>
        </a:xfrm>
        <a:prstGeom prst="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116337" rIns="59341" bIns="1163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2020</a:t>
          </a:r>
        </a:p>
      </dsp:txBody>
      <dsp:txXfrm>
        <a:off x="0" y="1250703"/>
        <a:ext cx="1121410" cy="1177763"/>
      </dsp:txXfrm>
    </dsp:sp>
    <dsp:sp modelId="{3A531653-60DE-FB4C-8F16-6F4D64519A89}">
      <dsp:nvSpPr>
        <dsp:cNvPr id="0" name=""/>
        <dsp:cNvSpPr/>
      </dsp:nvSpPr>
      <dsp:spPr>
        <a:xfrm>
          <a:off x="1121410" y="2499132"/>
          <a:ext cx="4485640" cy="1177763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299152" rIns="87034" bIns="29915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Salary, Age, Work Week </a:t>
          </a:r>
          <a:r>
            <a:rPr lang="en-US" sz="1200" kern="1200" dirty="0" err="1"/>
            <a:t>Hrs</a:t>
          </a:r>
          <a:r>
            <a:rPr lang="en-US" sz="1200" kern="1200" dirty="0"/>
            <a:t>, Years Code, Years Code Pro, </a:t>
          </a:r>
          <a:r>
            <a:rPr lang="en-US" sz="1200" kern="1200" dirty="0" err="1"/>
            <a:t>CodeRevHrs</a:t>
          </a:r>
          <a:endParaRPr lang="en-US" sz="1200" kern="1200" dirty="0"/>
        </a:p>
      </dsp:txBody>
      <dsp:txXfrm>
        <a:off x="1121410" y="2499132"/>
        <a:ext cx="4485640" cy="1177763"/>
      </dsp:txXfrm>
    </dsp:sp>
    <dsp:sp modelId="{CA4F7A9F-3D85-7D44-82D7-7977E413A77F}">
      <dsp:nvSpPr>
        <dsp:cNvPr id="0" name=""/>
        <dsp:cNvSpPr/>
      </dsp:nvSpPr>
      <dsp:spPr>
        <a:xfrm>
          <a:off x="0" y="2499132"/>
          <a:ext cx="1121410" cy="1177763"/>
        </a:xfrm>
        <a:prstGeom prst="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116337" rIns="59341" bIns="1163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2019</a:t>
          </a:r>
        </a:p>
      </dsp:txBody>
      <dsp:txXfrm>
        <a:off x="0" y="2499132"/>
        <a:ext cx="1121410" cy="1177763"/>
      </dsp:txXfrm>
    </dsp:sp>
    <dsp:sp modelId="{3B8ABDA8-9707-9A41-8A3D-3D95D4350F90}">
      <dsp:nvSpPr>
        <dsp:cNvPr id="0" name=""/>
        <dsp:cNvSpPr/>
      </dsp:nvSpPr>
      <dsp:spPr>
        <a:xfrm>
          <a:off x="1121410" y="3747562"/>
          <a:ext cx="4485640" cy="1177763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299152" rIns="87034" bIns="29915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Salary</a:t>
          </a:r>
        </a:p>
      </dsp:txBody>
      <dsp:txXfrm>
        <a:off x="1121410" y="3747562"/>
        <a:ext cx="4485640" cy="1177763"/>
      </dsp:txXfrm>
    </dsp:sp>
    <dsp:sp modelId="{5C6FC612-A5F9-E144-8BDF-F4AE91FF723D}">
      <dsp:nvSpPr>
        <dsp:cNvPr id="0" name=""/>
        <dsp:cNvSpPr/>
      </dsp:nvSpPr>
      <dsp:spPr>
        <a:xfrm>
          <a:off x="0" y="3747562"/>
          <a:ext cx="1121410" cy="1177763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116337" rIns="59341" bIns="1163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2018</a:t>
          </a:r>
        </a:p>
      </dsp:txBody>
      <dsp:txXfrm>
        <a:off x="0" y="3747562"/>
        <a:ext cx="1121410" cy="1177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29B2C-9E53-F447-B3C2-C0452E344E1C}">
      <dsp:nvSpPr>
        <dsp:cNvPr id="0" name=""/>
        <dsp:cNvSpPr/>
      </dsp:nvSpPr>
      <dsp:spPr>
        <a:xfrm>
          <a:off x="0" y="46489"/>
          <a:ext cx="5607050" cy="65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Satisfied</a:t>
          </a:r>
        </a:p>
      </dsp:txBody>
      <dsp:txXfrm>
        <a:off x="31984" y="78473"/>
        <a:ext cx="5543082" cy="591232"/>
      </dsp:txXfrm>
    </dsp:sp>
    <dsp:sp modelId="{56B17138-ED39-6D41-8B90-A984845A44CC}">
      <dsp:nvSpPr>
        <dsp:cNvPr id="0" name=""/>
        <dsp:cNvSpPr/>
      </dsp:nvSpPr>
      <dsp:spPr>
        <a:xfrm>
          <a:off x="0" y="701689"/>
          <a:ext cx="560705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Is survey respondent satisfied or not</a:t>
          </a:r>
        </a:p>
      </dsp:txBody>
      <dsp:txXfrm>
        <a:off x="0" y="701689"/>
        <a:ext cx="5607050" cy="463680"/>
      </dsp:txXfrm>
    </dsp:sp>
    <dsp:sp modelId="{4C2FBFB3-E683-DE4C-BC17-777CAAC5EE32}">
      <dsp:nvSpPr>
        <dsp:cNvPr id="0" name=""/>
        <dsp:cNvSpPr/>
      </dsp:nvSpPr>
      <dsp:spPr>
        <a:xfrm>
          <a:off x="0" y="1165369"/>
          <a:ext cx="5607050" cy="6552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Language Used &amp; Desired</a:t>
          </a:r>
        </a:p>
      </dsp:txBody>
      <dsp:txXfrm>
        <a:off x="31984" y="1197353"/>
        <a:ext cx="5543082" cy="591232"/>
      </dsp:txXfrm>
    </dsp:sp>
    <dsp:sp modelId="{B4B16DC9-B4ED-914B-B625-19FA075C6860}">
      <dsp:nvSpPr>
        <dsp:cNvPr id="0" name=""/>
        <dsp:cNvSpPr/>
      </dsp:nvSpPr>
      <dsp:spPr>
        <a:xfrm>
          <a:off x="0" y="1820569"/>
          <a:ext cx="5607050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Are languages used in languages desired?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Are languages desired in languages used?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Number of languages used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Number of languages desired</a:t>
          </a:r>
        </a:p>
      </dsp:txBody>
      <dsp:txXfrm>
        <a:off x="0" y="1820569"/>
        <a:ext cx="5607050" cy="1449000"/>
      </dsp:txXfrm>
    </dsp:sp>
    <dsp:sp modelId="{6FE39AFB-01AA-6E48-8BF2-DE26AF9D5239}">
      <dsp:nvSpPr>
        <dsp:cNvPr id="0" name=""/>
        <dsp:cNvSpPr/>
      </dsp:nvSpPr>
      <dsp:spPr>
        <a:xfrm>
          <a:off x="0" y="3269569"/>
          <a:ext cx="5607050" cy="6552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 Type</a:t>
          </a:r>
        </a:p>
      </dsp:txBody>
      <dsp:txXfrm>
        <a:off x="31984" y="3301553"/>
        <a:ext cx="5543082" cy="591232"/>
      </dsp:txXfrm>
    </dsp:sp>
    <dsp:sp modelId="{D6364083-2028-D04A-B4A6-6083F1957386}">
      <dsp:nvSpPr>
        <dsp:cNvPr id="0" name=""/>
        <dsp:cNvSpPr/>
      </dsp:nvSpPr>
      <dsp:spPr>
        <a:xfrm>
          <a:off x="0" y="3924770"/>
          <a:ext cx="5607050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Summarized developer type into new categories e.g. Executive, Manager, Designer, Developer etc.</a:t>
          </a:r>
        </a:p>
      </dsp:txBody>
      <dsp:txXfrm>
        <a:off x="0" y="3924770"/>
        <a:ext cx="5607050" cy="956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4141-7AB0-A844-8210-E9DC677E2C7A}">
      <dsp:nvSpPr>
        <dsp:cNvPr id="0" name=""/>
        <dsp:cNvSpPr/>
      </dsp:nvSpPr>
      <dsp:spPr>
        <a:xfrm>
          <a:off x="9422" y="257629"/>
          <a:ext cx="3728904" cy="1118671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125" tIns="138125" rIns="138125" bIns="1381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CHECKS</a:t>
          </a:r>
        </a:p>
      </dsp:txBody>
      <dsp:txXfrm>
        <a:off x="345023" y="257629"/>
        <a:ext cx="3057702" cy="1118671"/>
      </dsp:txXfrm>
    </dsp:sp>
    <dsp:sp modelId="{296838D0-6F35-164E-827B-0F461D3808E7}">
      <dsp:nvSpPr>
        <dsp:cNvPr id="0" name=""/>
        <dsp:cNvSpPr/>
      </dsp:nvSpPr>
      <dsp:spPr>
        <a:xfrm>
          <a:off x="9422" y="1376301"/>
          <a:ext cx="3393303" cy="22503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146" tIns="268146" rIns="268146" bIns="53629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Visually checked how features varied with satisfied response variable</a:t>
          </a:r>
        </a:p>
      </dsp:txBody>
      <dsp:txXfrm>
        <a:off x="9422" y="1376301"/>
        <a:ext cx="3393303" cy="2250363"/>
      </dsp:txXfrm>
    </dsp:sp>
    <dsp:sp modelId="{7E5B003D-621E-EB47-865E-2ACA05B4B313}">
      <dsp:nvSpPr>
        <dsp:cNvPr id="0" name=""/>
        <dsp:cNvSpPr/>
      </dsp:nvSpPr>
      <dsp:spPr>
        <a:xfrm>
          <a:off x="3682907" y="257629"/>
          <a:ext cx="3728904" cy="1118671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125" tIns="138125" rIns="138125" bIns="1381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 SELECTION</a:t>
          </a:r>
        </a:p>
      </dsp:txBody>
      <dsp:txXfrm>
        <a:off x="4018508" y="257629"/>
        <a:ext cx="3057702" cy="1118671"/>
      </dsp:txXfrm>
    </dsp:sp>
    <dsp:sp modelId="{B6FDC9E1-116D-2448-8C96-44421A2DC6DD}">
      <dsp:nvSpPr>
        <dsp:cNvPr id="0" name=""/>
        <dsp:cNvSpPr/>
      </dsp:nvSpPr>
      <dsp:spPr>
        <a:xfrm>
          <a:off x="3682907" y="1376301"/>
          <a:ext cx="3393303" cy="22503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146" tIns="268146" rIns="268146" bIns="53629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Significance Test</a:t>
          </a:r>
          <a:r>
            <a:rPr lang="en-US" sz="2000" kern="1200" dirty="0"/>
            <a:t>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Chi-squared</a:t>
          </a:r>
          <a:r>
            <a:rPr lang="en-US" sz="2000" kern="1200" baseline="0" dirty="0"/>
            <a:t> test of independence </a:t>
          </a:r>
          <a:endParaRPr lang="en-US" sz="2000" kern="1200" dirty="0"/>
        </a:p>
      </dsp:txBody>
      <dsp:txXfrm>
        <a:off x="3682907" y="1376301"/>
        <a:ext cx="3393303" cy="2250363"/>
      </dsp:txXfrm>
    </dsp:sp>
    <dsp:sp modelId="{D2545DEF-EB1A-B74D-B8D6-B06DA0D45C2B}">
      <dsp:nvSpPr>
        <dsp:cNvPr id="0" name=""/>
        <dsp:cNvSpPr/>
      </dsp:nvSpPr>
      <dsp:spPr>
        <a:xfrm>
          <a:off x="7356392" y="257629"/>
          <a:ext cx="3728904" cy="1118671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125" tIns="138125" rIns="138125" bIns="1381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MODELLING</a:t>
          </a:r>
        </a:p>
      </dsp:txBody>
      <dsp:txXfrm>
        <a:off x="7691993" y="257629"/>
        <a:ext cx="3057702" cy="1118671"/>
      </dsp:txXfrm>
    </dsp:sp>
    <dsp:sp modelId="{6B656F27-BF63-6C41-A9E0-D0AC386A42A3}">
      <dsp:nvSpPr>
        <dsp:cNvPr id="0" name=""/>
        <dsp:cNvSpPr/>
      </dsp:nvSpPr>
      <dsp:spPr>
        <a:xfrm>
          <a:off x="7356392" y="1376301"/>
          <a:ext cx="3393303" cy="22503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146" tIns="268146" rIns="268146" bIns="53629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Models</a:t>
          </a:r>
          <a:r>
            <a:rPr lang="en-US" sz="2000" kern="1200" dirty="0"/>
            <a:t>: Naïve Bayes, Decision Tree, Logistic Regression and KNN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Assessment</a:t>
          </a:r>
          <a:r>
            <a:rPr lang="en-US" sz="2000" kern="1200" dirty="0"/>
            <a:t>: Accuracy, AUC, precision, recall</a:t>
          </a:r>
        </a:p>
      </dsp:txBody>
      <dsp:txXfrm>
        <a:off x="7356392" y="1376301"/>
        <a:ext cx="3393303" cy="22503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92158-1247-403C-9E30-843ADEB2C1FE}">
      <dsp:nvSpPr>
        <dsp:cNvPr id="0" name=""/>
        <dsp:cNvSpPr/>
      </dsp:nvSpPr>
      <dsp:spPr>
        <a:xfrm>
          <a:off x="718549" y="1373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C0A8E-DC0E-4898-91F0-578BF3D0178B}">
      <dsp:nvSpPr>
        <dsp:cNvPr id="0" name=""/>
        <dsp:cNvSpPr/>
      </dsp:nvSpPr>
      <dsp:spPr>
        <a:xfrm>
          <a:off x="1106112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B2E5E-F4D5-4471-93B6-73C495984EC6}">
      <dsp:nvSpPr>
        <dsp:cNvPr id="0" name=""/>
        <dsp:cNvSpPr/>
      </dsp:nvSpPr>
      <dsp:spPr>
        <a:xfrm>
          <a:off x="137206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Location &amp; Compensation</a:t>
          </a:r>
        </a:p>
      </dsp:txBody>
      <dsp:txXfrm>
        <a:off x="137206" y="2386374"/>
        <a:ext cx="2981250" cy="720000"/>
      </dsp:txXfrm>
    </dsp:sp>
    <dsp:sp modelId="{A8769B20-840E-4065-B74D-37AD9E85DEC5}">
      <dsp:nvSpPr>
        <dsp:cNvPr id="0" name=""/>
        <dsp:cNvSpPr/>
      </dsp:nvSpPr>
      <dsp:spPr>
        <a:xfrm>
          <a:off x="4221518" y="1373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ABD1F-FE90-4629-BD73-E54F3DB29B0A}">
      <dsp:nvSpPr>
        <dsp:cNvPr id="0" name=""/>
        <dsp:cNvSpPr/>
      </dsp:nvSpPr>
      <dsp:spPr>
        <a:xfrm>
          <a:off x="4609081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09CA5-9072-48D9-9B0E-3E8CD014D86C}">
      <dsp:nvSpPr>
        <dsp:cNvPr id="0" name=""/>
        <dsp:cNvSpPr/>
      </dsp:nvSpPr>
      <dsp:spPr>
        <a:xfrm>
          <a:off x="3640174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Type of work</a:t>
          </a:r>
        </a:p>
      </dsp:txBody>
      <dsp:txXfrm>
        <a:off x="3640174" y="2386374"/>
        <a:ext cx="2981250" cy="720000"/>
      </dsp:txXfrm>
    </dsp:sp>
    <dsp:sp modelId="{B43E2A83-274A-41F9-9E36-CDDAB95022E3}">
      <dsp:nvSpPr>
        <dsp:cNvPr id="0" name=""/>
        <dsp:cNvSpPr/>
      </dsp:nvSpPr>
      <dsp:spPr>
        <a:xfrm>
          <a:off x="7724487" y="1373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C1A64-ABD3-4D89-84AB-AE56ED02E957}">
      <dsp:nvSpPr>
        <dsp:cNvPr id="0" name=""/>
        <dsp:cNvSpPr/>
      </dsp:nvSpPr>
      <dsp:spPr>
        <a:xfrm>
          <a:off x="8112050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BDF94-14B2-4BDA-A505-FF1BE3487AE1}">
      <dsp:nvSpPr>
        <dsp:cNvPr id="0" name=""/>
        <dsp:cNvSpPr/>
      </dsp:nvSpPr>
      <dsp:spPr>
        <a:xfrm>
          <a:off x="7143143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Work Environment</a:t>
          </a:r>
        </a:p>
      </dsp:txBody>
      <dsp:txXfrm>
        <a:off x="7143143" y="238637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4031-F94F-FF4A-8D36-82EB952AC499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630D-910E-5C47-B548-EDB4CED6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 I am going to present my data mining project on developer job satisfaction.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3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Secondly, I binned numerical data using the quantile binning method as well as bins from another year so that data</a:t>
            </a:r>
          </a:p>
          <a:p>
            <a:r>
              <a:rPr lang="en-GB" dirty="0"/>
              <a:t>across the 3 years would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Thirdly, there was a LOT of missing data as you can see from this slide where black in the missing data map plots</a:t>
            </a:r>
          </a:p>
          <a:p>
            <a:r>
              <a:rPr lang="en-GB" dirty="0"/>
              <a:t>shows questions where the answer was missing.</a:t>
            </a:r>
          </a:p>
          <a:p>
            <a:r>
              <a:rPr lang="en-GB" dirty="0"/>
              <a:t>This could have been due to fact that some survey questions only appeared if a person answered a previous questions</a:t>
            </a:r>
          </a:p>
          <a:p>
            <a:endParaRPr lang="en-GB" dirty="0"/>
          </a:p>
          <a:p>
            <a:r>
              <a:rPr lang="en-GB" dirty="0"/>
              <a:t>Due to amount of missing data I conducted analysis to see if there were differences between people that left a lot of questions blank versus people that didn't.</a:t>
            </a:r>
          </a:p>
          <a:p>
            <a:endParaRPr lang="en-GB" dirty="0"/>
          </a:p>
          <a:p>
            <a:r>
              <a:rPr lang="en-GB" dirty="0"/>
              <a:t>The results from this analysis are shown in the bar plots where you can see a visual difference in answers to</a:t>
            </a:r>
          </a:p>
          <a:p>
            <a:r>
              <a:rPr lang="en-GB" dirty="0"/>
              <a:t>questions e.g. in 2020 there is a higher proportion of people based in India that left a lot of questions blank</a:t>
            </a:r>
          </a:p>
          <a:p>
            <a:r>
              <a:rPr lang="en-GB" dirty="0"/>
              <a:t>compared to those that answered most questions.</a:t>
            </a:r>
          </a:p>
          <a:p>
            <a:endParaRPr lang="en-GB" dirty="0"/>
          </a:p>
          <a:p>
            <a:r>
              <a:rPr lang="en-GB" dirty="0"/>
              <a:t>Chi2 independence test showed significant result when comparing each of these features to the amount of</a:t>
            </a:r>
          </a:p>
          <a:p>
            <a:r>
              <a:rPr lang="en-GB" dirty="0"/>
              <a:t>missing data.</a:t>
            </a:r>
          </a:p>
          <a:p>
            <a:endParaRPr lang="en-GB" dirty="0"/>
          </a:p>
          <a:p>
            <a:r>
              <a:rPr lang="en-GB" dirty="0"/>
              <a:t>As all my data was categorical data I therefore decided to replace all the missing data with "Missing"</a:t>
            </a:r>
          </a:p>
          <a:p>
            <a:r>
              <a:rPr lang="en-GB" dirty="0"/>
              <a:t>category for each feature as I didn't want to lose information about the missing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I was concerned with satisfied vs not satisfied I generated a new variable to capture this</a:t>
            </a:r>
          </a:p>
          <a:p>
            <a:r>
              <a:rPr lang="en-GB" dirty="0"/>
              <a:t>using the Job Satisfaction.</a:t>
            </a:r>
          </a:p>
          <a:p>
            <a:endParaRPr lang="en-GB" dirty="0"/>
          </a:p>
          <a:p>
            <a:r>
              <a:rPr lang="en-GB" dirty="0"/>
              <a:t>In addition to this some questions were difficult to work with due to multiple responses being</a:t>
            </a:r>
          </a:p>
          <a:p>
            <a:r>
              <a:rPr lang="en-GB" dirty="0"/>
              <a:t>allowed for that question so I generated some new features to help with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Once I had cleaned the data I then analysed each year individually before analysing all 3 years together.</a:t>
            </a:r>
          </a:p>
          <a:p>
            <a:r>
              <a:rPr lang="en-GB" dirty="0"/>
              <a:t>I started with visually checking how features varied with satisfaction </a:t>
            </a:r>
          </a:p>
          <a:p>
            <a:r>
              <a:rPr lang="en-GB" dirty="0"/>
              <a:t>I then used the chi2 test of independence to check if </a:t>
            </a:r>
            <a:r>
              <a:rPr lang="en-GB"/>
              <a:t>these categorical </a:t>
            </a:r>
            <a:r>
              <a:rPr lang="en-GB" dirty="0"/>
              <a:t>features varied significantly with developer satisfaction</a:t>
            </a:r>
          </a:p>
          <a:p>
            <a:r>
              <a:rPr lang="en-GB" dirty="0"/>
              <a:t>I selected features based on these chi2 results to build a variety of models assessing predictive power of these features on job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9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all 3 years I found that country, salary, number of years coding,</a:t>
            </a:r>
          </a:p>
          <a:p>
            <a:r>
              <a:rPr lang="en-GB" dirty="0"/>
              <a:t>type of developer, age, language desired being Bash and whether the person was a hobby coder</a:t>
            </a:r>
          </a:p>
          <a:p>
            <a:r>
              <a:rPr lang="en-GB" dirty="0"/>
              <a:t>all had a significant chi-squared result which indicated that they were not independent of developer satisfaction.</a:t>
            </a:r>
          </a:p>
          <a:p>
            <a:endParaRPr lang="en-GB" dirty="0"/>
          </a:p>
          <a:p>
            <a:r>
              <a:rPr lang="en-GB" dirty="0"/>
              <a:t>Can clearly see from this plot of proportion satisfied per country that Australia, North America,</a:t>
            </a:r>
          </a:p>
          <a:p>
            <a:r>
              <a:rPr lang="en-GB" dirty="0"/>
              <a:t>and European countries are more satisfied that China and African countries.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might expect as salary increases then proportion satisfied also increases though there is an interesting</a:t>
            </a:r>
          </a:p>
          <a:p>
            <a:r>
              <a:rPr lang="en-GB" dirty="0"/>
              <a:t>dip in satisfaction for people earning over $275000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7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Satisfaction tends to dip between ages of 25-44 then increase again as a person gets older.  Perhaps</a:t>
            </a:r>
          </a:p>
          <a:p>
            <a:r>
              <a:rPr lang="en-GB" dirty="0"/>
              <a:t>this due to type of work more dominant in that age group or due to life changes that typically occur during</a:t>
            </a:r>
          </a:p>
          <a:p>
            <a:r>
              <a:rPr lang="en-GB" dirty="0"/>
              <a:t>those times in people's lives such as becoming home owners, marriage and starting families.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4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might expect the type of work the person does also impacts job satisfaction with Executives and managers</a:t>
            </a:r>
          </a:p>
          <a:p>
            <a:r>
              <a:rPr lang="en-GB" dirty="0"/>
              <a:t>being the most satisfied while designers and administrators are among the least satisfied.</a:t>
            </a:r>
          </a:p>
          <a:p>
            <a:r>
              <a:rPr lang="en-GB" dirty="0"/>
              <a:t>It is also interesting to note that people that didn't answer this question tend to be the least satisfied.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1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Due to the variety in questions over the years I did find some features specific to each year that showed a trend</a:t>
            </a:r>
          </a:p>
          <a:p>
            <a:r>
              <a:rPr lang="en-GB" dirty="0"/>
              <a:t>with satisfaction that is interesting.</a:t>
            </a:r>
          </a:p>
          <a:p>
            <a:endParaRPr lang="en-GB" dirty="0"/>
          </a:p>
          <a:p>
            <a:r>
              <a:rPr lang="en-GB" dirty="0"/>
              <a:t>As can see from significance tests on 2018 questions on skipping meals, hours at a computer and hours outside</a:t>
            </a:r>
          </a:p>
          <a:p>
            <a:r>
              <a:rPr lang="en-GB" dirty="0"/>
              <a:t>had a significant result when compared to whether someone was satisfied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might expect people that skip more meals are less satisfied than those that don't skip any.</a:t>
            </a:r>
          </a:p>
          <a:p>
            <a:r>
              <a:rPr lang="en-GB" dirty="0"/>
              <a:t>There is also a trend in number of hours spent at a computer where as the number of hours at computer</a:t>
            </a:r>
          </a:p>
          <a:p>
            <a:r>
              <a:rPr lang="en-GB" dirty="0"/>
              <a:t>increases so does satisfaction to a point then it decreases as the number of hours at a computer</a:t>
            </a:r>
          </a:p>
          <a:p>
            <a:r>
              <a:rPr lang="en-GB" dirty="0"/>
              <a:t>becomes too high.  While as the number of hours outside increases then so too does satisfaction.</a:t>
            </a:r>
          </a:p>
          <a:p>
            <a:endParaRPr lang="en-GB" dirty="0"/>
          </a:p>
          <a:p>
            <a:r>
              <a:rPr lang="en-GB" dirty="0"/>
              <a:t>This makes sense as people that are developers most likely want to program and so enjoy more</a:t>
            </a:r>
          </a:p>
          <a:p>
            <a:r>
              <a:rPr lang="en-GB" dirty="0"/>
              <a:t>computer time until a point when it's perhaps impinging on their personal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of this project was to assess factors that impact developer job satisfaction utilizing the techniques I learnt in this lecture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2019 they had some questions around work that were very interesting.  </a:t>
            </a:r>
          </a:p>
          <a:p>
            <a:r>
              <a:rPr lang="en-GB" dirty="0"/>
              <a:t>In fact the feature impacting satisfaction the most was how confident a person was in their manager. </a:t>
            </a:r>
          </a:p>
          <a:p>
            <a:r>
              <a:rPr lang="en-GB" dirty="0"/>
              <a:t>In, addition work plan and ability to work remotely ranked high in the chi2 significance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41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Intuitively, as confidence in manager increases then so too does satisfaction.</a:t>
            </a:r>
          </a:p>
          <a:p>
            <a:r>
              <a:rPr lang="en-GB" dirty="0"/>
              <a:t>People that have no work plan appear to be less satisfied than people that do have a work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60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2020 there wasn't as many questions about working habit.  However, there were 2 that appeared to</a:t>
            </a:r>
          </a:p>
          <a:p>
            <a:r>
              <a:rPr lang="en-GB" dirty="0"/>
              <a:t>be dependent on job satisfaction based on chi2 - onboarding and overtime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9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clear distinction between a good onboarding setup and no onboarding setup which makes sense as it's a nicer</a:t>
            </a:r>
          </a:p>
          <a:p>
            <a:r>
              <a:rPr lang="en-GB" dirty="0"/>
              <a:t>experience when there is help and support when you are joining a new team or company.</a:t>
            </a:r>
          </a:p>
          <a:p>
            <a:endParaRPr lang="en-GB" dirty="0"/>
          </a:p>
          <a:p>
            <a:r>
              <a:rPr lang="en-GB" dirty="0"/>
              <a:t>Interestingly, there seems to be a slight trend with satisfaction increasing with some overtime which might be due to</a:t>
            </a:r>
          </a:p>
          <a:p>
            <a:r>
              <a:rPr lang="en-GB" dirty="0"/>
              <a:t>monetary gain from overtime though can't tell if that is true from data I have.  As expected though people that</a:t>
            </a:r>
          </a:p>
          <a:p>
            <a:r>
              <a:rPr lang="en-GB" dirty="0"/>
              <a:t>work overtime often are the least satisfied.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7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then built models for each year using the features that had a significant chi2 result in addition </a:t>
            </a:r>
          </a:p>
          <a:p>
            <a:r>
              <a:rPr lang="en-GB" dirty="0"/>
              <a:t>to building a model for all 3 years.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used the MLR3 library in R to perform benchmark testing for 4 classification </a:t>
            </a:r>
            <a:r>
              <a:rPr lang="en-GB" dirty="0" err="1"/>
              <a:t>modeling</a:t>
            </a:r>
            <a:r>
              <a:rPr lang="en-GB" dirty="0"/>
              <a:t> techniques -</a:t>
            </a:r>
          </a:p>
          <a:p>
            <a:r>
              <a:rPr lang="en-GB" dirty="0"/>
              <a:t>naive </a:t>
            </a:r>
            <a:r>
              <a:rPr lang="en-GB" dirty="0" err="1"/>
              <a:t>bayes</a:t>
            </a:r>
            <a:r>
              <a:rPr lang="en-GB" dirty="0"/>
              <a:t>, decision tree, logistic regression and </a:t>
            </a:r>
            <a:r>
              <a:rPr lang="en-GB" dirty="0" err="1"/>
              <a:t>knn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 split the data into a train - test data set and used accuracy, </a:t>
            </a:r>
            <a:r>
              <a:rPr lang="en-GB" dirty="0" err="1"/>
              <a:t>auc</a:t>
            </a:r>
            <a:r>
              <a:rPr lang="en-GB" dirty="0"/>
              <a:t>, precision and recall to </a:t>
            </a:r>
            <a:r>
              <a:rPr lang="en-GB" dirty="0" err="1"/>
              <a:t>asssess</a:t>
            </a:r>
            <a:r>
              <a:rPr lang="en-GB" dirty="0"/>
              <a:t> the</a:t>
            </a:r>
          </a:p>
          <a:p>
            <a:r>
              <a:rPr lang="en-GB" dirty="0"/>
              <a:t>performance of each model.  The results of which are shown in this table.</a:t>
            </a:r>
          </a:p>
          <a:p>
            <a:endParaRPr lang="en-GB" dirty="0"/>
          </a:p>
          <a:p>
            <a:r>
              <a:rPr lang="en-GB" dirty="0"/>
              <a:t>None of the models had an amazing accuracy though I found that the best model was </a:t>
            </a:r>
            <a:r>
              <a:rPr lang="en-GB" dirty="0" err="1"/>
              <a:t>lr</a:t>
            </a:r>
            <a:r>
              <a:rPr lang="en-GB" dirty="0"/>
              <a:t> from the year 2019.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2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thought this might be related to class imbalance with more satisfied that not satisfied so I balanced</a:t>
            </a:r>
          </a:p>
          <a:p>
            <a:r>
              <a:rPr lang="en-GB" dirty="0"/>
              <a:t>the data using SMOTE in R and I found that model performance did increase.  However, it still wasn't very high</a:t>
            </a:r>
          </a:p>
          <a:p>
            <a:r>
              <a:rPr lang="en-GB" dirty="0"/>
              <a:t>which might indicate that we are missing features that contribute to job satisfaction.</a:t>
            </a:r>
          </a:p>
          <a:p>
            <a:r>
              <a:rPr lang="en-GB" dirty="0"/>
              <a:t>Still the 2019 LR model was the best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3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building the 2019 model I had included the confidence in</a:t>
            </a:r>
          </a:p>
          <a:p>
            <a:r>
              <a:rPr lang="en-GB" dirty="0"/>
              <a:t>manager response and as you can see from the model co-</a:t>
            </a:r>
            <a:r>
              <a:rPr lang="en-GB" dirty="0" err="1"/>
              <a:t>efficients</a:t>
            </a:r>
            <a:r>
              <a:rPr lang="en-GB" dirty="0"/>
              <a:t> odds ratio confidence in manager</a:t>
            </a:r>
          </a:p>
          <a:p>
            <a:r>
              <a:rPr lang="en-GB" dirty="0"/>
              <a:t>has the biggest impact on job satisfaction.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8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summary I found a variety of features that can be used to determine if developer is satisfied or not.</a:t>
            </a:r>
          </a:p>
          <a:p>
            <a:endParaRPr lang="en-GB" dirty="0"/>
          </a:p>
          <a:p>
            <a:r>
              <a:rPr lang="en-GB" dirty="0"/>
              <a:t>      Location &amp; Compensation</a:t>
            </a:r>
          </a:p>
          <a:p>
            <a:r>
              <a:rPr lang="en-GB" dirty="0"/>
              <a:t>          Country</a:t>
            </a:r>
          </a:p>
          <a:p>
            <a:r>
              <a:rPr lang="en-GB" dirty="0"/>
              <a:t>          Salary</a:t>
            </a:r>
          </a:p>
          <a:p>
            <a:r>
              <a:rPr lang="en-GB" dirty="0"/>
              <a:t>      Type of work</a:t>
            </a:r>
          </a:p>
          <a:p>
            <a:r>
              <a:rPr lang="en-GB" dirty="0"/>
              <a:t>          Developer Type</a:t>
            </a:r>
          </a:p>
          <a:p>
            <a:r>
              <a:rPr lang="en-GB" dirty="0"/>
              <a:t>          Bash language desired</a:t>
            </a:r>
          </a:p>
          <a:p>
            <a:r>
              <a:rPr lang="en-GB" dirty="0"/>
              <a:t>      Work environment seems to have a significant impact</a:t>
            </a:r>
          </a:p>
          <a:p>
            <a:r>
              <a:rPr lang="en-GB" dirty="0"/>
              <a:t>          Manager confidence</a:t>
            </a:r>
          </a:p>
          <a:p>
            <a:r>
              <a:rPr lang="en-GB" dirty="0"/>
              <a:t>          Remote working</a:t>
            </a:r>
          </a:p>
          <a:p>
            <a:r>
              <a:rPr lang="en-GB" dirty="0"/>
              <a:t>          Work schedules</a:t>
            </a:r>
          </a:p>
          <a:p>
            <a:r>
              <a:rPr lang="en-GB"/>
              <a:t>          Onboarding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6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firstly talk about the importance of this work, then I will give an overview of the data set and cleaning</a:t>
            </a:r>
          </a:p>
          <a:p>
            <a:r>
              <a:rPr lang="en-GB" dirty="0"/>
              <a:t>techniques employed before showing the data analysis and finally I will finish by summarising the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Software development is in high demand with 23.9 million developers in 2019 and</a:t>
            </a:r>
          </a:p>
          <a:p>
            <a:r>
              <a:rPr lang="en-GB" dirty="0"/>
              <a:t>projections showing this increasing to 28.7 million by 2024.</a:t>
            </a:r>
          </a:p>
          <a:p>
            <a:r>
              <a:rPr lang="en-GB" dirty="0"/>
              <a:t>However, there is a shortage of skilled people to meet this demand.</a:t>
            </a:r>
          </a:p>
          <a:p>
            <a:r>
              <a:rPr lang="en-GB" dirty="0"/>
              <a:t>A Gartner survey showed that 63% of senior executives noted this skill shortage as a key concern.</a:t>
            </a:r>
          </a:p>
          <a:p>
            <a:r>
              <a:rPr lang="en-GB" dirty="0"/>
              <a:t>with KPMGs survey reported in 2019 that 67% of CIOs said this shortage was having a negative affect on growth for</a:t>
            </a:r>
          </a:p>
          <a:p>
            <a:r>
              <a:rPr lang="en-GB" dirty="0"/>
              <a:t>their company.</a:t>
            </a:r>
          </a:p>
          <a:p>
            <a:r>
              <a:rPr lang="en-GB" dirty="0"/>
              <a:t>It's therefore important that companies understand developer job satisfaction so that they can attract the right</a:t>
            </a:r>
          </a:p>
          <a:p>
            <a:r>
              <a:rPr lang="en-GB" dirty="0"/>
              <a:t>talent and also retain this talent for many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Stackoverflow</a:t>
            </a:r>
            <a:r>
              <a:rPr lang="en-GB" dirty="0"/>
              <a:t> have ran a developer survey each year for the last 10 years and the dataset is available freely online.</a:t>
            </a:r>
          </a:p>
          <a:p>
            <a:endParaRPr lang="en-GB" dirty="0"/>
          </a:p>
          <a:p>
            <a:r>
              <a:rPr lang="en-GB" dirty="0"/>
              <a:t>The data set includes information on job satisfaction along with features such as salary and job role that I thought would be useful for this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Stackoverflow</a:t>
            </a:r>
            <a:r>
              <a:rPr lang="en-GB" dirty="0"/>
              <a:t> have been able to highlight some trends in job satisfaction from the survey data.</a:t>
            </a:r>
          </a:p>
          <a:p>
            <a:endParaRPr lang="en-GB" dirty="0"/>
          </a:p>
          <a:p>
            <a:r>
              <a:rPr lang="en-GB" dirty="0"/>
              <a:t>For example in 2019 they noted that developer type impacted job satisfaction</a:t>
            </a:r>
          </a:p>
          <a:p>
            <a:r>
              <a:rPr lang="en-GB" dirty="0"/>
              <a:t>with mangers and DevOps specialists being more satisfied than designers, educators, scientists and researchers.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 set was challenging to work with due to the variation in survey questions, the format of</a:t>
            </a:r>
          </a:p>
          <a:p>
            <a:r>
              <a:rPr lang="en-GB" dirty="0"/>
              <a:t>the survey results the data as well as a class imbalance with more satisfied developers that unsatisfied.</a:t>
            </a:r>
          </a:p>
          <a:p>
            <a:endParaRPr lang="en-GB" dirty="0"/>
          </a:p>
          <a:p>
            <a:r>
              <a:rPr lang="en-GB" dirty="0"/>
              <a:t>This plot highlights some of this variability as it shows variations in the number of responses</a:t>
            </a:r>
          </a:p>
          <a:p>
            <a:r>
              <a:rPr lang="en-GB" dirty="0"/>
              <a:t>as well as number of questions over the years.</a:t>
            </a:r>
          </a:p>
          <a:p>
            <a:r>
              <a:rPr lang="en-GB" dirty="0"/>
              <a:t>Can clearly see that 2015 had the most questions while 2016 had the least and the more recent surveys 2018 - 2020</a:t>
            </a:r>
          </a:p>
          <a:p>
            <a:r>
              <a:rPr lang="en-GB" dirty="0"/>
              <a:t>had the highest response rate.</a:t>
            </a:r>
          </a:p>
          <a:p>
            <a:r>
              <a:rPr lang="en-GB" dirty="0"/>
              <a:t>Due to survey changing dramatically over the years I decided to concentrate my analysis on 2018 - 2020 data as these</a:t>
            </a:r>
          </a:p>
          <a:p>
            <a:r>
              <a:rPr lang="en-GB" dirty="0"/>
              <a:t>years matched more closely than previous years.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then needed to clean the data before I could use it for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5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Firstly, I renamed columns across the years for consistency, dropped features containing duplicated information</a:t>
            </a:r>
          </a:p>
          <a:p>
            <a:r>
              <a:rPr lang="en-GB" dirty="0"/>
              <a:t>and dropped features pertaining to the </a:t>
            </a:r>
            <a:r>
              <a:rPr lang="en-GB" dirty="0" err="1"/>
              <a:t>stackoverflow</a:t>
            </a:r>
            <a:r>
              <a:rPr lang="en-GB" dirty="0"/>
              <a:t>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4630D-910E-5C47-B548-EDB4CED6D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267E-AE15-8C44-AE78-5EB77869A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Developer job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6C8FC-93AE-EE47-9770-5C1D400A8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dirty="0"/>
              <a:t>Presenter: Victoria Moulds</a:t>
            </a:r>
          </a:p>
        </p:txBody>
      </p:sp>
    </p:spTree>
    <p:extLst>
      <p:ext uri="{BB962C8B-B14F-4D97-AF65-F5344CB8AC3E}">
        <p14:creationId xmlns:p14="http://schemas.microsoft.com/office/powerpoint/2010/main" val="215806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0CBA-E6FC-1440-B8BC-86C14894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Binning</a:t>
            </a: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F31C5DDA-3488-4FF7-8C7C-5E27E242A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69047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67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507DA1-AB15-804A-9830-5217CAF2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0" y="690454"/>
            <a:ext cx="3953578" cy="290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9F182F-D31B-D144-A824-38BF16C04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6" y="3701082"/>
            <a:ext cx="3953576" cy="29047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53AC42-0652-0547-98B0-01022CC0BD2F}"/>
              </a:ext>
            </a:extLst>
          </p:cNvPr>
          <p:cNvSpPr/>
          <p:nvPr/>
        </p:nvSpPr>
        <p:spPr>
          <a:xfrm>
            <a:off x="1601242" y="152560"/>
            <a:ext cx="1121664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8FD2A-28BA-6E45-92DD-85289D74387C}"/>
              </a:ext>
            </a:extLst>
          </p:cNvPr>
          <p:cNvSpPr/>
          <p:nvPr/>
        </p:nvSpPr>
        <p:spPr>
          <a:xfrm>
            <a:off x="5807242" y="146304"/>
            <a:ext cx="1121664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9DF6B-C18D-DC44-996F-748A3802D384}"/>
              </a:ext>
            </a:extLst>
          </p:cNvPr>
          <p:cNvSpPr/>
          <p:nvPr/>
        </p:nvSpPr>
        <p:spPr>
          <a:xfrm>
            <a:off x="9654527" y="146304"/>
            <a:ext cx="1121664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FA731-2065-804D-9AA1-FF6DA3688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208" y="678910"/>
            <a:ext cx="4183166" cy="2907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53983-970C-5E4D-A859-78739063C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862" y="3701082"/>
            <a:ext cx="4183166" cy="2904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15F5A0-62F7-0D4F-9313-438FAC046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719" y="681469"/>
            <a:ext cx="3953281" cy="2904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A97DA-D3D7-BF43-9F62-0D0F2E355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138" y="3701082"/>
            <a:ext cx="4183166" cy="29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5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0CBA-E6FC-1440-B8BC-86C14894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Engineering</a:t>
            </a: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F31C5DDA-3488-4FF7-8C7C-5E27E242A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2330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047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0CBA-E6FC-1440-B8BC-86C14894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F31C5DDA-3488-4FF7-8C7C-5E27E242A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230080"/>
              </p:ext>
            </p:extLst>
          </p:nvPr>
        </p:nvGraphicFramePr>
        <p:xfrm>
          <a:off x="475488" y="2638424"/>
          <a:ext cx="11094720" cy="3884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75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ADB7-8D98-454D-90BF-DA5C1A55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6398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B75AE6-471F-6B46-8401-F8586BED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4" y="266557"/>
            <a:ext cx="3415288" cy="138176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OVERALL TRENDS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6362B1-03A6-F843-81E5-03FB1DF9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61155"/>
              </p:ext>
            </p:extLst>
          </p:nvPr>
        </p:nvGraphicFramePr>
        <p:xfrm>
          <a:off x="47164" y="2755231"/>
          <a:ext cx="4559968" cy="20814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30726">
                  <a:extLst>
                    <a:ext uri="{9D8B030D-6E8A-4147-A177-3AD203B41FA5}">
                      <a16:colId xmlns:a16="http://schemas.microsoft.com/office/drawing/2014/main" val="2233537224"/>
                    </a:ext>
                  </a:extLst>
                </a:gridCol>
                <a:gridCol w="1336542">
                  <a:extLst>
                    <a:ext uri="{9D8B030D-6E8A-4147-A177-3AD203B41FA5}">
                      <a16:colId xmlns:a16="http://schemas.microsoft.com/office/drawing/2014/main" val="2469668380"/>
                    </a:ext>
                  </a:extLst>
                </a:gridCol>
                <a:gridCol w="1392700">
                  <a:extLst>
                    <a:ext uri="{9D8B030D-6E8A-4147-A177-3AD203B41FA5}">
                      <a16:colId xmlns:a16="http://schemas.microsoft.com/office/drawing/2014/main" val="4244116185"/>
                    </a:ext>
                  </a:extLst>
                </a:gridCol>
              </a:tblGrid>
              <a:tr h="23127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FEATURE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XSQ P-VALUE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FISHER P-VALUE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4912028"/>
                  </a:ext>
                </a:extLst>
              </a:tr>
              <a:tr h="23127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Country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0.00049975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299527"/>
                  </a:ext>
                </a:extLst>
              </a:tr>
              <a:tr h="23127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SalaryUSDBinned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0.00049975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493793"/>
                  </a:ext>
                </a:extLst>
              </a:tr>
              <a:tr h="23127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YearsCodeBinned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7.75E-175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0.00049975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965413"/>
                  </a:ext>
                </a:extLst>
              </a:tr>
              <a:tr h="23127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AgeBinned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2.29E-135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0.00049975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0787764"/>
                  </a:ext>
                </a:extLst>
              </a:tr>
              <a:tr h="23127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DeveloperType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8.99E-58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0.00049975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5353033"/>
                  </a:ext>
                </a:extLst>
              </a:tr>
              <a:tr h="23127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languageDesiredIsBash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3.85E-48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1.22E-48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471223"/>
                  </a:ext>
                </a:extLst>
              </a:tr>
              <a:tr h="23127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OrgSize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2.93E-30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0.00049975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4652094"/>
                  </a:ext>
                </a:extLst>
              </a:tr>
              <a:tr h="23127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Hobbyist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1.06E-17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1.28E-17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414393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349BB7-FC4B-B241-884A-84DF6D73A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889" y="459192"/>
            <a:ext cx="6988947" cy="59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0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7068C-1994-684B-ADD1-3BADFCB5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7" y="804334"/>
            <a:ext cx="6175685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BC7EFD-50D6-3740-9C0F-3BCE316F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7" y="804334"/>
            <a:ext cx="6175685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5D015-292E-5947-A963-C633E9D6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7" y="804334"/>
            <a:ext cx="6175685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B75AE6-471F-6B46-8401-F8586BED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2018 TRENDS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20BCE6-02D6-444F-8D57-DA51B0EC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57237"/>
              </p:ext>
            </p:extLst>
          </p:nvPr>
        </p:nvGraphicFramePr>
        <p:xfrm>
          <a:off x="5674466" y="643467"/>
          <a:ext cx="5497364" cy="541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94">
                  <a:extLst>
                    <a:ext uri="{9D8B030D-6E8A-4147-A177-3AD203B41FA5}">
                      <a16:colId xmlns:a16="http://schemas.microsoft.com/office/drawing/2014/main" val="2102985623"/>
                    </a:ext>
                  </a:extLst>
                </a:gridCol>
                <a:gridCol w="1622794">
                  <a:extLst>
                    <a:ext uri="{9D8B030D-6E8A-4147-A177-3AD203B41FA5}">
                      <a16:colId xmlns:a16="http://schemas.microsoft.com/office/drawing/2014/main" val="2647743655"/>
                    </a:ext>
                  </a:extLst>
                </a:gridCol>
                <a:gridCol w="1880676">
                  <a:extLst>
                    <a:ext uri="{9D8B030D-6E8A-4147-A177-3AD203B41FA5}">
                      <a16:colId xmlns:a16="http://schemas.microsoft.com/office/drawing/2014/main" val="3578578770"/>
                    </a:ext>
                  </a:extLst>
                </a:gridCol>
              </a:tblGrid>
              <a:tr h="1745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CHI-SQAURED P-VALUE</a:t>
                      </a: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FISHER P-VALUE</a:t>
                      </a: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883035584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Country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1.64E-138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364832091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SalaryUSDBinned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6.76E-91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356768301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YearsCode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dirty="0">
                          <a:effectLst/>
                        </a:rPr>
                        <a:t>1.06E-32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635325457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SkipMeals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2.97E-26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1672246468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DeveloperType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8.46E-26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1483759591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HoursComputer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dirty="0">
                          <a:effectLst/>
                        </a:rPr>
                        <a:t>1.02E-19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dirty="0">
                          <a:effectLst/>
                        </a:rPr>
                        <a:t>0.00049975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23698645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HoursOutside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4.73E-18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463079980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OpenSource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9.67E-17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8.83E-17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15867491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Age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9.59E-13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3901625144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isBash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8.41E-12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6.43E-12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1148358564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YearsCodePro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2.38E-10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3996970641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WakeTime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1.78E-07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193397739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Student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8.04E-07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550962032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Hobbyist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1.31E-06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1.42E-06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073699680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CompanySize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6.61E-05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362880397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isSQL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0.003239071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0.003171233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46942984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isJavaScript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0.016667886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0.016311696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3378522779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isRust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0.018492159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0.018065053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568708075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isAssembly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0.027007233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0.026636647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127077174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isMatlab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0.037925788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0.036638054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143589987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isPython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0.094960237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0.093432399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3908228936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isHaskell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0.102322266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0.099493423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3489470376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Employment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0.18439126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0.185407296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63701628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isCoffeeScript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0.214396043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0.210187827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1113870588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isErlang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0.238770707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0.229138532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2192429172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isGo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0.248351239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0.243992146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4207195938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Gender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0.267505015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0.262988672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1722884630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isJava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0.345328742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0.343373588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3955659432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isKotlin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0.476791316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0.472496003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1887813764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isJulia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0.552410989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dirty="0">
                          <a:effectLst/>
                        </a:rPr>
                        <a:t>0.522030374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8" marR="3358" marT="3358" marB="0" anchor="b"/>
                </a:tc>
                <a:extLst>
                  <a:ext uri="{0D108BD9-81ED-4DB2-BD59-A6C34878D82A}">
                    <a16:rowId xmlns:a16="http://schemas.microsoft.com/office/drawing/2014/main" val="85102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55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91BEB-0931-2F4D-ABB6-A3FA286A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Aim Of Study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A6BC6B-8184-4916-BDBD-FC5CD6D02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96339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115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68015-7800-FB43-98FD-F4785A7C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395" y="548533"/>
            <a:ext cx="2999894" cy="2549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4187D-110D-AD45-9455-BE41315A3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8" y="548533"/>
            <a:ext cx="6778699" cy="5760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339E1-EE99-4F47-A6F0-CC69C850F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396" y="3759983"/>
            <a:ext cx="2999893" cy="254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B75AE6-471F-6B46-8401-F8586BED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2019 TRENDS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1178F7-D177-FE4C-886B-D855350B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86553"/>
              </p:ext>
            </p:extLst>
          </p:nvPr>
        </p:nvGraphicFramePr>
        <p:xfrm>
          <a:off x="5759058" y="643467"/>
          <a:ext cx="5328180" cy="541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475">
                  <a:extLst>
                    <a:ext uri="{9D8B030D-6E8A-4147-A177-3AD203B41FA5}">
                      <a16:colId xmlns:a16="http://schemas.microsoft.com/office/drawing/2014/main" val="3664856857"/>
                    </a:ext>
                  </a:extLst>
                </a:gridCol>
                <a:gridCol w="1455507">
                  <a:extLst>
                    <a:ext uri="{9D8B030D-6E8A-4147-A177-3AD203B41FA5}">
                      <a16:colId xmlns:a16="http://schemas.microsoft.com/office/drawing/2014/main" val="1923254422"/>
                    </a:ext>
                  </a:extLst>
                </a:gridCol>
                <a:gridCol w="1632198">
                  <a:extLst>
                    <a:ext uri="{9D8B030D-6E8A-4147-A177-3AD203B41FA5}">
                      <a16:colId xmlns:a16="http://schemas.microsoft.com/office/drawing/2014/main" val="1499788748"/>
                    </a:ext>
                  </a:extLst>
                </a:gridCol>
              </a:tblGrid>
              <a:tr h="1690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FEATURE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CHI-SQUARED P-VALUE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FISHER P-VALUE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302152489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MgrIdiot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256720526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Country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4.33E-285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787180464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SalaryUSDBinned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9.38E-224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336693717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WorkPlan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3.36E-140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676902563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WorkRemote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1.39E-114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20676607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OpenSourcer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5.70E-35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7355434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AgeBinned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2.09E-34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28677477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Student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4.54E-26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3673505585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YearsCodeBinned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3.66E-22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3853182897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WorkWeekHrsBinned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7.60E-22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425226982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isBash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1.93E-19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1.25E-19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565671533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YearsCodeProBinned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9.77E-15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634253505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Employment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6.65E-13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456458150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OrgSize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1.11E-10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2015892437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DeveloperType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1.91E-10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0.00049975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3759056798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Hobbyist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1.25E-07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1.32E-07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20538596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isScala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6.81E-06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7.10E-06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55602464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isDart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1.29E-05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1.43E-05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3173808318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isKotlin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8.91E-05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9.06E-05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3470700665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Gender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0.000121379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0.000109439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897296274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isPython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0.000124243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0.000121797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2743742537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isRust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0.006392071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0.006143601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4115254523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isSQL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0.044571578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0.043980754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1389074530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isJavaScript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0.049868489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0.049829522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350371878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isErlang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0.056507235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0.053610222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3629427460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isGo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0.255342015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0.253841221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4164845030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isRuby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0.522480221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0.518993506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2420260245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isAssembly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0.598516897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0.593207577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827054450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isClojure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0.760156545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0.754908526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278302899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isElixir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0.784623821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0.775896819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3931815967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isJava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0.87648016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dirty="0">
                          <a:effectLst/>
                        </a:rPr>
                        <a:t>0.871522394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7" marR="3377" marT="3377" marB="0" anchor="b"/>
                </a:tc>
                <a:extLst>
                  <a:ext uri="{0D108BD9-81ED-4DB2-BD59-A6C34878D82A}">
                    <a16:rowId xmlns:a16="http://schemas.microsoft.com/office/drawing/2014/main" val="313587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9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01F5B-E5D1-6C4D-B47D-DB5B6872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711745"/>
            <a:ext cx="5186937" cy="4408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6ECA44-9512-B44B-BB3B-BCCFF54E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85" y="712479"/>
            <a:ext cx="5186937" cy="44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B75AE6-471F-6B46-8401-F8586BED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2020 TRENDS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0D9C63-B21C-8641-A88B-B259E97FD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83923"/>
              </p:ext>
            </p:extLst>
          </p:nvPr>
        </p:nvGraphicFramePr>
        <p:xfrm>
          <a:off x="5607588" y="643467"/>
          <a:ext cx="5631120" cy="541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796">
                  <a:extLst>
                    <a:ext uri="{9D8B030D-6E8A-4147-A177-3AD203B41FA5}">
                      <a16:colId xmlns:a16="http://schemas.microsoft.com/office/drawing/2014/main" val="3845508321"/>
                    </a:ext>
                  </a:extLst>
                </a:gridCol>
                <a:gridCol w="1868569">
                  <a:extLst>
                    <a:ext uri="{9D8B030D-6E8A-4147-A177-3AD203B41FA5}">
                      <a16:colId xmlns:a16="http://schemas.microsoft.com/office/drawing/2014/main" val="1597557118"/>
                    </a:ext>
                  </a:extLst>
                </a:gridCol>
                <a:gridCol w="1725755">
                  <a:extLst>
                    <a:ext uri="{9D8B030D-6E8A-4147-A177-3AD203B41FA5}">
                      <a16:colId xmlns:a16="http://schemas.microsoft.com/office/drawing/2014/main" val="785919390"/>
                    </a:ext>
                  </a:extLst>
                </a:gridCol>
              </a:tblGrid>
              <a:tr h="2003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FEATURE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CHI-SQUARED P-VALUE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FISHER P-VALUE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1497434235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OnboardGood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0.00049975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4264525216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Country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3.03E-143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0.00049975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3676857517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SalaryUSDBinned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7.46E-138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0.00049975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2597637531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isBash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7.31E-17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4.73E-17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1327105349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Overtime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1.25E-16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0.00049975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3855566608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YearsCodeBinned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2.48E-13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0.00049975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2462267189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WorkWeekHrsBinned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1.29E-12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0.00049975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2346262686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AgeBinned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1.58E-12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0.00049975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3897205080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YearsCodeProBinned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2.70E-07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0.00049975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950149028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isDart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1.06E-05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1.10E-05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1509192564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DeveloperType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0.000449701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0.0009995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971078766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isGo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0.000466793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0.000458677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2436327520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isRust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0.001457671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0.001399776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2069658279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isKotlin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0.002000166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0.002012194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3511245758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Hobbyist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0.003679813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0.003707453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3716852099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isSQL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0.00439912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0.00427359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3353602025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Employment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0.005053553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0.008995502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2852843772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Learn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0.022098687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0.018490755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1608326357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Gender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0.032413119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0.030913681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3625384887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OrgSize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0.064347177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0.069965017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465132821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isScala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0.306328552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0.303844613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4134913386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isAssembly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0.316294409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0.305282287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2245135923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isJavaScript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0.348532354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0.344637613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1903697419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isPython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0.524169023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0.520479316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1016722222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isJava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0.568539924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0.564900057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506131929"/>
                  </a:ext>
                </a:extLst>
              </a:tr>
              <a:tr h="200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isRuby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0.750805103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0.734773522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4" marR="5554" marT="5554" marB="0" anchor="b"/>
                </a:tc>
                <a:extLst>
                  <a:ext uri="{0D108BD9-81ED-4DB2-BD59-A6C34878D82A}">
                    <a16:rowId xmlns:a16="http://schemas.microsoft.com/office/drawing/2014/main" val="421215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BB2DAB-D418-E746-ACBE-208E227E2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39" y="1393323"/>
            <a:ext cx="4789827" cy="4071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2AF1B1-CF7F-5C44-95C4-B1D307769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4" y="1389231"/>
            <a:ext cx="4799456" cy="40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4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B4E98-93D1-8743-943C-DC75DE03A2B7}"/>
              </a:ext>
            </a:extLst>
          </p:cNvPr>
          <p:cNvSpPr txBox="1">
            <a:spLocks/>
          </p:cNvSpPr>
          <p:nvPr/>
        </p:nvSpPr>
        <p:spPr>
          <a:xfrm>
            <a:off x="643468" y="820010"/>
            <a:ext cx="3415288" cy="3212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>
                <a:solidFill>
                  <a:schemeClr val="bg1"/>
                </a:solidFill>
              </a:rPr>
              <a:t>MODEL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2ECAAD-B2F6-E844-B8B6-A69BCEE97D32}"/>
              </a:ext>
            </a:extLst>
          </p:cNvPr>
          <p:cNvGraphicFramePr>
            <a:graphicFrameLocks noGrp="1"/>
          </p:cNvGraphicFramePr>
          <p:nvPr/>
        </p:nvGraphicFramePr>
        <p:xfrm>
          <a:off x="5297763" y="902994"/>
          <a:ext cx="6250770" cy="489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06">
                  <a:extLst>
                    <a:ext uri="{9D8B030D-6E8A-4147-A177-3AD203B41FA5}">
                      <a16:colId xmlns:a16="http://schemas.microsoft.com/office/drawing/2014/main" val="1543662204"/>
                    </a:ext>
                  </a:extLst>
                </a:gridCol>
                <a:gridCol w="1495588">
                  <a:extLst>
                    <a:ext uri="{9D8B030D-6E8A-4147-A177-3AD203B41FA5}">
                      <a16:colId xmlns:a16="http://schemas.microsoft.com/office/drawing/2014/main" val="1444804201"/>
                    </a:ext>
                  </a:extLst>
                </a:gridCol>
                <a:gridCol w="983919">
                  <a:extLst>
                    <a:ext uri="{9D8B030D-6E8A-4147-A177-3AD203B41FA5}">
                      <a16:colId xmlns:a16="http://schemas.microsoft.com/office/drawing/2014/main" val="2271617475"/>
                    </a:ext>
                  </a:extLst>
                </a:gridCol>
                <a:gridCol w="983919">
                  <a:extLst>
                    <a:ext uri="{9D8B030D-6E8A-4147-A177-3AD203B41FA5}">
                      <a16:colId xmlns:a16="http://schemas.microsoft.com/office/drawing/2014/main" val="2887874888"/>
                    </a:ext>
                  </a:extLst>
                </a:gridCol>
                <a:gridCol w="983919">
                  <a:extLst>
                    <a:ext uri="{9D8B030D-6E8A-4147-A177-3AD203B41FA5}">
                      <a16:colId xmlns:a16="http://schemas.microsoft.com/office/drawing/2014/main" val="247969864"/>
                    </a:ext>
                  </a:extLst>
                </a:gridCol>
                <a:gridCol w="983919">
                  <a:extLst>
                    <a:ext uri="{9D8B030D-6E8A-4147-A177-3AD203B41FA5}">
                      <a16:colId xmlns:a16="http://schemas.microsoft.com/office/drawing/2014/main" val="1825305737"/>
                    </a:ext>
                  </a:extLst>
                </a:gridCol>
              </a:tblGrid>
              <a:tr h="27173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ORIGINAL DATA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06720"/>
                  </a:ext>
                </a:extLst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Year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Model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Accuracy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AUC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Precision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Recall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1439499472"/>
                  </a:ext>
                </a:extLst>
              </a:tr>
              <a:tr h="2717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naive_bayes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0.68499913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0.57370877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0.70966067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0.93056501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1987069147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decision tree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0.69976615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0.69976615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3755673400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logistic regression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0.69954963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0.58194423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0.70316838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0.98749923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3295814043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KNN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0.62926555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0.51770474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0.70599718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0.80574293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4069936274"/>
                  </a:ext>
                </a:extLst>
              </a:tr>
              <a:tr h="2717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naive_bayes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0.68617673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0.6919525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0.72556034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0.837646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1133303403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decision tree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0.69496683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0.58874864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0.70099539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0.93159966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1461049345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logistic regression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0.69915057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0.70227886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0.71586107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0.89643157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3046250026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KNN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0.6323374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0.59821677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0.69332727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0.7864748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3499027960"/>
                  </a:ext>
                </a:extLst>
              </a:tr>
              <a:tr h="2717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naive_bayes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0.63929638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0.63589129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0.67444888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0.82198011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2358670600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decision tree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0.63962828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0.61342967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0.6665012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0.85212608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1171887522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logistic regression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0.64248258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0.64993658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0.66258993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0.87677174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3950806440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KNN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0.58433455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0.55084088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0.64849274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0.73725407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3031475139"/>
                  </a:ext>
                </a:extLst>
              </a:tr>
              <a:tr h="2717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naive_bayes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0.65646484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0.58212222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0.6827484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0.90563291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3662825322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decision tree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0.66681765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0.66681765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1386328877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logistic regression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0.66654265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0.58815332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0.67263101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0.97394595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2573636238"/>
                  </a:ext>
                </a:extLst>
              </a:tr>
              <a:tr h="27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KNN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0.59661269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0.51959216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0.67432401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0.76408229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29" marR="11029" marT="11029" marB="0" anchor="b"/>
                </a:tc>
                <a:extLst>
                  <a:ext uri="{0D108BD9-81ED-4DB2-BD59-A6C34878D82A}">
                    <a16:rowId xmlns:a16="http://schemas.microsoft.com/office/drawing/2014/main" val="4187404770"/>
                  </a:ext>
                </a:extLst>
              </a:tr>
            </a:tbl>
          </a:graphicData>
        </a:graphic>
      </p:graphicFrame>
      <p:sp>
        <p:nvSpPr>
          <p:cNvPr id="8" name="Donut 7">
            <a:extLst>
              <a:ext uri="{FF2B5EF4-FFF2-40B4-BE49-F238E27FC236}">
                <a16:creationId xmlns:a16="http://schemas.microsoft.com/office/drawing/2014/main" id="{F3A0ED8A-DF7D-6940-98A7-87BD54222E00}"/>
              </a:ext>
            </a:extLst>
          </p:cNvPr>
          <p:cNvSpPr/>
          <p:nvPr/>
        </p:nvSpPr>
        <p:spPr>
          <a:xfrm>
            <a:off x="7412735" y="3060192"/>
            <a:ext cx="4437889" cy="368808"/>
          </a:xfrm>
          <a:prstGeom prst="donu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2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1CA9FF-6138-BF4B-9EBD-862E17EE1BE0}"/>
              </a:ext>
            </a:extLst>
          </p:cNvPr>
          <p:cNvGraphicFramePr>
            <a:graphicFrameLocks noGrp="1"/>
          </p:cNvGraphicFramePr>
          <p:nvPr/>
        </p:nvGraphicFramePr>
        <p:xfrm>
          <a:off x="1912075" y="1124712"/>
          <a:ext cx="8367851" cy="460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81">
                  <a:extLst>
                    <a:ext uri="{9D8B030D-6E8A-4147-A177-3AD203B41FA5}">
                      <a16:colId xmlns:a16="http://schemas.microsoft.com/office/drawing/2014/main" val="2906264833"/>
                    </a:ext>
                  </a:extLst>
                </a:gridCol>
                <a:gridCol w="1934006">
                  <a:extLst>
                    <a:ext uri="{9D8B030D-6E8A-4147-A177-3AD203B41FA5}">
                      <a16:colId xmlns:a16="http://schemas.microsoft.com/office/drawing/2014/main" val="3280336344"/>
                    </a:ext>
                  </a:extLst>
                </a:gridCol>
                <a:gridCol w="1330541">
                  <a:extLst>
                    <a:ext uri="{9D8B030D-6E8A-4147-A177-3AD203B41FA5}">
                      <a16:colId xmlns:a16="http://schemas.microsoft.com/office/drawing/2014/main" val="1645331431"/>
                    </a:ext>
                  </a:extLst>
                </a:gridCol>
                <a:gridCol w="1330541">
                  <a:extLst>
                    <a:ext uri="{9D8B030D-6E8A-4147-A177-3AD203B41FA5}">
                      <a16:colId xmlns:a16="http://schemas.microsoft.com/office/drawing/2014/main" val="3037809665"/>
                    </a:ext>
                  </a:extLst>
                </a:gridCol>
                <a:gridCol w="1330541">
                  <a:extLst>
                    <a:ext uri="{9D8B030D-6E8A-4147-A177-3AD203B41FA5}">
                      <a16:colId xmlns:a16="http://schemas.microsoft.com/office/drawing/2014/main" val="663020895"/>
                    </a:ext>
                  </a:extLst>
                </a:gridCol>
                <a:gridCol w="1330541">
                  <a:extLst>
                    <a:ext uri="{9D8B030D-6E8A-4147-A177-3AD203B41FA5}">
                      <a16:colId xmlns:a16="http://schemas.microsoft.com/office/drawing/2014/main" val="3480623392"/>
                    </a:ext>
                  </a:extLst>
                </a:gridCol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BALANCED DATA</a:t>
                      </a:r>
                      <a:endParaRPr lang="en-GB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3409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Year</a:t>
                      </a:r>
                      <a:endParaRPr lang="en-GB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Model</a:t>
                      </a:r>
                      <a:endParaRPr lang="en-GB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Accuracy</a:t>
                      </a:r>
                      <a:endParaRPr lang="en-GB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AUC</a:t>
                      </a:r>
                      <a:endParaRPr lang="en-GB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Precision</a:t>
                      </a:r>
                      <a:endParaRPr lang="en-GB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Recall</a:t>
                      </a:r>
                      <a:endParaRPr lang="en-GB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1583112524"/>
                  </a:ext>
                </a:extLst>
              </a:tr>
              <a:tr h="2560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2018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naive_bayes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0.62714306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0.66811832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0.62526811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0.6467473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2656347166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decision tree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0.60870192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0.62275532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0.6156536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0.59221355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3633513684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logistic regression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0.6258104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0.67383096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0.62113019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0.65762542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4068603141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KNN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0.65783028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0.70674926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0.63183024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0.76712231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798407728"/>
                  </a:ext>
                </a:extLst>
              </a:tr>
              <a:tr h="2560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2019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naive_bayes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0.70375166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0.7720418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0.68625538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0.74268679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2236268249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decision tree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0.69268473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0.736552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0.66971106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0.75144401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3256265429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logistic regression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0.71968926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0.79029769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0.70041181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0.76057388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3946798509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KNN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0.71728475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0.7788691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0.67968264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0.81404882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350627109"/>
                  </a:ext>
                </a:extLst>
              </a:tr>
              <a:tr h="2560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2020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naive_bayes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0.67956224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0.74586073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0.6616718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0.73548213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4097938388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decision tree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0.67059989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0.70485125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0.65548905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0.71981633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81859914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logistic regression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0.68681319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0.75581547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0.6694687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0.73854326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3915881245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KNN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0.70793551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0.76264433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0.67652001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0.79742505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1105833126"/>
                  </a:ext>
                </a:extLst>
              </a:tr>
              <a:tr h="2560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>
                          <a:effectLst/>
                        </a:rPr>
                        <a:t>ALL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naive_bayes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0.61277561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0.65634014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0.60785921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0.64513713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4055144622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decision tree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0.59084786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0.60181711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0.57096583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0.74536668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3971784062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logistic regression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0.6134673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0.65753741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0.60886747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0.64407394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3114198174"/>
                  </a:ext>
                </a:extLst>
              </a:tr>
              <a:tr h="256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KNN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0.64638926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0.69733924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0.63239269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0.706657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92" marR="10392" marT="10392" marB="0" anchor="b"/>
                </a:tc>
                <a:extLst>
                  <a:ext uri="{0D108BD9-81ED-4DB2-BD59-A6C34878D82A}">
                    <a16:rowId xmlns:a16="http://schemas.microsoft.com/office/drawing/2014/main" val="3766918580"/>
                  </a:ext>
                </a:extLst>
              </a:tr>
            </a:tbl>
          </a:graphicData>
        </a:graphic>
      </p:graphicFrame>
      <p:sp>
        <p:nvSpPr>
          <p:cNvPr id="5" name="Donut 4">
            <a:extLst>
              <a:ext uri="{FF2B5EF4-FFF2-40B4-BE49-F238E27FC236}">
                <a16:creationId xmlns:a16="http://schemas.microsoft.com/office/drawing/2014/main" id="{80DB275E-725E-9D47-8BCD-BB85F2C266B1}"/>
              </a:ext>
            </a:extLst>
          </p:cNvPr>
          <p:cNvSpPr/>
          <p:nvPr/>
        </p:nvSpPr>
        <p:spPr>
          <a:xfrm>
            <a:off x="4462272" y="3133344"/>
            <a:ext cx="6437376" cy="402336"/>
          </a:xfrm>
          <a:prstGeom prst="donu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35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92F508-CFA4-A340-BA55-946750B5F5F2}"/>
              </a:ext>
            </a:extLst>
          </p:cNvPr>
          <p:cNvSpPr txBox="1">
            <a:spLocks/>
          </p:cNvSpPr>
          <p:nvPr/>
        </p:nvSpPr>
        <p:spPr>
          <a:xfrm>
            <a:off x="643468" y="820010"/>
            <a:ext cx="3415288" cy="3212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dirty="0">
                <a:solidFill>
                  <a:schemeClr val="bg1"/>
                </a:solidFill>
              </a:rPr>
              <a:t>2019 – </a:t>
            </a:r>
            <a:r>
              <a:rPr lang="en-US" sz="3800" dirty="0" err="1">
                <a:solidFill>
                  <a:schemeClr val="bg1"/>
                </a:solidFill>
              </a:rPr>
              <a:t>Lr</a:t>
            </a:r>
            <a:r>
              <a:rPr lang="en-US" sz="3800" dirty="0">
                <a:solidFill>
                  <a:schemeClr val="bg1"/>
                </a:solidFill>
              </a:rPr>
              <a:t> results (Top 15)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884E26-077D-F641-936D-D3A4DB40A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79868"/>
              </p:ext>
            </p:extLst>
          </p:nvPr>
        </p:nvGraphicFramePr>
        <p:xfrm>
          <a:off x="5297763" y="866916"/>
          <a:ext cx="6250770" cy="49633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94807">
                  <a:extLst>
                    <a:ext uri="{9D8B030D-6E8A-4147-A177-3AD203B41FA5}">
                      <a16:colId xmlns:a16="http://schemas.microsoft.com/office/drawing/2014/main" val="476297653"/>
                    </a:ext>
                  </a:extLst>
                </a:gridCol>
                <a:gridCol w="1355963">
                  <a:extLst>
                    <a:ext uri="{9D8B030D-6E8A-4147-A177-3AD203B41FA5}">
                      <a16:colId xmlns:a16="http://schemas.microsoft.com/office/drawing/2014/main" val="612631653"/>
                    </a:ext>
                  </a:extLst>
                </a:gridCol>
              </a:tblGrid>
              <a:tr h="548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LR ODDS RATIO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1246250938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MgrIdiotNot at all confident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4.553934762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3076125264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AgeBinnedMissing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2.286372609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1286584864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AgeBinned35-44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1.959781152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472414392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AgeBinned45-54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1.944392671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465055678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AgeBinned25-34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1.799901596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1623200027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AgeBinned55-64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1.640778072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3332629700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AgeBinned18-24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1.6086585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2220576503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CountryNicaragua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1.532784501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4062371981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WorkRemoteIt's complicated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1.455767285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2520304711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DeveloperTypeMissing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1.398978541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1255936140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MgrIdiotSomewhat confident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1.394101221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658255517"/>
                  </a:ext>
                </a:extLst>
              </a:tr>
              <a:tr h="548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OrgSizeJust me - I am a freelancer, sole proprietor, etc.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1.307327097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3588287622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DeveloperTypeDeveloper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1.271768278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480465495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DeveloperTypeDevOps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1.202251686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5" marR="13305" marT="13305" marB="0" anchor="b"/>
                </a:tc>
                <a:extLst>
                  <a:ext uri="{0D108BD9-81ED-4DB2-BD59-A6C34878D82A}">
                    <a16:rowId xmlns:a16="http://schemas.microsoft.com/office/drawing/2014/main" val="19246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24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0CBA-E6FC-1440-B8BC-86C14894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40BBD166-86F9-4E49-B76D-4C5C270CE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87494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490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F589B-BD20-C14C-913E-86FBACB8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537ECF-B253-47A2-AB22-A807DE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3811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75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19203-FB1E-214C-931B-C614CA81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25" y="4177825"/>
            <a:ext cx="4724569" cy="181895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90A636-6CCF-7741-9ADA-82E45B9FC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6" y="1495027"/>
            <a:ext cx="4732940" cy="8400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E91109B-5D67-FB4B-B699-FB611B814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4177825"/>
            <a:ext cx="4724569" cy="1901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F32EAF-A332-4F40-B34C-FB4B53973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603" y="638340"/>
            <a:ext cx="4421591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3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F4BB0-51B9-AD46-8621-2FE3D7B3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set –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400E6-6D84-4FAE-B626-E521F0909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39681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620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ED36D-8F1F-8246-84E5-3F9A66A3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10" y="1588663"/>
            <a:ext cx="7915425" cy="368067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0CBA-E6FC-1440-B8BC-86C14894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2019 Trends</a:t>
            </a:r>
          </a:p>
        </p:txBody>
      </p:sp>
    </p:spTree>
    <p:extLst>
      <p:ext uri="{BB962C8B-B14F-4D97-AF65-F5344CB8AC3E}">
        <p14:creationId xmlns:p14="http://schemas.microsoft.com/office/powerpoint/2010/main" val="274693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B75AE6-471F-6B46-8401-F8586BED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F252F-CD44-D249-A865-97DDC5F25638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Survey questions varied over the years </a:t>
            </a:r>
            <a:endParaRPr lang="en-US">
              <a:solidFill>
                <a:schemeClr val="bg1"/>
              </a:solidFill>
            </a:endParaRP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Survey result format varied </a:t>
            </a:r>
            <a:endParaRPr lang="en-US">
              <a:solidFill>
                <a:schemeClr val="bg1"/>
              </a:solidFill>
            </a:endParaRP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with a lot of variability </a:t>
            </a:r>
            <a:endParaRPr lang="en-US">
              <a:solidFill>
                <a:schemeClr val="bg1"/>
              </a:solidFill>
            </a:endParaRP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 imbalance </a:t>
            </a:r>
            <a:endParaRPr lang="en-US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89D201-4E47-6E49-BAFF-584E4979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176424"/>
            <a:ext cx="6250769" cy="43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2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ADB7-8D98-454D-90BF-DA5C1A55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1749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0CBA-E6FC-1440-B8BC-86C14894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Initial variable selection</a:t>
            </a:r>
            <a:endParaRPr lang="en-US" dirty="0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40BBD166-86F9-4E49-B76D-4C5C270CE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24764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14876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2532</Words>
  <Application>Microsoft Macintosh PowerPoint</Application>
  <PresentationFormat>Widescreen</PresentationFormat>
  <Paragraphs>739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Gill Sans MT</vt:lpstr>
      <vt:lpstr>Parcel</vt:lpstr>
      <vt:lpstr>Developer job satisfaction</vt:lpstr>
      <vt:lpstr>Aim Of Study </vt:lpstr>
      <vt:lpstr>Overview</vt:lpstr>
      <vt:lpstr>PowerPoint Presentation</vt:lpstr>
      <vt:lpstr>Data set – Overview</vt:lpstr>
      <vt:lpstr>2019 Trends</vt:lpstr>
      <vt:lpstr>Challenges</vt:lpstr>
      <vt:lpstr>Data cleaning</vt:lpstr>
      <vt:lpstr>Initial variable selection</vt:lpstr>
      <vt:lpstr>Binning</vt:lpstr>
      <vt:lpstr>PowerPoint Presentation</vt:lpstr>
      <vt:lpstr>Feature Engineering</vt:lpstr>
      <vt:lpstr>DATA ANALYSIS</vt:lpstr>
      <vt:lpstr>RESULTS</vt:lpstr>
      <vt:lpstr>OVERALL TRENDS</vt:lpstr>
      <vt:lpstr>PowerPoint Presentation</vt:lpstr>
      <vt:lpstr>PowerPoint Presentation</vt:lpstr>
      <vt:lpstr>PowerPoint Presentation</vt:lpstr>
      <vt:lpstr>2018 TRENDS</vt:lpstr>
      <vt:lpstr>PowerPoint Presentation</vt:lpstr>
      <vt:lpstr>2019 TRENDS</vt:lpstr>
      <vt:lpstr>PowerPoint Presentation</vt:lpstr>
      <vt:lpstr>2020 TRENDS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job satisfaction</dc:title>
  <dc:creator>Moulds, Victoria (LIT)</dc:creator>
  <cp:lastModifiedBy>Moulds, Victoria (LIT)</cp:lastModifiedBy>
  <cp:revision>10</cp:revision>
  <dcterms:created xsi:type="dcterms:W3CDTF">2020-09-29T14:29:59Z</dcterms:created>
  <dcterms:modified xsi:type="dcterms:W3CDTF">2020-09-29T17:18:53Z</dcterms:modified>
</cp:coreProperties>
</file>