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59" r:id="rId4"/>
    <p:sldId id="263" r:id="rId5"/>
    <p:sldId id="266" r:id="rId6"/>
    <p:sldId id="267" r:id="rId7"/>
    <p:sldId id="269" r:id="rId8"/>
    <p:sldId id="270" r:id="rId9"/>
    <p:sldId id="274" r:id="rId10"/>
    <p:sldId id="275" r:id="rId11"/>
    <p:sldId id="272" r:id="rId12"/>
    <p:sldId id="273" r:id="rId13"/>
    <p:sldId id="268" r:id="rId14"/>
    <p:sldId id="279" r:id="rId15"/>
    <p:sldId id="278" r:id="rId1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1C8D9-AD14-4F26-B197-6813C39BB90B}" type="datetimeFigureOut">
              <a:rPr lang="en-CH" smtClean="0"/>
              <a:t>07/03/2023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16C36-F0FC-46C5-A22D-7410FFD67135}" type="slidenum">
              <a:rPr lang="en-CH" smtClean="0"/>
              <a:t>‹#›</a:t>
            </a:fld>
            <a:endParaRPr lang="en-CH"/>
          </a:p>
        </p:txBody>
      </p:sp>
    </p:spTree>
    <p:extLst>
      <p:ext uri="{BB962C8B-B14F-4D97-AF65-F5344CB8AC3E}">
        <p14:creationId xmlns:p14="http://schemas.microsoft.com/office/powerpoint/2010/main" val="2760887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ec10e315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fec10e315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155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941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536e3e5a9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536e3e5a9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536e3e5a9e_0_1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536e3e5a9e_0_1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668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fec10e315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fec10e315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9143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fec10e315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fec10e315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14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fec10e315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fec10e315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1325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118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352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2FA8-A092-C912-F2C9-867EF4CBB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265DCE66-876A-51AA-B131-86B2F5051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EF623D19-98B5-CD1D-BBAF-79D7AF4DE811}"/>
              </a:ext>
            </a:extLst>
          </p:cNvPr>
          <p:cNvSpPr>
            <a:spLocks noGrp="1"/>
          </p:cNvSpPr>
          <p:nvPr>
            <p:ph type="dt" sz="half" idx="10"/>
          </p:nvPr>
        </p:nvSpPr>
        <p:spPr/>
        <p:txBody>
          <a:bodyPr/>
          <a:lstStyle/>
          <a:p>
            <a:fld id="{69166406-836C-4CC5-BD4E-F042F2F452F1}" type="datetimeFigureOut">
              <a:rPr lang="en-CH" smtClean="0"/>
              <a:t>07/03/2023</a:t>
            </a:fld>
            <a:endParaRPr lang="en-CH"/>
          </a:p>
        </p:txBody>
      </p:sp>
      <p:sp>
        <p:nvSpPr>
          <p:cNvPr id="5" name="Footer Placeholder 4">
            <a:extLst>
              <a:ext uri="{FF2B5EF4-FFF2-40B4-BE49-F238E27FC236}">
                <a16:creationId xmlns:a16="http://schemas.microsoft.com/office/drawing/2014/main" id="{F4E04DBA-97AF-3312-8977-980ACC0F263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BA21EF1-C298-3D27-70F2-5AA7D907484C}"/>
              </a:ext>
            </a:extLst>
          </p:cNvPr>
          <p:cNvSpPr>
            <a:spLocks noGrp="1"/>
          </p:cNvSpPr>
          <p:nvPr>
            <p:ph type="sldNum" sz="quarter" idx="12"/>
          </p:nvPr>
        </p:nvSpPr>
        <p:spPr/>
        <p:txBody>
          <a:bodyPr/>
          <a:lstStyle/>
          <a:p>
            <a:fld id="{949D2DB9-E1CF-428C-8D3D-CD965AF84884}" type="slidenum">
              <a:rPr lang="en-CH" smtClean="0"/>
              <a:t>‹#›</a:t>
            </a:fld>
            <a:endParaRPr lang="en-CH"/>
          </a:p>
        </p:txBody>
      </p:sp>
    </p:spTree>
    <p:extLst>
      <p:ext uri="{BB962C8B-B14F-4D97-AF65-F5344CB8AC3E}">
        <p14:creationId xmlns:p14="http://schemas.microsoft.com/office/powerpoint/2010/main" val="3437378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06595-5090-1A1D-C8F7-935BD0E11AD9}"/>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A5F11218-5F5F-7DFE-4C1F-7D6268E0AA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8F9DFA0F-63AB-9F8D-3320-53FEB48E0A5A}"/>
              </a:ext>
            </a:extLst>
          </p:cNvPr>
          <p:cNvSpPr>
            <a:spLocks noGrp="1"/>
          </p:cNvSpPr>
          <p:nvPr>
            <p:ph type="dt" sz="half" idx="10"/>
          </p:nvPr>
        </p:nvSpPr>
        <p:spPr/>
        <p:txBody>
          <a:bodyPr/>
          <a:lstStyle/>
          <a:p>
            <a:fld id="{69166406-836C-4CC5-BD4E-F042F2F452F1}" type="datetimeFigureOut">
              <a:rPr lang="en-CH" smtClean="0"/>
              <a:t>07/03/2023</a:t>
            </a:fld>
            <a:endParaRPr lang="en-CH"/>
          </a:p>
        </p:txBody>
      </p:sp>
      <p:sp>
        <p:nvSpPr>
          <p:cNvPr id="5" name="Footer Placeholder 4">
            <a:extLst>
              <a:ext uri="{FF2B5EF4-FFF2-40B4-BE49-F238E27FC236}">
                <a16:creationId xmlns:a16="http://schemas.microsoft.com/office/drawing/2014/main" id="{62606625-E947-C365-DF78-799E8032354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3CE8F2C-0E6F-FAC7-89D5-262E26FAEEAC}"/>
              </a:ext>
            </a:extLst>
          </p:cNvPr>
          <p:cNvSpPr>
            <a:spLocks noGrp="1"/>
          </p:cNvSpPr>
          <p:nvPr>
            <p:ph type="sldNum" sz="quarter" idx="12"/>
          </p:nvPr>
        </p:nvSpPr>
        <p:spPr/>
        <p:txBody>
          <a:bodyPr/>
          <a:lstStyle/>
          <a:p>
            <a:fld id="{949D2DB9-E1CF-428C-8D3D-CD965AF84884}" type="slidenum">
              <a:rPr lang="en-CH" smtClean="0"/>
              <a:t>‹#›</a:t>
            </a:fld>
            <a:endParaRPr lang="en-CH"/>
          </a:p>
        </p:txBody>
      </p:sp>
    </p:spTree>
    <p:extLst>
      <p:ext uri="{BB962C8B-B14F-4D97-AF65-F5344CB8AC3E}">
        <p14:creationId xmlns:p14="http://schemas.microsoft.com/office/powerpoint/2010/main" val="548167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878335-0E63-3C67-6102-31864CA3D6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553CC5D7-5168-0F62-C7A3-621AFDD5A3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A0561098-B576-9F5E-0764-ADAA935B22E9}"/>
              </a:ext>
            </a:extLst>
          </p:cNvPr>
          <p:cNvSpPr>
            <a:spLocks noGrp="1"/>
          </p:cNvSpPr>
          <p:nvPr>
            <p:ph type="dt" sz="half" idx="10"/>
          </p:nvPr>
        </p:nvSpPr>
        <p:spPr/>
        <p:txBody>
          <a:bodyPr/>
          <a:lstStyle/>
          <a:p>
            <a:fld id="{69166406-836C-4CC5-BD4E-F042F2F452F1}" type="datetimeFigureOut">
              <a:rPr lang="en-CH" smtClean="0"/>
              <a:t>07/03/2023</a:t>
            </a:fld>
            <a:endParaRPr lang="en-CH"/>
          </a:p>
        </p:txBody>
      </p:sp>
      <p:sp>
        <p:nvSpPr>
          <p:cNvPr id="5" name="Footer Placeholder 4">
            <a:extLst>
              <a:ext uri="{FF2B5EF4-FFF2-40B4-BE49-F238E27FC236}">
                <a16:creationId xmlns:a16="http://schemas.microsoft.com/office/drawing/2014/main" id="{8F7BA6A9-FA10-20C6-9B39-6135D6CE7A6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9108808-1114-D84E-AD17-42BDA6510B45}"/>
              </a:ext>
            </a:extLst>
          </p:cNvPr>
          <p:cNvSpPr>
            <a:spLocks noGrp="1"/>
          </p:cNvSpPr>
          <p:nvPr>
            <p:ph type="sldNum" sz="quarter" idx="12"/>
          </p:nvPr>
        </p:nvSpPr>
        <p:spPr/>
        <p:txBody>
          <a:bodyPr/>
          <a:lstStyle/>
          <a:p>
            <a:fld id="{949D2DB9-E1CF-428C-8D3D-CD965AF84884}" type="slidenum">
              <a:rPr lang="en-CH" smtClean="0"/>
              <a:t>‹#›</a:t>
            </a:fld>
            <a:endParaRPr lang="en-CH"/>
          </a:p>
        </p:txBody>
      </p:sp>
    </p:spTree>
    <p:extLst>
      <p:ext uri="{BB962C8B-B14F-4D97-AF65-F5344CB8AC3E}">
        <p14:creationId xmlns:p14="http://schemas.microsoft.com/office/powerpoint/2010/main" val="2920859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953733" y="1257333"/>
            <a:ext cx="5302800" cy="4360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91919"/>
              </a:buClr>
              <a:buSzPts val="5200"/>
              <a:buNone/>
              <a:defRPr sz="8933" b="1">
                <a:solidFill>
                  <a:srgbClr val="191919"/>
                </a:solidFill>
                <a:latin typeface="Englebert"/>
                <a:ea typeface="Englebert"/>
                <a:cs typeface="Englebert"/>
                <a:sym typeface="Englebert"/>
              </a:defRPr>
            </a:lvl1pPr>
            <a:lvl2pPr lvl="1" algn="ctr">
              <a:lnSpc>
                <a:spcPct val="100000"/>
              </a:lnSpc>
              <a:spcBef>
                <a:spcPts val="0"/>
              </a:spcBef>
              <a:spcAft>
                <a:spcPts val="0"/>
              </a:spcAft>
              <a:buClr>
                <a:srgbClr val="191919"/>
              </a:buClr>
              <a:buSzPts val="5200"/>
              <a:buNone/>
              <a:defRPr sz="6933">
                <a:solidFill>
                  <a:srgbClr val="191919"/>
                </a:solidFill>
              </a:defRPr>
            </a:lvl2pPr>
            <a:lvl3pPr lvl="2" algn="ctr">
              <a:lnSpc>
                <a:spcPct val="100000"/>
              </a:lnSpc>
              <a:spcBef>
                <a:spcPts val="0"/>
              </a:spcBef>
              <a:spcAft>
                <a:spcPts val="0"/>
              </a:spcAft>
              <a:buClr>
                <a:srgbClr val="191919"/>
              </a:buClr>
              <a:buSzPts val="5200"/>
              <a:buNone/>
              <a:defRPr sz="6933">
                <a:solidFill>
                  <a:srgbClr val="191919"/>
                </a:solidFill>
              </a:defRPr>
            </a:lvl3pPr>
            <a:lvl4pPr lvl="3" algn="ctr">
              <a:lnSpc>
                <a:spcPct val="100000"/>
              </a:lnSpc>
              <a:spcBef>
                <a:spcPts val="0"/>
              </a:spcBef>
              <a:spcAft>
                <a:spcPts val="0"/>
              </a:spcAft>
              <a:buClr>
                <a:srgbClr val="191919"/>
              </a:buClr>
              <a:buSzPts val="5200"/>
              <a:buNone/>
              <a:defRPr sz="6933">
                <a:solidFill>
                  <a:srgbClr val="191919"/>
                </a:solidFill>
              </a:defRPr>
            </a:lvl4pPr>
            <a:lvl5pPr lvl="4" algn="ctr">
              <a:lnSpc>
                <a:spcPct val="100000"/>
              </a:lnSpc>
              <a:spcBef>
                <a:spcPts val="0"/>
              </a:spcBef>
              <a:spcAft>
                <a:spcPts val="0"/>
              </a:spcAft>
              <a:buClr>
                <a:srgbClr val="191919"/>
              </a:buClr>
              <a:buSzPts val="5200"/>
              <a:buNone/>
              <a:defRPr sz="6933">
                <a:solidFill>
                  <a:srgbClr val="191919"/>
                </a:solidFill>
              </a:defRPr>
            </a:lvl5pPr>
            <a:lvl6pPr lvl="5" algn="ctr">
              <a:lnSpc>
                <a:spcPct val="100000"/>
              </a:lnSpc>
              <a:spcBef>
                <a:spcPts val="0"/>
              </a:spcBef>
              <a:spcAft>
                <a:spcPts val="0"/>
              </a:spcAft>
              <a:buClr>
                <a:srgbClr val="191919"/>
              </a:buClr>
              <a:buSzPts val="5200"/>
              <a:buNone/>
              <a:defRPr sz="6933">
                <a:solidFill>
                  <a:srgbClr val="191919"/>
                </a:solidFill>
              </a:defRPr>
            </a:lvl6pPr>
            <a:lvl7pPr lvl="6" algn="ctr">
              <a:lnSpc>
                <a:spcPct val="100000"/>
              </a:lnSpc>
              <a:spcBef>
                <a:spcPts val="0"/>
              </a:spcBef>
              <a:spcAft>
                <a:spcPts val="0"/>
              </a:spcAft>
              <a:buClr>
                <a:srgbClr val="191919"/>
              </a:buClr>
              <a:buSzPts val="5200"/>
              <a:buNone/>
              <a:defRPr sz="6933">
                <a:solidFill>
                  <a:srgbClr val="191919"/>
                </a:solidFill>
              </a:defRPr>
            </a:lvl7pPr>
            <a:lvl8pPr lvl="7" algn="ctr">
              <a:lnSpc>
                <a:spcPct val="100000"/>
              </a:lnSpc>
              <a:spcBef>
                <a:spcPts val="0"/>
              </a:spcBef>
              <a:spcAft>
                <a:spcPts val="0"/>
              </a:spcAft>
              <a:buClr>
                <a:srgbClr val="191919"/>
              </a:buClr>
              <a:buSzPts val="5200"/>
              <a:buNone/>
              <a:defRPr sz="6933">
                <a:solidFill>
                  <a:srgbClr val="191919"/>
                </a:solidFill>
              </a:defRPr>
            </a:lvl8pPr>
            <a:lvl9pPr lvl="8" algn="ctr">
              <a:lnSpc>
                <a:spcPct val="100000"/>
              </a:lnSpc>
              <a:spcBef>
                <a:spcPts val="0"/>
              </a:spcBef>
              <a:spcAft>
                <a:spcPts val="0"/>
              </a:spcAft>
              <a:buClr>
                <a:srgbClr val="191919"/>
              </a:buClr>
              <a:buSzPts val="5200"/>
              <a:buNone/>
              <a:defRPr sz="6933">
                <a:solidFill>
                  <a:srgbClr val="191919"/>
                </a:solidFill>
              </a:defRPr>
            </a:lvl9pPr>
          </a:lstStyle>
          <a:p>
            <a:endParaRPr/>
          </a:p>
        </p:txBody>
      </p:sp>
      <p:sp>
        <p:nvSpPr>
          <p:cNvPr id="11" name="Google Shape;11;p2"/>
          <p:cNvSpPr txBox="1">
            <a:spLocks noGrp="1"/>
          </p:cNvSpPr>
          <p:nvPr>
            <p:ph type="subTitle" idx="1"/>
          </p:nvPr>
        </p:nvSpPr>
        <p:spPr>
          <a:xfrm>
            <a:off x="953467" y="5618133"/>
            <a:ext cx="6638800" cy="54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33">
                <a:latin typeface="Rubik"/>
                <a:ea typeface="Rubik"/>
                <a:cs typeface="Rubik"/>
                <a:sym typeface="Rubik"/>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2" name="Google Shape;12;p2"/>
          <p:cNvSpPr/>
          <p:nvPr/>
        </p:nvSpPr>
        <p:spPr>
          <a:xfrm>
            <a:off x="7155967" y="149867"/>
            <a:ext cx="4849507" cy="6548139"/>
          </a:xfrm>
          <a:custGeom>
            <a:avLst/>
            <a:gdLst/>
            <a:ahLst/>
            <a:cxnLst/>
            <a:rect l="l" t="t" r="r" b="b"/>
            <a:pathLst>
              <a:path w="63614" h="85896" extrusionOk="0">
                <a:moveTo>
                  <a:pt x="3070" y="1"/>
                </a:moveTo>
                <a:cubicBezTo>
                  <a:pt x="1702" y="1168"/>
                  <a:pt x="1" y="2703"/>
                  <a:pt x="1" y="2936"/>
                </a:cubicBezTo>
                <a:cubicBezTo>
                  <a:pt x="1" y="3270"/>
                  <a:pt x="2002" y="6472"/>
                  <a:pt x="2303" y="7106"/>
                </a:cubicBezTo>
                <a:cubicBezTo>
                  <a:pt x="2603" y="7706"/>
                  <a:pt x="2803" y="10342"/>
                  <a:pt x="3570" y="11042"/>
                </a:cubicBezTo>
                <a:cubicBezTo>
                  <a:pt x="4304" y="11776"/>
                  <a:pt x="5438" y="13644"/>
                  <a:pt x="5638" y="14478"/>
                </a:cubicBezTo>
                <a:cubicBezTo>
                  <a:pt x="5838" y="15312"/>
                  <a:pt x="2636" y="19682"/>
                  <a:pt x="2803" y="20115"/>
                </a:cubicBezTo>
                <a:cubicBezTo>
                  <a:pt x="2970" y="20516"/>
                  <a:pt x="4271" y="22817"/>
                  <a:pt x="4471" y="23351"/>
                </a:cubicBezTo>
                <a:cubicBezTo>
                  <a:pt x="4671" y="23885"/>
                  <a:pt x="4137" y="27721"/>
                  <a:pt x="4404" y="28021"/>
                </a:cubicBezTo>
                <a:cubicBezTo>
                  <a:pt x="4638" y="28321"/>
                  <a:pt x="8140" y="33525"/>
                  <a:pt x="8574" y="34359"/>
                </a:cubicBezTo>
                <a:cubicBezTo>
                  <a:pt x="8974" y="35193"/>
                  <a:pt x="8340" y="40196"/>
                  <a:pt x="8574" y="40630"/>
                </a:cubicBezTo>
                <a:cubicBezTo>
                  <a:pt x="8774" y="41030"/>
                  <a:pt x="11676" y="43032"/>
                  <a:pt x="11976" y="43465"/>
                </a:cubicBezTo>
                <a:cubicBezTo>
                  <a:pt x="12276" y="43866"/>
                  <a:pt x="14912" y="48135"/>
                  <a:pt x="15312" y="48669"/>
                </a:cubicBezTo>
                <a:cubicBezTo>
                  <a:pt x="15746" y="49203"/>
                  <a:pt x="17180" y="51671"/>
                  <a:pt x="16780" y="52205"/>
                </a:cubicBezTo>
                <a:cubicBezTo>
                  <a:pt x="16346" y="52739"/>
                  <a:pt x="12310" y="56908"/>
                  <a:pt x="11676" y="57475"/>
                </a:cubicBezTo>
                <a:cubicBezTo>
                  <a:pt x="11076" y="58009"/>
                  <a:pt x="7440" y="59877"/>
                  <a:pt x="7306" y="60578"/>
                </a:cubicBezTo>
                <a:cubicBezTo>
                  <a:pt x="7173" y="61311"/>
                  <a:pt x="8507" y="65248"/>
                  <a:pt x="8440" y="66415"/>
                </a:cubicBezTo>
                <a:cubicBezTo>
                  <a:pt x="8340" y="67583"/>
                  <a:pt x="6772" y="71519"/>
                  <a:pt x="6272" y="72886"/>
                </a:cubicBezTo>
                <a:cubicBezTo>
                  <a:pt x="5772" y="74254"/>
                  <a:pt x="3970" y="76722"/>
                  <a:pt x="3904" y="77556"/>
                </a:cubicBezTo>
                <a:cubicBezTo>
                  <a:pt x="3804" y="78390"/>
                  <a:pt x="3070" y="79658"/>
                  <a:pt x="2203" y="80492"/>
                </a:cubicBezTo>
                <a:cubicBezTo>
                  <a:pt x="1369" y="81326"/>
                  <a:pt x="635" y="83594"/>
                  <a:pt x="968" y="83727"/>
                </a:cubicBezTo>
                <a:cubicBezTo>
                  <a:pt x="1168" y="83828"/>
                  <a:pt x="2169" y="85062"/>
                  <a:pt x="2836" y="85896"/>
                </a:cubicBezTo>
                <a:lnTo>
                  <a:pt x="63613" y="85896"/>
                </a:lnTo>
                <a:lnTo>
                  <a:pt x="63613" y="1"/>
                </a:lnTo>
                <a:close/>
              </a:path>
            </a:pathLst>
          </a:custGeom>
          <a:solidFill>
            <a:schemeClr val="dk2"/>
          </a:solidFill>
          <a:ln>
            <a:noFill/>
          </a:ln>
          <a:effectLst>
            <a:outerShdw blurRad="85725" dist="19050" dir="5400000" algn="bl" rotWithShape="0">
              <a:schemeClr val="dk1">
                <a:alpha val="25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56608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3"/>
          <p:cNvSpPr txBox="1">
            <a:spLocks noGrp="1"/>
          </p:cNvSpPr>
          <p:nvPr>
            <p:ph type="title"/>
          </p:nvPr>
        </p:nvSpPr>
        <p:spPr>
          <a:xfrm>
            <a:off x="6424500" y="3452533"/>
            <a:ext cx="3732800" cy="1122400"/>
          </a:xfrm>
          <a:prstGeom prst="rect">
            <a:avLst/>
          </a:prstGeom>
        </p:spPr>
        <p:txBody>
          <a:bodyPr spcFirstLastPara="1" wrap="square" lIns="91425" tIns="91425" rIns="91425" bIns="91425" anchor="t" anchorCtr="0">
            <a:noAutofit/>
          </a:bodyPr>
          <a:lstStyle>
            <a:lvl1pPr lvl="0" algn="r">
              <a:spcBef>
                <a:spcPts val="0"/>
              </a:spcBef>
              <a:spcAft>
                <a:spcPts val="0"/>
              </a:spcAft>
              <a:buSzPts val="5000"/>
              <a:buNone/>
              <a:defRPr sz="6667" b="1"/>
            </a:lvl1pPr>
            <a:lvl2pPr lvl="1" algn="ctr">
              <a:spcBef>
                <a:spcPts val="0"/>
              </a:spcBef>
              <a:spcAft>
                <a:spcPts val="0"/>
              </a:spcAft>
              <a:buSzPts val="5000"/>
              <a:buNone/>
              <a:defRPr sz="6667"/>
            </a:lvl2pPr>
            <a:lvl3pPr lvl="2" algn="ctr">
              <a:spcBef>
                <a:spcPts val="0"/>
              </a:spcBef>
              <a:spcAft>
                <a:spcPts val="0"/>
              </a:spcAft>
              <a:buSzPts val="5000"/>
              <a:buNone/>
              <a:defRPr sz="6667"/>
            </a:lvl3pPr>
            <a:lvl4pPr lvl="3" algn="ctr">
              <a:spcBef>
                <a:spcPts val="0"/>
              </a:spcBef>
              <a:spcAft>
                <a:spcPts val="0"/>
              </a:spcAft>
              <a:buSzPts val="5000"/>
              <a:buNone/>
              <a:defRPr sz="6667"/>
            </a:lvl4pPr>
            <a:lvl5pPr lvl="4" algn="ctr">
              <a:spcBef>
                <a:spcPts val="0"/>
              </a:spcBef>
              <a:spcAft>
                <a:spcPts val="0"/>
              </a:spcAft>
              <a:buSzPts val="5000"/>
              <a:buNone/>
              <a:defRPr sz="6667"/>
            </a:lvl5pPr>
            <a:lvl6pPr lvl="5" algn="ctr">
              <a:spcBef>
                <a:spcPts val="0"/>
              </a:spcBef>
              <a:spcAft>
                <a:spcPts val="0"/>
              </a:spcAft>
              <a:buSzPts val="5000"/>
              <a:buNone/>
              <a:defRPr sz="6667"/>
            </a:lvl6pPr>
            <a:lvl7pPr lvl="6" algn="ctr">
              <a:spcBef>
                <a:spcPts val="0"/>
              </a:spcBef>
              <a:spcAft>
                <a:spcPts val="0"/>
              </a:spcAft>
              <a:buSzPts val="5000"/>
              <a:buNone/>
              <a:defRPr sz="6667"/>
            </a:lvl7pPr>
            <a:lvl8pPr lvl="7" algn="ctr">
              <a:spcBef>
                <a:spcPts val="0"/>
              </a:spcBef>
              <a:spcAft>
                <a:spcPts val="0"/>
              </a:spcAft>
              <a:buSzPts val="5000"/>
              <a:buNone/>
              <a:defRPr sz="6667"/>
            </a:lvl8pPr>
            <a:lvl9pPr lvl="8" algn="ctr">
              <a:spcBef>
                <a:spcPts val="0"/>
              </a:spcBef>
              <a:spcAft>
                <a:spcPts val="0"/>
              </a:spcAft>
              <a:buSzPts val="5000"/>
              <a:buNone/>
              <a:defRPr sz="6667"/>
            </a:lvl9pPr>
          </a:lstStyle>
          <a:p>
            <a:endParaRPr/>
          </a:p>
        </p:txBody>
      </p:sp>
      <p:sp>
        <p:nvSpPr>
          <p:cNvPr id="16" name="Google Shape;16;p3"/>
          <p:cNvSpPr txBox="1">
            <a:spLocks noGrp="1"/>
          </p:cNvSpPr>
          <p:nvPr>
            <p:ph type="title" idx="2" hasCustomPrompt="1"/>
          </p:nvPr>
        </p:nvSpPr>
        <p:spPr>
          <a:xfrm>
            <a:off x="7046700" y="1102933"/>
            <a:ext cx="3110400" cy="2349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6000"/>
              <a:buNone/>
              <a:defRPr sz="20000" b="1"/>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7" name="Google Shape;17;p3"/>
          <p:cNvSpPr txBox="1">
            <a:spLocks noGrp="1"/>
          </p:cNvSpPr>
          <p:nvPr>
            <p:ph type="subTitle" idx="1"/>
          </p:nvPr>
        </p:nvSpPr>
        <p:spPr>
          <a:xfrm>
            <a:off x="6424400" y="4574933"/>
            <a:ext cx="3732800" cy="83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 name="Google Shape;18;p3"/>
          <p:cNvSpPr/>
          <p:nvPr/>
        </p:nvSpPr>
        <p:spPr>
          <a:xfrm rot="10800000">
            <a:off x="170335" y="157171"/>
            <a:ext cx="5455765" cy="6547163"/>
          </a:xfrm>
          <a:custGeom>
            <a:avLst/>
            <a:gdLst/>
            <a:ahLst/>
            <a:cxnLst/>
            <a:rect l="l" t="t" r="r" b="b"/>
            <a:pathLst>
              <a:path w="65682" h="86162" extrusionOk="0">
                <a:moveTo>
                  <a:pt x="2069" y="0"/>
                </a:moveTo>
                <a:cubicBezTo>
                  <a:pt x="2069" y="0"/>
                  <a:pt x="234" y="1201"/>
                  <a:pt x="301" y="1434"/>
                </a:cubicBezTo>
                <a:cubicBezTo>
                  <a:pt x="334" y="1668"/>
                  <a:pt x="501" y="2835"/>
                  <a:pt x="301" y="3169"/>
                </a:cubicBezTo>
                <a:cubicBezTo>
                  <a:pt x="68" y="3503"/>
                  <a:pt x="1" y="4603"/>
                  <a:pt x="1" y="4837"/>
                </a:cubicBezTo>
                <a:cubicBezTo>
                  <a:pt x="1" y="5104"/>
                  <a:pt x="835" y="5604"/>
                  <a:pt x="1035" y="5671"/>
                </a:cubicBezTo>
                <a:cubicBezTo>
                  <a:pt x="1235" y="5771"/>
                  <a:pt x="2603" y="6238"/>
                  <a:pt x="2870" y="6471"/>
                </a:cubicBezTo>
                <a:cubicBezTo>
                  <a:pt x="3170" y="6738"/>
                  <a:pt x="3403" y="7505"/>
                  <a:pt x="3570" y="7672"/>
                </a:cubicBezTo>
                <a:cubicBezTo>
                  <a:pt x="3703" y="7839"/>
                  <a:pt x="3703" y="8740"/>
                  <a:pt x="3837" y="8940"/>
                </a:cubicBezTo>
                <a:cubicBezTo>
                  <a:pt x="3970" y="9140"/>
                  <a:pt x="3737" y="10574"/>
                  <a:pt x="4070" y="10808"/>
                </a:cubicBezTo>
                <a:cubicBezTo>
                  <a:pt x="4404" y="11075"/>
                  <a:pt x="5038" y="11642"/>
                  <a:pt x="5238" y="11909"/>
                </a:cubicBezTo>
                <a:cubicBezTo>
                  <a:pt x="5471" y="12142"/>
                  <a:pt x="6572" y="13310"/>
                  <a:pt x="6505" y="13643"/>
                </a:cubicBezTo>
                <a:cubicBezTo>
                  <a:pt x="6405" y="13977"/>
                  <a:pt x="6672" y="14977"/>
                  <a:pt x="6505" y="15111"/>
                </a:cubicBezTo>
                <a:cubicBezTo>
                  <a:pt x="6372" y="15178"/>
                  <a:pt x="4704" y="15578"/>
                  <a:pt x="4504" y="16178"/>
                </a:cubicBezTo>
                <a:cubicBezTo>
                  <a:pt x="4304" y="16812"/>
                  <a:pt x="4571" y="18113"/>
                  <a:pt x="4571" y="18613"/>
                </a:cubicBezTo>
                <a:cubicBezTo>
                  <a:pt x="4537" y="19114"/>
                  <a:pt x="4037" y="20315"/>
                  <a:pt x="3970" y="20848"/>
                </a:cubicBezTo>
                <a:cubicBezTo>
                  <a:pt x="3870" y="21415"/>
                  <a:pt x="4037" y="21816"/>
                  <a:pt x="4137" y="22082"/>
                </a:cubicBezTo>
                <a:cubicBezTo>
                  <a:pt x="4204" y="22316"/>
                  <a:pt x="5705" y="22683"/>
                  <a:pt x="5672" y="23650"/>
                </a:cubicBezTo>
                <a:cubicBezTo>
                  <a:pt x="5638" y="24618"/>
                  <a:pt x="4537" y="26119"/>
                  <a:pt x="4571" y="26352"/>
                </a:cubicBezTo>
                <a:cubicBezTo>
                  <a:pt x="4637" y="26619"/>
                  <a:pt x="5071" y="28420"/>
                  <a:pt x="5205" y="28587"/>
                </a:cubicBezTo>
                <a:cubicBezTo>
                  <a:pt x="5305" y="28754"/>
                  <a:pt x="6205" y="29788"/>
                  <a:pt x="5805" y="30255"/>
                </a:cubicBezTo>
                <a:cubicBezTo>
                  <a:pt x="5371" y="30689"/>
                  <a:pt x="5371" y="30822"/>
                  <a:pt x="5672" y="31156"/>
                </a:cubicBezTo>
                <a:cubicBezTo>
                  <a:pt x="5972" y="31489"/>
                  <a:pt x="7573" y="32156"/>
                  <a:pt x="7673" y="32323"/>
                </a:cubicBezTo>
                <a:cubicBezTo>
                  <a:pt x="7740" y="32457"/>
                  <a:pt x="8640" y="33190"/>
                  <a:pt x="8840" y="33457"/>
                </a:cubicBezTo>
                <a:cubicBezTo>
                  <a:pt x="9041" y="33691"/>
                  <a:pt x="9541" y="34158"/>
                  <a:pt x="9408" y="34625"/>
                </a:cubicBezTo>
                <a:cubicBezTo>
                  <a:pt x="9341" y="35125"/>
                  <a:pt x="9074" y="36493"/>
                  <a:pt x="9307" y="37027"/>
                </a:cubicBezTo>
                <a:cubicBezTo>
                  <a:pt x="9474" y="37527"/>
                  <a:pt x="9841" y="37961"/>
                  <a:pt x="9841" y="38327"/>
                </a:cubicBezTo>
                <a:cubicBezTo>
                  <a:pt x="9841" y="38694"/>
                  <a:pt x="9875" y="39662"/>
                  <a:pt x="9841" y="40162"/>
                </a:cubicBezTo>
                <a:cubicBezTo>
                  <a:pt x="9808" y="40662"/>
                  <a:pt x="9908" y="41463"/>
                  <a:pt x="10175" y="41663"/>
                </a:cubicBezTo>
                <a:cubicBezTo>
                  <a:pt x="10408" y="41863"/>
                  <a:pt x="9674" y="42997"/>
                  <a:pt x="10041" y="43164"/>
                </a:cubicBezTo>
                <a:cubicBezTo>
                  <a:pt x="10153" y="43215"/>
                  <a:pt x="10325" y="43229"/>
                  <a:pt x="10522" y="43229"/>
                </a:cubicBezTo>
                <a:cubicBezTo>
                  <a:pt x="10747" y="43229"/>
                  <a:pt x="11006" y="43211"/>
                  <a:pt x="11249" y="43211"/>
                </a:cubicBezTo>
                <a:cubicBezTo>
                  <a:pt x="11489" y="43211"/>
                  <a:pt x="11715" y="43228"/>
                  <a:pt x="11876" y="43298"/>
                </a:cubicBezTo>
                <a:cubicBezTo>
                  <a:pt x="12343" y="43498"/>
                  <a:pt x="12810" y="43398"/>
                  <a:pt x="13010" y="43631"/>
                </a:cubicBezTo>
                <a:cubicBezTo>
                  <a:pt x="13210" y="43898"/>
                  <a:pt x="13410" y="44465"/>
                  <a:pt x="13510" y="44765"/>
                </a:cubicBezTo>
                <a:cubicBezTo>
                  <a:pt x="13577" y="45066"/>
                  <a:pt x="14144" y="45566"/>
                  <a:pt x="14344" y="45666"/>
                </a:cubicBezTo>
                <a:cubicBezTo>
                  <a:pt x="14545" y="45799"/>
                  <a:pt x="13844" y="47234"/>
                  <a:pt x="14211" y="47467"/>
                </a:cubicBezTo>
                <a:cubicBezTo>
                  <a:pt x="14545" y="47768"/>
                  <a:pt x="15345" y="47934"/>
                  <a:pt x="15579" y="48335"/>
                </a:cubicBezTo>
                <a:cubicBezTo>
                  <a:pt x="15845" y="48768"/>
                  <a:pt x="16513" y="48802"/>
                  <a:pt x="16579" y="49135"/>
                </a:cubicBezTo>
                <a:cubicBezTo>
                  <a:pt x="16679" y="49469"/>
                  <a:pt x="17080" y="50069"/>
                  <a:pt x="17180" y="50269"/>
                </a:cubicBezTo>
                <a:cubicBezTo>
                  <a:pt x="17246" y="50469"/>
                  <a:pt x="17246" y="50670"/>
                  <a:pt x="17180" y="51137"/>
                </a:cubicBezTo>
                <a:cubicBezTo>
                  <a:pt x="17080" y="51604"/>
                  <a:pt x="17246" y="52071"/>
                  <a:pt x="17480" y="52304"/>
                </a:cubicBezTo>
                <a:cubicBezTo>
                  <a:pt x="17680" y="52571"/>
                  <a:pt x="18247" y="52571"/>
                  <a:pt x="18214" y="52671"/>
                </a:cubicBezTo>
                <a:cubicBezTo>
                  <a:pt x="18147" y="52804"/>
                  <a:pt x="16312" y="54239"/>
                  <a:pt x="15979" y="54306"/>
                </a:cubicBezTo>
                <a:cubicBezTo>
                  <a:pt x="15645" y="54372"/>
                  <a:pt x="14911" y="54739"/>
                  <a:pt x="14678" y="55306"/>
                </a:cubicBezTo>
                <a:cubicBezTo>
                  <a:pt x="14411" y="55873"/>
                  <a:pt x="14678" y="55940"/>
                  <a:pt x="14344" y="56274"/>
                </a:cubicBezTo>
                <a:cubicBezTo>
                  <a:pt x="14011" y="56607"/>
                  <a:pt x="13577" y="56774"/>
                  <a:pt x="13310" y="56974"/>
                </a:cubicBezTo>
                <a:cubicBezTo>
                  <a:pt x="12977" y="57141"/>
                  <a:pt x="12243" y="57508"/>
                  <a:pt x="12009" y="57675"/>
                </a:cubicBezTo>
                <a:cubicBezTo>
                  <a:pt x="11743" y="57808"/>
                  <a:pt x="11075" y="57841"/>
                  <a:pt x="10708" y="58008"/>
                </a:cubicBezTo>
                <a:cubicBezTo>
                  <a:pt x="10375" y="58175"/>
                  <a:pt x="9541" y="58775"/>
                  <a:pt x="9508" y="59209"/>
                </a:cubicBezTo>
                <a:cubicBezTo>
                  <a:pt x="9408" y="59676"/>
                  <a:pt x="9007" y="60610"/>
                  <a:pt x="8674" y="60710"/>
                </a:cubicBezTo>
                <a:cubicBezTo>
                  <a:pt x="8340" y="60844"/>
                  <a:pt x="8640" y="61978"/>
                  <a:pt x="8874" y="62445"/>
                </a:cubicBezTo>
                <a:cubicBezTo>
                  <a:pt x="9141" y="62912"/>
                  <a:pt x="9674" y="63679"/>
                  <a:pt x="9641" y="64279"/>
                </a:cubicBezTo>
                <a:cubicBezTo>
                  <a:pt x="9574" y="64846"/>
                  <a:pt x="9374" y="65447"/>
                  <a:pt x="9541" y="66147"/>
                </a:cubicBezTo>
                <a:cubicBezTo>
                  <a:pt x="9708" y="66848"/>
                  <a:pt x="8907" y="67949"/>
                  <a:pt x="8874" y="68683"/>
                </a:cubicBezTo>
                <a:cubicBezTo>
                  <a:pt x="8840" y="69450"/>
                  <a:pt x="9007" y="70217"/>
                  <a:pt x="8340" y="70817"/>
                </a:cubicBezTo>
                <a:cubicBezTo>
                  <a:pt x="7640" y="71418"/>
                  <a:pt x="7906" y="71918"/>
                  <a:pt x="7640" y="72318"/>
                </a:cubicBezTo>
                <a:cubicBezTo>
                  <a:pt x="7339" y="72752"/>
                  <a:pt x="6839" y="72652"/>
                  <a:pt x="6806" y="73319"/>
                </a:cubicBezTo>
                <a:cubicBezTo>
                  <a:pt x="6739" y="73986"/>
                  <a:pt x="6706" y="74453"/>
                  <a:pt x="6572" y="74653"/>
                </a:cubicBezTo>
                <a:cubicBezTo>
                  <a:pt x="6472" y="74920"/>
                  <a:pt x="5905" y="75421"/>
                  <a:pt x="5905" y="75587"/>
                </a:cubicBezTo>
                <a:cubicBezTo>
                  <a:pt x="5905" y="75721"/>
                  <a:pt x="4571" y="75721"/>
                  <a:pt x="4237" y="75988"/>
                </a:cubicBezTo>
                <a:cubicBezTo>
                  <a:pt x="3904" y="76255"/>
                  <a:pt x="3637" y="77155"/>
                  <a:pt x="3737" y="77589"/>
                </a:cubicBezTo>
                <a:cubicBezTo>
                  <a:pt x="3870" y="77956"/>
                  <a:pt x="4204" y="77989"/>
                  <a:pt x="4204" y="78323"/>
                </a:cubicBezTo>
                <a:cubicBezTo>
                  <a:pt x="4204" y="78656"/>
                  <a:pt x="5138" y="78423"/>
                  <a:pt x="4637" y="78856"/>
                </a:cubicBezTo>
                <a:cubicBezTo>
                  <a:pt x="4137" y="79323"/>
                  <a:pt x="3570" y="80257"/>
                  <a:pt x="3503" y="80658"/>
                </a:cubicBezTo>
                <a:cubicBezTo>
                  <a:pt x="3403" y="81091"/>
                  <a:pt x="3036" y="80991"/>
                  <a:pt x="2736" y="81425"/>
                </a:cubicBezTo>
                <a:cubicBezTo>
                  <a:pt x="2469" y="81792"/>
                  <a:pt x="2036" y="81492"/>
                  <a:pt x="1902" y="81959"/>
                </a:cubicBezTo>
                <a:cubicBezTo>
                  <a:pt x="1802" y="82459"/>
                  <a:pt x="1469" y="83793"/>
                  <a:pt x="1535" y="84127"/>
                </a:cubicBezTo>
                <a:cubicBezTo>
                  <a:pt x="1635" y="84460"/>
                  <a:pt x="2336" y="85028"/>
                  <a:pt x="2569" y="85128"/>
                </a:cubicBezTo>
                <a:cubicBezTo>
                  <a:pt x="2836" y="85194"/>
                  <a:pt x="3837" y="86162"/>
                  <a:pt x="3837" y="86162"/>
                </a:cubicBezTo>
                <a:lnTo>
                  <a:pt x="65681" y="86162"/>
                </a:lnTo>
                <a:lnTo>
                  <a:pt x="65681" y="267"/>
                </a:lnTo>
                <a:lnTo>
                  <a:pt x="2069" y="0"/>
                </a:lnTo>
                <a:close/>
              </a:path>
            </a:pathLst>
          </a:custGeom>
          <a:solidFill>
            <a:schemeClr val="dk2"/>
          </a:solidFill>
          <a:ln>
            <a:noFill/>
          </a:ln>
          <a:effectLst>
            <a:outerShdw blurRad="85725" dist="19050" dir="5640000" algn="bl" rotWithShape="0">
              <a:srgbClr val="000000">
                <a:alpha val="2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85762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p:nvPr/>
        </p:nvSpPr>
        <p:spPr>
          <a:xfrm rot="10800000">
            <a:off x="167314" y="138615"/>
            <a:ext cx="11834953" cy="2304319"/>
          </a:xfrm>
          <a:custGeom>
            <a:avLst/>
            <a:gdLst/>
            <a:ahLst/>
            <a:cxnLst/>
            <a:rect l="l" t="t" r="r" b="b"/>
            <a:pathLst>
              <a:path w="114817" h="39096" extrusionOk="0">
                <a:moveTo>
                  <a:pt x="10709" y="0"/>
                </a:moveTo>
                <a:cubicBezTo>
                  <a:pt x="10508" y="0"/>
                  <a:pt x="8707" y="768"/>
                  <a:pt x="8707" y="768"/>
                </a:cubicBezTo>
                <a:cubicBezTo>
                  <a:pt x="8707" y="768"/>
                  <a:pt x="8197" y="1469"/>
                  <a:pt x="8050" y="1469"/>
                </a:cubicBezTo>
                <a:cubicBezTo>
                  <a:pt x="8046" y="1469"/>
                  <a:pt x="8043" y="1469"/>
                  <a:pt x="8040" y="1468"/>
                </a:cubicBezTo>
                <a:cubicBezTo>
                  <a:pt x="8038" y="1468"/>
                  <a:pt x="8036" y="1467"/>
                  <a:pt x="8034" y="1467"/>
                </a:cubicBezTo>
                <a:cubicBezTo>
                  <a:pt x="7891" y="1467"/>
                  <a:pt x="7305" y="2670"/>
                  <a:pt x="7206" y="2769"/>
                </a:cubicBezTo>
                <a:cubicBezTo>
                  <a:pt x="7139" y="2836"/>
                  <a:pt x="5505" y="3436"/>
                  <a:pt x="5405" y="3503"/>
                </a:cubicBezTo>
                <a:cubicBezTo>
                  <a:pt x="5338" y="3603"/>
                  <a:pt x="4538" y="3770"/>
                  <a:pt x="4404" y="3836"/>
                </a:cubicBezTo>
                <a:cubicBezTo>
                  <a:pt x="4271" y="3937"/>
                  <a:pt x="3370" y="4937"/>
                  <a:pt x="3170" y="5237"/>
                </a:cubicBezTo>
                <a:cubicBezTo>
                  <a:pt x="2970" y="5538"/>
                  <a:pt x="2736" y="6038"/>
                  <a:pt x="2569" y="6038"/>
                </a:cubicBezTo>
                <a:cubicBezTo>
                  <a:pt x="2403" y="6038"/>
                  <a:pt x="1" y="7039"/>
                  <a:pt x="1" y="7039"/>
                </a:cubicBezTo>
                <a:lnTo>
                  <a:pt x="1" y="39095"/>
                </a:lnTo>
                <a:lnTo>
                  <a:pt x="114816" y="39095"/>
                </a:lnTo>
                <a:lnTo>
                  <a:pt x="114816" y="9407"/>
                </a:lnTo>
                <a:cubicBezTo>
                  <a:pt x="114816" y="9407"/>
                  <a:pt x="112581" y="7439"/>
                  <a:pt x="112381" y="7306"/>
                </a:cubicBezTo>
                <a:cubicBezTo>
                  <a:pt x="112365" y="7293"/>
                  <a:pt x="112335" y="7287"/>
                  <a:pt x="112293" y="7287"/>
                </a:cubicBezTo>
                <a:cubicBezTo>
                  <a:pt x="111908" y="7287"/>
                  <a:pt x="110536" y="7774"/>
                  <a:pt x="110236" y="7774"/>
                </a:cubicBezTo>
                <a:cubicBezTo>
                  <a:pt x="110228" y="7774"/>
                  <a:pt x="110220" y="7773"/>
                  <a:pt x="110213" y="7773"/>
                </a:cubicBezTo>
                <a:cubicBezTo>
                  <a:pt x="109913" y="7739"/>
                  <a:pt x="109312" y="7606"/>
                  <a:pt x="108712" y="7306"/>
                </a:cubicBezTo>
                <a:cubicBezTo>
                  <a:pt x="108494" y="7202"/>
                  <a:pt x="108327" y="7162"/>
                  <a:pt x="108178" y="7162"/>
                </a:cubicBezTo>
                <a:cubicBezTo>
                  <a:pt x="107893" y="7162"/>
                  <a:pt x="107671" y="7308"/>
                  <a:pt x="107278" y="7439"/>
                </a:cubicBezTo>
                <a:cubicBezTo>
                  <a:pt x="106711" y="7639"/>
                  <a:pt x="106210" y="7606"/>
                  <a:pt x="106043" y="7639"/>
                </a:cubicBezTo>
                <a:cubicBezTo>
                  <a:pt x="106021" y="7644"/>
                  <a:pt x="105985" y="7646"/>
                  <a:pt x="105937" y="7646"/>
                </a:cubicBezTo>
                <a:cubicBezTo>
                  <a:pt x="105630" y="7646"/>
                  <a:pt x="104844" y="7559"/>
                  <a:pt x="104209" y="7472"/>
                </a:cubicBezTo>
                <a:cubicBezTo>
                  <a:pt x="104181" y="7470"/>
                  <a:pt x="104152" y="7469"/>
                  <a:pt x="104124" y="7469"/>
                </a:cubicBezTo>
                <a:cubicBezTo>
                  <a:pt x="103425" y="7469"/>
                  <a:pt x="102805" y="8242"/>
                  <a:pt x="102741" y="8306"/>
                </a:cubicBezTo>
                <a:cubicBezTo>
                  <a:pt x="102641" y="8406"/>
                  <a:pt x="101640" y="9140"/>
                  <a:pt x="101373" y="9240"/>
                </a:cubicBezTo>
                <a:cubicBezTo>
                  <a:pt x="101240" y="9290"/>
                  <a:pt x="100998" y="9307"/>
                  <a:pt x="100765" y="9307"/>
                </a:cubicBezTo>
                <a:cubicBezTo>
                  <a:pt x="100531" y="9307"/>
                  <a:pt x="100306" y="9290"/>
                  <a:pt x="100206" y="9274"/>
                </a:cubicBezTo>
                <a:cubicBezTo>
                  <a:pt x="100189" y="9271"/>
                  <a:pt x="100169" y="9270"/>
                  <a:pt x="100146" y="9270"/>
                </a:cubicBezTo>
                <a:cubicBezTo>
                  <a:pt x="99855" y="9270"/>
                  <a:pt x="99126" y="9467"/>
                  <a:pt x="98972" y="9807"/>
                </a:cubicBezTo>
                <a:cubicBezTo>
                  <a:pt x="98805" y="10174"/>
                  <a:pt x="98071" y="10508"/>
                  <a:pt x="97704" y="10841"/>
                </a:cubicBezTo>
                <a:cubicBezTo>
                  <a:pt x="97304" y="11242"/>
                  <a:pt x="96537" y="11342"/>
                  <a:pt x="96403" y="11342"/>
                </a:cubicBezTo>
                <a:cubicBezTo>
                  <a:pt x="96236" y="11342"/>
                  <a:pt x="94402" y="10608"/>
                  <a:pt x="93968" y="10475"/>
                </a:cubicBezTo>
                <a:cubicBezTo>
                  <a:pt x="93952" y="10469"/>
                  <a:pt x="93935" y="10466"/>
                  <a:pt x="93917" y="10466"/>
                </a:cubicBezTo>
                <a:cubicBezTo>
                  <a:pt x="93504" y="10466"/>
                  <a:pt x="92760" y="11916"/>
                  <a:pt x="92600" y="12076"/>
                </a:cubicBezTo>
                <a:cubicBezTo>
                  <a:pt x="92434" y="12242"/>
                  <a:pt x="91633" y="12276"/>
                  <a:pt x="91133" y="12443"/>
                </a:cubicBezTo>
                <a:cubicBezTo>
                  <a:pt x="91098" y="12456"/>
                  <a:pt x="91063" y="12463"/>
                  <a:pt x="91029" y="12463"/>
                </a:cubicBezTo>
                <a:cubicBezTo>
                  <a:pt x="90565" y="12463"/>
                  <a:pt x="90127" y="11292"/>
                  <a:pt x="90065" y="11075"/>
                </a:cubicBezTo>
                <a:cubicBezTo>
                  <a:pt x="90032" y="10808"/>
                  <a:pt x="89465" y="10074"/>
                  <a:pt x="89131" y="10008"/>
                </a:cubicBezTo>
                <a:cubicBezTo>
                  <a:pt x="89120" y="10006"/>
                  <a:pt x="89107" y="10006"/>
                  <a:pt x="89092" y="10006"/>
                </a:cubicBezTo>
                <a:cubicBezTo>
                  <a:pt x="88701" y="10006"/>
                  <a:pt x="87254" y="10410"/>
                  <a:pt x="86689" y="10410"/>
                </a:cubicBezTo>
                <a:cubicBezTo>
                  <a:pt x="86668" y="10410"/>
                  <a:pt x="86648" y="10409"/>
                  <a:pt x="86629" y="10408"/>
                </a:cubicBezTo>
                <a:cubicBezTo>
                  <a:pt x="86601" y="10404"/>
                  <a:pt x="86572" y="10403"/>
                  <a:pt x="86540" y="10403"/>
                </a:cubicBezTo>
                <a:cubicBezTo>
                  <a:pt x="85976" y="10403"/>
                  <a:pt x="84921" y="10945"/>
                  <a:pt x="84795" y="11008"/>
                </a:cubicBezTo>
                <a:cubicBezTo>
                  <a:pt x="84661" y="11142"/>
                  <a:pt x="84094" y="11642"/>
                  <a:pt x="83961" y="11742"/>
                </a:cubicBezTo>
                <a:cubicBezTo>
                  <a:pt x="83794" y="11809"/>
                  <a:pt x="83194" y="12409"/>
                  <a:pt x="83060" y="12509"/>
                </a:cubicBezTo>
                <a:cubicBezTo>
                  <a:pt x="83021" y="12558"/>
                  <a:pt x="82919" y="12578"/>
                  <a:pt x="82787" y="12578"/>
                </a:cubicBezTo>
                <a:cubicBezTo>
                  <a:pt x="82467" y="12578"/>
                  <a:pt x="81972" y="12460"/>
                  <a:pt x="81759" y="12343"/>
                </a:cubicBezTo>
                <a:cubicBezTo>
                  <a:pt x="81690" y="12296"/>
                  <a:pt x="81580" y="12279"/>
                  <a:pt x="81447" y="12279"/>
                </a:cubicBezTo>
                <a:cubicBezTo>
                  <a:pt x="81006" y="12279"/>
                  <a:pt x="80315" y="12476"/>
                  <a:pt x="80058" y="12476"/>
                </a:cubicBezTo>
                <a:cubicBezTo>
                  <a:pt x="79725" y="12476"/>
                  <a:pt x="78957" y="13410"/>
                  <a:pt x="78891" y="13443"/>
                </a:cubicBezTo>
                <a:cubicBezTo>
                  <a:pt x="78757" y="13477"/>
                  <a:pt x="78057" y="13744"/>
                  <a:pt x="77556" y="13977"/>
                </a:cubicBezTo>
                <a:cubicBezTo>
                  <a:pt x="77463" y="14021"/>
                  <a:pt x="77378" y="14039"/>
                  <a:pt x="77300" y="14039"/>
                </a:cubicBezTo>
                <a:cubicBezTo>
                  <a:pt x="76900" y="14039"/>
                  <a:pt x="76668" y="13555"/>
                  <a:pt x="76389" y="13443"/>
                </a:cubicBezTo>
                <a:cubicBezTo>
                  <a:pt x="76070" y="13316"/>
                  <a:pt x="75537" y="12974"/>
                  <a:pt x="75287" y="12974"/>
                </a:cubicBezTo>
                <a:cubicBezTo>
                  <a:pt x="75275" y="12974"/>
                  <a:pt x="75265" y="12975"/>
                  <a:pt x="75255" y="12976"/>
                </a:cubicBezTo>
                <a:cubicBezTo>
                  <a:pt x="75166" y="12987"/>
                  <a:pt x="74917" y="12991"/>
                  <a:pt x="74620" y="12991"/>
                </a:cubicBezTo>
                <a:cubicBezTo>
                  <a:pt x="74024" y="12991"/>
                  <a:pt x="73231" y="12976"/>
                  <a:pt x="73120" y="12976"/>
                </a:cubicBezTo>
                <a:cubicBezTo>
                  <a:pt x="72953" y="12976"/>
                  <a:pt x="71752" y="11909"/>
                  <a:pt x="71319" y="11642"/>
                </a:cubicBezTo>
                <a:cubicBezTo>
                  <a:pt x="71118" y="11542"/>
                  <a:pt x="70902" y="11509"/>
                  <a:pt x="70676" y="11509"/>
                </a:cubicBezTo>
                <a:cubicBezTo>
                  <a:pt x="70451" y="11509"/>
                  <a:pt x="70218" y="11542"/>
                  <a:pt x="69984" y="11575"/>
                </a:cubicBezTo>
                <a:cubicBezTo>
                  <a:pt x="69584" y="11606"/>
                  <a:pt x="69126" y="11779"/>
                  <a:pt x="68665" y="11779"/>
                </a:cubicBezTo>
                <a:cubicBezTo>
                  <a:pt x="68626" y="11779"/>
                  <a:pt x="68588" y="11778"/>
                  <a:pt x="68550" y="11775"/>
                </a:cubicBezTo>
                <a:cubicBezTo>
                  <a:pt x="68050" y="11742"/>
                  <a:pt x="66582" y="11242"/>
                  <a:pt x="66382" y="11142"/>
                </a:cubicBezTo>
                <a:cubicBezTo>
                  <a:pt x="66159" y="11110"/>
                  <a:pt x="65301" y="10806"/>
                  <a:pt x="64932" y="10806"/>
                </a:cubicBezTo>
                <a:cubicBezTo>
                  <a:pt x="64914" y="10806"/>
                  <a:pt x="64896" y="10807"/>
                  <a:pt x="64881" y="10808"/>
                </a:cubicBezTo>
                <a:cubicBezTo>
                  <a:pt x="64547" y="10841"/>
                  <a:pt x="64280" y="11642"/>
                  <a:pt x="63947" y="11742"/>
                </a:cubicBezTo>
                <a:cubicBezTo>
                  <a:pt x="63613" y="11809"/>
                  <a:pt x="62079" y="11842"/>
                  <a:pt x="61612" y="11909"/>
                </a:cubicBezTo>
                <a:cubicBezTo>
                  <a:pt x="61248" y="11909"/>
                  <a:pt x="60219" y="11768"/>
                  <a:pt x="59576" y="11768"/>
                </a:cubicBezTo>
                <a:cubicBezTo>
                  <a:pt x="59392" y="11768"/>
                  <a:pt x="59240" y="11779"/>
                  <a:pt x="59143" y="11809"/>
                </a:cubicBezTo>
                <a:cubicBezTo>
                  <a:pt x="58743" y="11942"/>
                  <a:pt x="57876" y="12810"/>
                  <a:pt x="56975" y="13010"/>
                </a:cubicBezTo>
                <a:cubicBezTo>
                  <a:pt x="56828" y="13049"/>
                  <a:pt x="56705" y="13066"/>
                  <a:pt x="56599" y="13066"/>
                </a:cubicBezTo>
                <a:cubicBezTo>
                  <a:pt x="56079" y="13066"/>
                  <a:pt x="55996" y="12665"/>
                  <a:pt x="55774" y="12609"/>
                </a:cubicBezTo>
                <a:cubicBezTo>
                  <a:pt x="55556" y="12516"/>
                  <a:pt x="54668" y="12306"/>
                  <a:pt x="54280" y="12306"/>
                </a:cubicBezTo>
                <a:cubicBezTo>
                  <a:pt x="54253" y="12306"/>
                  <a:pt x="54228" y="12307"/>
                  <a:pt x="54206" y="12309"/>
                </a:cubicBezTo>
                <a:cubicBezTo>
                  <a:pt x="53873" y="12309"/>
                  <a:pt x="52905" y="12109"/>
                  <a:pt x="52405" y="11976"/>
                </a:cubicBezTo>
                <a:cubicBezTo>
                  <a:pt x="52343" y="11953"/>
                  <a:pt x="52281" y="11944"/>
                  <a:pt x="52219" y="11944"/>
                </a:cubicBezTo>
                <a:cubicBezTo>
                  <a:pt x="51817" y="11944"/>
                  <a:pt x="51436" y="12360"/>
                  <a:pt x="51204" y="12476"/>
                </a:cubicBezTo>
                <a:cubicBezTo>
                  <a:pt x="50910" y="12639"/>
                  <a:pt x="50488" y="13411"/>
                  <a:pt x="49906" y="13411"/>
                </a:cubicBezTo>
                <a:cubicBezTo>
                  <a:pt x="49894" y="13411"/>
                  <a:pt x="49882" y="13411"/>
                  <a:pt x="49870" y="13410"/>
                </a:cubicBezTo>
                <a:cubicBezTo>
                  <a:pt x="49236" y="13343"/>
                  <a:pt x="47268" y="12843"/>
                  <a:pt x="46768" y="12609"/>
                </a:cubicBezTo>
                <a:cubicBezTo>
                  <a:pt x="46267" y="12409"/>
                  <a:pt x="45767" y="12176"/>
                  <a:pt x="45367" y="12109"/>
                </a:cubicBezTo>
                <a:cubicBezTo>
                  <a:pt x="44933" y="12009"/>
                  <a:pt x="44533" y="11909"/>
                  <a:pt x="44032" y="11775"/>
                </a:cubicBezTo>
                <a:cubicBezTo>
                  <a:pt x="43532" y="11609"/>
                  <a:pt x="43332" y="10808"/>
                  <a:pt x="43098" y="10675"/>
                </a:cubicBezTo>
                <a:cubicBezTo>
                  <a:pt x="42898" y="10575"/>
                  <a:pt x="42331" y="9274"/>
                  <a:pt x="42164" y="9140"/>
                </a:cubicBezTo>
                <a:cubicBezTo>
                  <a:pt x="42142" y="9122"/>
                  <a:pt x="42113" y="9114"/>
                  <a:pt x="42077" y="9114"/>
                </a:cubicBezTo>
                <a:cubicBezTo>
                  <a:pt x="41787" y="9114"/>
                  <a:pt x="41101" y="9652"/>
                  <a:pt x="40863" y="9741"/>
                </a:cubicBezTo>
                <a:cubicBezTo>
                  <a:pt x="40852" y="9743"/>
                  <a:pt x="40841" y="9744"/>
                  <a:pt x="40829" y="9744"/>
                </a:cubicBezTo>
                <a:cubicBezTo>
                  <a:pt x="40517" y="9744"/>
                  <a:pt x="39920" y="8928"/>
                  <a:pt x="39663" y="8607"/>
                </a:cubicBezTo>
                <a:cubicBezTo>
                  <a:pt x="39362" y="8273"/>
                  <a:pt x="37995" y="7806"/>
                  <a:pt x="37761" y="7739"/>
                </a:cubicBezTo>
                <a:cubicBezTo>
                  <a:pt x="37743" y="7730"/>
                  <a:pt x="37720" y="7726"/>
                  <a:pt x="37694" y="7726"/>
                </a:cubicBezTo>
                <a:cubicBezTo>
                  <a:pt x="37441" y="7726"/>
                  <a:pt x="36847" y="8108"/>
                  <a:pt x="36588" y="8108"/>
                </a:cubicBezTo>
                <a:cubicBezTo>
                  <a:pt x="36578" y="8108"/>
                  <a:pt x="36569" y="8107"/>
                  <a:pt x="36560" y="8106"/>
                </a:cubicBezTo>
                <a:cubicBezTo>
                  <a:pt x="36460" y="8089"/>
                  <a:pt x="36319" y="8081"/>
                  <a:pt x="36152" y="8081"/>
                </a:cubicBezTo>
                <a:cubicBezTo>
                  <a:pt x="35985" y="8081"/>
                  <a:pt x="35793" y="8089"/>
                  <a:pt x="35593" y="8106"/>
                </a:cubicBezTo>
                <a:cubicBezTo>
                  <a:pt x="35569" y="8108"/>
                  <a:pt x="35545" y="8109"/>
                  <a:pt x="35522" y="8109"/>
                </a:cubicBezTo>
                <a:cubicBezTo>
                  <a:pt x="35187" y="8109"/>
                  <a:pt x="34908" y="7899"/>
                  <a:pt x="34659" y="7806"/>
                </a:cubicBezTo>
                <a:cubicBezTo>
                  <a:pt x="34359" y="7739"/>
                  <a:pt x="32791" y="7105"/>
                  <a:pt x="32658" y="7072"/>
                </a:cubicBezTo>
                <a:cubicBezTo>
                  <a:pt x="32491" y="7072"/>
                  <a:pt x="31724" y="5738"/>
                  <a:pt x="31390" y="5304"/>
                </a:cubicBezTo>
                <a:cubicBezTo>
                  <a:pt x="31056" y="4904"/>
                  <a:pt x="30890" y="4770"/>
                  <a:pt x="30556" y="4604"/>
                </a:cubicBezTo>
                <a:cubicBezTo>
                  <a:pt x="30189" y="4437"/>
                  <a:pt x="29088" y="4170"/>
                  <a:pt x="28555" y="4103"/>
                </a:cubicBezTo>
                <a:cubicBezTo>
                  <a:pt x="28021" y="4003"/>
                  <a:pt x="26820" y="3303"/>
                  <a:pt x="26520" y="3269"/>
                </a:cubicBezTo>
                <a:cubicBezTo>
                  <a:pt x="26253" y="3269"/>
                  <a:pt x="25152" y="3670"/>
                  <a:pt x="24919" y="3770"/>
                </a:cubicBezTo>
                <a:cubicBezTo>
                  <a:pt x="24752" y="3803"/>
                  <a:pt x="23518" y="4404"/>
                  <a:pt x="23184" y="4504"/>
                </a:cubicBezTo>
                <a:cubicBezTo>
                  <a:pt x="23063" y="4571"/>
                  <a:pt x="22817" y="4600"/>
                  <a:pt x="22535" y="4600"/>
                </a:cubicBezTo>
                <a:cubicBezTo>
                  <a:pt x="22120" y="4600"/>
                  <a:pt x="21628" y="4536"/>
                  <a:pt x="21350" y="4437"/>
                </a:cubicBezTo>
                <a:cubicBezTo>
                  <a:pt x="20883" y="4270"/>
                  <a:pt x="19582" y="3803"/>
                  <a:pt x="19348" y="3770"/>
                </a:cubicBezTo>
                <a:cubicBezTo>
                  <a:pt x="19081" y="3736"/>
                  <a:pt x="17046" y="3003"/>
                  <a:pt x="16846" y="2936"/>
                </a:cubicBezTo>
                <a:cubicBezTo>
                  <a:pt x="16579" y="2836"/>
                  <a:pt x="16313" y="2636"/>
                  <a:pt x="16079" y="2636"/>
                </a:cubicBezTo>
                <a:cubicBezTo>
                  <a:pt x="15879" y="2636"/>
                  <a:pt x="15245" y="2502"/>
                  <a:pt x="14912" y="2469"/>
                </a:cubicBezTo>
                <a:cubicBezTo>
                  <a:pt x="14578" y="2435"/>
                  <a:pt x="12343" y="901"/>
                  <a:pt x="12210" y="801"/>
                </a:cubicBezTo>
                <a:cubicBezTo>
                  <a:pt x="12043" y="768"/>
                  <a:pt x="10909" y="0"/>
                  <a:pt x="10709" y="0"/>
                </a:cubicBezTo>
                <a:close/>
              </a:path>
            </a:pathLst>
          </a:custGeom>
          <a:solidFill>
            <a:schemeClr val="dk2"/>
          </a:solidFill>
          <a:ln>
            <a:noFill/>
          </a:ln>
          <a:effectLst>
            <a:outerShdw blurRad="85725" dist="19050" dir="5400000" algn="bl" rotWithShape="0">
              <a:srgbClr val="000000">
                <a:alpha val="2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500"/>
              <a:buNone/>
              <a:defRPr sz="6000"/>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23" name="Google Shape;23;p4"/>
          <p:cNvSpPr txBox="1">
            <a:spLocks noGrp="1"/>
          </p:cNvSpPr>
          <p:nvPr>
            <p:ph type="body" idx="1"/>
          </p:nvPr>
        </p:nvSpPr>
        <p:spPr>
          <a:xfrm>
            <a:off x="960000" y="1639367"/>
            <a:ext cx="10272000" cy="44524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Char char="●"/>
              <a:defRPr/>
            </a:lvl1pPr>
            <a:lvl2pPr marL="1219170" lvl="1" indent="-423323" rtl="0">
              <a:lnSpc>
                <a:spcPct val="100000"/>
              </a:lnSpc>
              <a:spcBef>
                <a:spcPts val="0"/>
              </a:spcBef>
              <a:spcAft>
                <a:spcPts val="0"/>
              </a:spcAft>
              <a:buSzPts val="1400"/>
              <a:buChar char="○"/>
              <a:defRPr/>
            </a:lvl2pPr>
            <a:lvl3pPr marL="1828754" lvl="2" indent="-423323" rtl="0">
              <a:lnSpc>
                <a:spcPct val="100000"/>
              </a:lnSpc>
              <a:spcBef>
                <a:spcPts val="0"/>
              </a:spcBef>
              <a:spcAft>
                <a:spcPts val="0"/>
              </a:spcAft>
              <a:buSzPts val="1400"/>
              <a:buChar char="■"/>
              <a:defRPr/>
            </a:lvl3pPr>
            <a:lvl4pPr marL="2438339" lvl="3" indent="-423323" rtl="0">
              <a:lnSpc>
                <a:spcPct val="100000"/>
              </a:lnSpc>
              <a:spcBef>
                <a:spcPts val="0"/>
              </a:spcBef>
              <a:spcAft>
                <a:spcPts val="0"/>
              </a:spcAft>
              <a:buSzPts val="1400"/>
              <a:buChar char="●"/>
              <a:defRPr/>
            </a:lvl4pPr>
            <a:lvl5pPr marL="3047924" lvl="4" indent="-423323" rtl="0">
              <a:lnSpc>
                <a:spcPct val="100000"/>
              </a:lnSpc>
              <a:spcBef>
                <a:spcPts val="0"/>
              </a:spcBef>
              <a:spcAft>
                <a:spcPts val="0"/>
              </a:spcAft>
              <a:buSzPts val="1400"/>
              <a:buChar char="○"/>
              <a:defRPr/>
            </a:lvl5pPr>
            <a:lvl6pPr marL="3657509" lvl="5" indent="-423323" rtl="0">
              <a:lnSpc>
                <a:spcPct val="100000"/>
              </a:lnSpc>
              <a:spcBef>
                <a:spcPts val="0"/>
              </a:spcBef>
              <a:spcAft>
                <a:spcPts val="0"/>
              </a:spcAft>
              <a:buSzPts val="1400"/>
              <a:buChar char="■"/>
              <a:defRPr/>
            </a:lvl6pPr>
            <a:lvl7pPr marL="4267093" lvl="6" indent="-423323" rtl="0">
              <a:lnSpc>
                <a:spcPct val="100000"/>
              </a:lnSpc>
              <a:spcBef>
                <a:spcPts val="0"/>
              </a:spcBef>
              <a:spcAft>
                <a:spcPts val="0"/>
              </a:spcAft>
              <a:buSzPts val="1400"/>
              <a:buChar char="●"/>
              <a:defRPr/>
            </a:lvl7pPr>
            <a:lvl8pPr marL="4876678" lvl="7" indent="-423323" rtl="0">
              <a:lnSpc>
                <a:spcPct val="100000"/>
              </a:lnSpc>
              <a:spcBef>
                <a:spcPts val="0"/>
              </a:spcBef>
              <a:spcAft>
                <a:spcPts val="0"/>
              </a:spcAft>
              <a:buSzPts val="1400"/>
              <a:buChar char="○"/>
              <a:defRPr/>
            </a:lvl8pPr>
            <a:lvl9pPr marL="5486263" lvl="8" indent="-423323"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1085255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5"/>
          <p:cNvSpPr/>
          <p:nvPr/>
        </p:nvSpPr>
        <p:spPr>
          <a:xfrm>
            <a:off x="170367" y="2180929"/>
            <a:ext cx="11835336" cy="4534876"/>
          </a:xfrm>
          <a:custGeom>
            <a:avLst/>
            <a:gdLst/>
            <a:ahLst/>
            <a:cxnLst/>
            <a:rect l="l" t="t" r="r" b="b"/>
            <a:pathLst>
              <a:path w="114817" h="39096" extrusionOk="0">
                <a:moveTo>
                  <a:pt x="10709" y="0"/>
                </a:moveTo>
                <a:cubicBezTo>
                  <a:pt x="10508" y="0"/>
                  <a:pt x="8707" y="768"/>
                  <a:pt x="8707" y="768"/>
                </a:cubicBezTo>
                <a:cubicBezTo>
                  <a:pt x="8707" y="768"/>
                  <a:pt x="8197" y="1469"/>
                  <a:pt x="8050" y="1469"/>
                </a:cubicBezTo>
                <a:cubicBezTo>
                  <a:pt x="8046" y="1469"/>
                  <a:pt x="8043" y="1469"/>
                  <a:pt x="8040" y="1468"/>
                </a:cubicBezTo>
                <a:cubicBezTo>
                  <a:pt x="8038" y="1468"/>
                  <a:pt x="8036" y="1467"/>
                  <a:pt x="8034" y="1467"/>
                </a:cubicBezTo>
                <a:cubicBezTo>
                  <a:pt x="7891" y="1467"/>
                  <a:pt x="7305" y="2670"/>
                  <a:pt x="7206" y="2769"/>
                </a:cubicBezTo>
                <a:cubicBezTo>
                  <a:pt x="7139" y="2836"/>
                  <a:pt x="5505" y="3436"/>
                  <a:pt x="5405" y="3503"/>
                </a:cubicBezTo>
                <a:cubicBezTo>
                  <a:pt x="5338" y="3603"/>
                  <a:pt x="4538" y="3770"/>
                  <a:pt x="4404" y="3836"/>
                </a:cubicBezTo>
                <a:cubicBezTo>
                  <a:pt x="4271" y="3937"/>
                  <a:pt x="3370" y="4937"/>
                  <a:pt x="3170" y="5237"/>
                </a:cubicBezTo>
                <a:cubicBezTo>
                  <a:pt x="2970" y="5538"/>
                  <a:pt x="2736" y="6038"/>
                  <a:pt x="2569" y="6038"/>
                </a:cubicBezTo>
                <a:cubicBezTo>
                  <a:pt x="2403" y="6038"/>
                  <a:pt x="1" y="7039"/>
                  <a:pt x="1" y="7039"/>
                </a:cubicBezTo>
                <a:lnTo>
                  <a:pt x="1" y="39095"/>
                </a:lnTo>
                <a:lnTo>
                  <a:pt x="114816" y="39095"/>
                </a:lnTo>
                <a:lnTo>
                  <a:pt x="114816" y="9407"/>
                </a:lnTo>
                <a:cubicBezTo>
                  <a:pt x="114816" y="9407"/>
                  <a:pt x="112581" y="7439"/>
                  <a:pt x="112381" y="7306"/>
                </a:cubicBezTo>
                <a:cubicBezTo>
                  <a:pt x="112365" y="7293"/>
                  <a:pt x="112335" y="7287"/>
                  <a:pt x="112293" y="7287"/>
                </a:cubicBezTo>
                <a:cubicBezTo>
                  <a:pt x="111908" y="7287"/>
                  <a:pt x="110536" y="7774"/>
                  <a:pt x="110236" y="7774"/>
                </a:cubicBezTo>
                <a:cubicBezTo>
                  <a:pt x="110228" y="7774"/>
                  <a:pt x="110220" y="7773"/>
                  <a:pt x="110213" y="7773"/>
                </a:cubicBezTo>
                <a:cubicBezTo>
                  <a:pt x="109913" y="7739"/>
                  <a:pt x="109312" y="7606"/>
                  <a:pt x="108712" y="7306"/>
                </a:cubicBezTo>
                <a:cubicBezTo>
                  <a:pt x="108494" y="7202"/>
                  <a:pt x="108327" y="7162"/>
                  <a:pt x="108178" y="7162"/>
                </a:cubicBezTo>
                <a:cubicBezTo>
                  <a:pt x="107893" y="7162"/>
                  <a:pt x="107671" y="7308"/>
                  <a:pt x="107278" y="7439"/>
                </a:cubicBezTo>
                <a:cubicBezTo>
                  <a:pt x="106711" y="7639"/>
                  <a:pt x="106210" y="7606"/>
                  <a:pt x="106043" y="7639"/>
                </a:cubicBezTo>
                <a:cubicBezTo>
                  <a:pt x="106021" y="7644"/>
                  <a:pt x="105985" y="7646"/>
                  <a:pt x="105937" y="7646"/>
                </a:cubicBezTo>
                <a:cubicBezTo>
                  <a:pt x="105630" y="7646"/>
                  <a:pt x="104844" y="7559"/>
                  <a:pt x="104209" y="7472"/>
                </a:cubicBezTo>
                <a:cubicBezTo>
                  <a:pt x="104181" y="7470"/>
                  <a:pt x="104152" y="7469"/>
                  <a:pt x="104124" y="7469"/>
                </a:cubicBezTo>
                <a:cubicBezTo>
                  <a:pt x="103425" y="7469"/>
                  <a:pt x="102805" y="8242"/>
                  <a:pt x="102741" y="8306"/>
                </a:cubicBezTo>
                <a:cubicBezTo>
                  <a:pt x="102641" y="8406"/>
                  <a:pt x="101640" y="9140"/>
                  <a:pt x="101373" y="9240"/>
                </a:cubicBezTo>
                <a:cubicBezTo>
                  <a:pt x="101240" y="9290"/>
                  <a:pt x="100998" y="9307"/>
                  <a:pt x="100765" y="9307"/>
                </a:cubicBezTo>
                <a:cubicBezTo>
                  <a:pt x="100531" y="9307"/>
                  <a:pt x="100306" y="9290"/>
                  <a:pt x="100206" y="9274"/>
                </a:cubicBezTo>
                <a:cubicBezTo>
                  <a:pt x="100189" y="9271"/>
                  <a:pt x="100169" y="9270"/>
                  <a:pt x="100146" y="9270"/>
                </a:cubicBezTo>
                <a:cubicBezTo>
                  <a:pt x="99855" y="9270"/>
                  <a:pt x="99126" y="9467"/>
                  <a:pt x="98972" y="9807"/>
                </a:cubicBezTo>
                <a:cubicBezTo>
                  <a:pt x="98805" y="10174"/>
                  <a:pt x="98071" y="10508"/>
                  <a:pt x="97704" y="10841"/>
                </a:cubicBezTo>
                <a:cubicBezTo>
                  <a:pt x="97304" y="11242"/>
                  <a:pt x="96537" y="11342"/>
                  <a:pt x="96403" y="11342"/>
                </a:cubicBezTo>
                <a:cubicBezTo>
                  <a:pt x="96236" y="11342"/>
                  <a:pt x="94402" y="10608"/>
                  <a:pt x="93968" y="10475"/>
                </a:cubicBezTo>
                <a:cubicBezTo>
                  <a:pt x="93952" y="10469"/>
                  <a:pt x="93935" y="10466"/>
                  <a:pt x="93917" y="10466"/>
                </a:cubicBezTo>
                <a:cubicBezTo>
                  <a:pt x="93504" y="10466"/>
                  <a:pt x="92760" y="11916"/>
                  <a:pt x="92600" y="12076"/>
                </a:cubicBezTo>
                <a:cubicBezTo>
                  <a:pt x="92434" y="12242"/>
                  <a:pt x="91633" y="12276"/>
                  <a:pt x="91133" y="12443"/>
                </a:cubicBezTo>
                <a:cubicBezTo>
                  <a:pt x="91098" y="12456"/>
                  <a:pt x="91063" y="12463"/>
                  <a:pt x="91029" y="12463"/>
                </a:cubicBezTo>
                <a:cubicBezTo>
                  <a:pt x="90565" y="12463"/>
                  <a:pt x="90127" y="11292"/>
                  <a:pt x="90065" y="11075"/>
                </a:cubicBezTo>
                <a:cubicBezTo>
                  <a:pt x="90032" y="10808"/>
                  <a:pt x="89465" y="10074"/>
                  <a:pt x="89131" y="10008"/>
                </a:cubicBezTo>
                <a:cubicBezTo>
                  <a:pt x="89120" y="10006"/>
                  <a:pt x="89107" y="10006"/>
                  <a:pt x="89092" y="10006"/>
                </a:cubicBezTo>
                <a:cubicBezTo>
                  <a:pt x="88701" y="10006"/>
                  <a:pt x="87254" y="10410"/>
                  <a:pt x="86689" y="10410"/>
                </a:cubicBezTo>
                <a:cubicBezTo>
                  <a:pt x="86668" y="10410"/>
                  <a:pt x="86648" y="10409"/>
                  <a:pt x="86629" y="10408"/>
                </a:cubicBezTo>
                <a:cubicBezTo>
                  <a:pt x="86601" y="10404"/>
                  <a:pt x="86572" y="10403"/>
                  <a:pt x="86540" y="10403"/>
                </a:cubicBezTo>
                <a:cubicBezTo>
                  <a:pt x="85976" y="10403"/>
                  <a:pt x="84921" y="10945"/>
                  <a:pt x="84795" y="11008"/>
                </a:cubicBezTo>
                <a:cubicBezTo>
                  <a:pt x="84661" y="11142"/>
                  <a:pt x="84094" y="11642"/>
                  <a:pt x="83961" y="11742"/>
                </a:cubicBezTo>
                <a:cubicBezTo>
                  <a:pt x="83794" y="11809"/>
                  <a:pt x="83194" y="12409"/>
                  <a:pt x="83060" y="12509"/>
                </a:cubicBezTo>
                <a:cubicBezTo>
                  <a:pt x="83021" y="12558"/>
                  <a:pt x="82919" y="12578"/>
                  <a:pt x="82787" y="12578"/>
                </a:cubicBezTo>
                <a:cubicBezTo>
                  <a:pt x="82467" y="12578"/>
                  <a:pt x="81972" y="12460"/>
                  <a:pt x="81759" y="12343"/>
                </a:cubicBezTo>
                <a:cubicBezTo>
                  <a:pt x="81690" y="12296"/>
                  <a:pt x="81580" y="12279"/>
                  <a:pt x="81447" y="12279"/>
                </a:cubicBezTo>
                <a:cubicBezTo>
                  <a:pt x="81006" y="12279"/>
                  <a:pt x="80315" y="12476"/>
                  <a:pt x="80058" y="12476"/>
                </a:cubicBezTo>
                <a:cubicBezTo>
                  <a:pt x="79725" y="12476"/>
                  <a:pt x="78957" y="13410"/>
                  <a:pt x="78891" y="13443"/>
                </a:cubicBezTo>
                <a:cubicBezTo>
                  <a:pt x="78757" y="13477"/>
                  <a:pt x="78057" y="13744"/>
                  <a:pt x="77556" y="13977"/>
                </a:cubicBezTo>
                <a:cubicBezTo>
                  <a:pt x="77463" y="14021"/>
                  <a:pt x="77378" y="14039"/>
                  <a:pt x="77300" y="14039"/>
                </a:cubicBezTo>
                <a:cubicBezTo>
                  <a:pt x="76900" y="14039"/>
                  <a:pt x="76668" y="13555"/>
                  <a:pt x="76389" y="13443"/>
                </a:cubicBezTo>
                <a:cubicBezTo>
                  <a:pt x="76070" y="13316"/>
                  <a:pt x="75537" y="12974"/>
                  <a:pt x="75287" y="12974"/>
                </a:cubicBezTo>
                <a:cubicBezTo>
                  <a:pt x="75275" y="12974"/>
                  <a:pt x="75265" y="12975"/>
                  <a:pt x="75255" y="12976"/>
                </a:cubicBezTo>
                <a:cubicBezTo>
                  <a:pt x="75166" y="12987"/>
                  <a:pt x="74917" y="12991"/>
                  <a:pt x="74620" y="12991"/>
                </a:cubicBezTo>
                <a:cubicBezTo>
                  <a:pt x="74024" y="12991"/>
                  <a:pt x="73231" y="12976"/>
                  <a:pt x="73120" y="12976"/>
                </a:cubicBezTo>
                <a:cubicBezTo>
                  <a:pt x="72953" y="12976"/>
                  <a:pt x="71752" y="11909"/>
                  <a:pt x="71319" y="11642"/>
                </a:cubicBezTo>
                <a:cubicBezTo>
                  <a:pt x="71118" y="11542"/>
                  <a:pt x="70902" y="11509"/>
                  <a:pt x="70676" y="11509"/>
                </a:cubicBezTo>
                <a:cubicBezTo>
                  <a:pt x="70451" y="11509"/>
                  <a:pt x="70218" y="11542"/>
                  <a:pt x="69984" y="11575"/>
                </a:cubicBezTo>
                <a:cubicBezTo>
                  <a:pt x="69584" y="11606"/>
                  <a:pt x="69126" y="11779"/>
                  <a:pt x="68665" y="11779"/>
                </a:cubicBezTo>
                <a:cubicBezTo>
                  <a:pt x="68626" y="11779"/>
                  <a:pt x="68588" y="11778"/>
                  <a:pt x="68550" y="11775"/>
                </a:cubicBezTo>
                <a:cubicBezTo>
                  <a:pt x="68050" y="11742"/>
                  <a:pt x="66582" y="11242"/>
                  <a:pt x="66382" y="11142"/>
                </a:cubicBezTo>
                <a:cubicBezTo>
                  <a:pt x="66159" y="11110"/>
                  <a:pt x="65301" y="10806"/>
                  <a:pt x="64932" y="10806"/>
                </a:cubicBezTo>
                <a:cubicBezTo>
                  <a:pt x="64914" y="10806"/>
                  <a:pt x="64896" y="10807"/>
                  <a:pt x="64881" y="10808"/>
                </a:cubicBezTo>
                <a:cubicBezTo>
                  <a:pt x="64547" y="10841"/>
                  <a:pt x="64280" y="11642"/>
                  <a:pt x="63947" y="11742"/>
                </a:cubicBezTo>
                <a:cubicBezTo>
                  <a:pt x="63613" y="11809"/>
                  <a:pt x="62079" y="11842"/>
                  <a:pt x="61612" y="11909"/>
                </a:cubicBezTo>
                <a:cubicBezTo>
                  <a:pt x="61248" y="11909"/>
                  <a:pt x="60219" y="11768"/>
                  <a:pt x="59576" y="11768"/>
                </a:cubicBezTo>
                <a:cubicBezTo>
                  <a:pt x="59392" y="11768"/>
                  <a:pt x="59240" y="11779"/>
                  <a:pt x="59143" y="11809"/>
                </a:cubicBezTo>
                <a:cubicBezTo>
                  <a:pt x="58743" y="11942"/>
                  <a:pt x="57876" y="12810"/>
                  <a:pt x="56975" y="13010"/>
                </a:cubicBezTo>
                <a:cubicBezTo>
                  <a:pt x="56828" y="13049"/>
                  <a:pt x="56705" y="13066"/>
                  <a:pt x="56599" y="13066"/>
                </a:cubicBezTo>
                <a:cubicBezTo>
                  <a:pt x="56079" y="13066"/>
                  <a:pt x="55996" y="12665"/>
                  <a:pt x="55774" y="12609"/>
                </a:cubicBezTo>
                <a:cubicBezTo>
                  <a:pt x="55556" y="12516"/>
                  <a:pt x="54668" y="12306"/>
                  <a:pt x="54280" y="12306"/>
                </a:cubicBezTo>
                <a:cubicBezTo>
                  <a:pt x="54253" y="12306"/>
                  <a:pt x="54228" y="12307"/>
                  <a:pt x="54206" y="12309"/>
                </a:cubicBezTo>
                <a:cubicBezTo>
                  <a:pt x="53873" y="12309"/>
                  <a:pt x="52905" y="12109"/>
                  <a:pt x="52405" y="11976"/>
                </a:cubicBezTo>
                <a:cubicBezTo>
                  <a:pt x="52343" y="11953"/>
                  <a:pt x="52281" y="11944"/>
                  <a:pt x="52219" y="11944"/>
                </a:cubicBezTo>
                <a:cubicBezTo>
                  <a:pt x="51817" y="11944"/>
                  <a:pt x="51436" y="12360"/>
                  <a:pt x="51204" y="12476"/>
                </a:cubicBezTo>
                <a:cubicBezTo>
                  <a:pt x="50910" y="12639"/>
                  <a:pt x="50488" y="13411"/>
                  <a:pt x="49906" y="13411"/>
                </a:cubicBezTo>
                <a:cubicBezTo>
                  <a:pt x="49894" y="13411"/>
                  <a:pt x="49882" y="13411"/>
                  <a:pt x="49870" y="13410"/>
                </a:cubicBezTo>
                <a:cubicBezTo>
                  <a:pt x="49236" y="13343"/>
                  <a:pt x="47268" y="12843"/>
                  <a:pt x="46768" y="12609"/>
                </a:cubicBezTo>
                <a:cubicBezTo>
                  <a:pt x="46267" y="12409"/>
                  <a:pt x="45767" y="12176"/>
                  <a:pt x="45367" y="12109"/>
                </a:cubicBezTo>
                <a:cubicBezTo>
                  <a:pt x="44933" y="12009"/>
                  <a:pt x="44533" y="11909"/>
                  <a:pt x="44032" y="11775"/>
                </a:cubicBezTo>
                <a:cubicBezTo>
                  <a:pt x="43532" y="11609"/>
                  <a:pt x="43332" y="10808"/>
                  <a:pt x="43098" y="10675"/>
                </a:cubicBezTo>
                <a:cubicBezTo>
                  <a:pt x="42898" y="10575"/>
                  <a:pt x="42331" y="9274"/>
                  <a:pt x="42164" y="9140"/>
                </a:cubicBezTo>
                <a:cubicBezTo>
                  <a:pt x="42142" y="9122"/>
                  <a:pt x="42113" y="9114"/>
                  <a:pt x="42077" y="9114"/>
                </a:cubicBezTo>
                <a:cubicBezTo>
                  <a:pt x="41787" y="9114"/>
                  <a:pt x="41101" y="9652"/>
                  <a:pt x="40863" y="9741"/>
                </a:cubicBezTo>
                <a:cubicBezTo>
                  <a:pt x="40852" y="9743"/>
                  <a:pt x="40841" y="9744"/>
                  <a:pt x="40829" y="9744"/>
                </a:cubicBezTo>
                <a:cubicBezTo>
                  <a:pt x="40517" y="9744"/>
                  <a:pt x="39920" y="8928"/>
                  <a:pt x="39663" y="8607"/>
                </a:cubicBezTo>
                <a:cubicBezTo>
                  <a:pt x="39362" y="8273"/>
                  <a:pt x="37995" y="7806"/>
                  <a:pt x="37761" y="7739"/>
                </a:cubicBezTo>
                <a:cubicBezTo>
                  <a:pt x="37743" y="7730"/>
                  <a:pt x="37720" y="7726"/>
                  <a:pt x="37694" y="7726"/>
                </a:cubicBezTo>
                <a:cubicBezTo>
                  <a:pt x="37441" y="7726"/>
                  <a:pt x="36847" y="8108"/>
                  <a:pt x="36588" y="8108"/>
                </a:cubicBezTo>
                <a:cubicBezTo>
                  <a:pt x="36578" y="8108"/>
                  <a:pt x="36569" y="8107"/>
                  <a:pt x="36560" y="8106"/>
                </a:cubicBezTo>
                <a:cubicBezTo>
                  <a:pt x="36460" y="8089"/>
                  <a:pt x="36319" y="8081"/>
                  <a:pt x="36152" y="8081"/>
                </a:cubicBezTo>
                <a:cubicBezTo>
                  <a:pt x="35985" y="8081"/>
                  <a:pt x="35793" y="8089"/>
                  <a:pt x="35593" y="8106"/>
                </a:cubicBezTo>
                <a:cubicBezTo>
                  <a:pt x="35569" y="8108"/>
                  <a:pt x="35545" y="8109"/>
                  <a:pt x="35522" y="8109"/>
                </a:cubicBezTo>
                <a:cubicBezTo>
                  <a:pt x="35187" y="8109"/>
                  <a:pt x="34908" y="7899"/>
                  <a:pt x="34659" y="7806"/>
                </a:cubicBezTo>
                <a:cubicBezTo>
                  <a:pt x="34359" y="7739"/>
                  <a:pt x="32791" y="7105"/>
                  <a:pt x="32658" y="7072"/>
                </a:cubicBezTo>
                <a:cubicBezTo>
                  <a:pt x="32491" y="7072"/>
                  <a:pt x="31724" y="5738"/>
                  <a:pt x="31390" y="5304"/>
                </a:cubicBezTo>
                <a:cubicBezTo>
                  <a:pt x="31056" y="4904"/>
                  <a:pt x="30890" y="4770"/>
                  <a:pt x="30556" y="4604"/>
                </a:cubicBezTo>
                <a:cubicBezTo>
                  <a:pt x="30189" y="4437"/>
                  <a:pt x="29088" y="4170"/>
                  <a:pt x="28555" y="4103"/>
                </a:cubicBezTo>
                <a:cubicBezTo>
                  <a:pt x="28021" y="4003"/>
                  <a:pt x="26820" y="3303"/>
                  <a:pt x="26520" y="3269"/>
                </a:cubicBezTo>
                <a:cubicBezTo>
                  <a:pt x="26253" y="3269"/>
                  <a:pt x="25152" y="3670"/>
                  <a:pt x="24919" y="3770"/>
                </a:cubicBezTo>
                <a:cubicBezTo>
                  <a:pt x="24752" y="3803"/>
                  <a:pt x="23518" y="4404"/>
                  <a:pt x="23184" y="4504"/>
                </a:cubicBezTo>
                <a:cubicBezTo>
                  <a:pt x="23063" y="4571"/>
                  <a:pt x="22817" y="4600"/>
                  <a:pt x="22535" y="4600"/>
                </a:cubicBezTo>
                <a:cubicBezTo>
                  <a:pt x="22120" y="4600"/>
                  <a:pt x="21628" y="4536"/>
                  <a:pt x="21350" y="4437"/>
                </a:cubicBezTo>
                <a:cubicBezTo>
                  <a:pt x="20883" y="4270"/>
                  <a:pt x="19582" y="3803"/>
                  <a:pt x="19348" y="3770"/>
                </a:cubicBezTo>
                <a:cubicBezTo>
                  <a:pt x="19081" y="3736"/>
                  <a:pt x="17046" y="3003"/>
                  <a:pt x="16846" y="2936"/>
                </a:cubicBezTo>
                <a:cubicBezTo>
                  <a:pt x="16579" y="2836"/>
                  <a:pt x="16313" y="2636"/>
                  <a:pt x="16079" y="2636"/>
                </a:cubicBezTo>
                <a:cubicBezTo>
                  <a:pt x="15879" y="2636"/>
                  <a:pt x="15245" y="2502"/>
                  <a:pt x="14912" y="2469"/>
                </a:cubicBezTo>
                <a:cubicBezTo>
                  <a:pt x="14578" y="2435"/>
                  <a:pt x="12343" y="901"/>
                  <a:pt x="12210" y="801"/>
                </a:cubicBezTo>
                <a:cubicBezTo>
                  <a:pt x="12043" y="768"/>
                  <a:pt x="10909" y="0"/>
                  <a:pt x="10709" y="0"/>
                </a:cubicBezTo>
                <a:close/>
              </a:path>
            </a:pathLst>
          </a:custGeom>
          <a:solidFill>
            <a:schemeClr val="dk2"/>
          </a:solidFill>
          <a:ln>
            <a:noFill/>
          </a:ln>
          <a:effectLst>
            <a:outerShdw blurRad="85725" dist="19050" dir="5640000" algn="bl" rotWithShape="0">
              <a:srgbClr val="000000">
                <a:alpha val="2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5"/>
          <p:cNvSpPr txBox="1">
            <a:spLocks noGrp="1"/>
          </p:cNvSpPr>
          <p:nvPr>
            <p:ph type="subTitle" idx="1"/>
          </p:nvPr>
        </p:nvSpPr>
        <p:spPr>
          <a:xfrm>
            <a:off x="1848233" y="4520333"/>
            <a:ext cx="3330800" cy="695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3200" b="1">
                <a:solidFill>
                  <a:schemeClr val="dk1"/>
                </a:solidFill>
                <a:latin typeface="Englebert"/>
                <a:ea typeface="Englebert"/>
                <a:cs typeface="Englebert"/>
                <a:sym typeface="Englebert"/>
              </a:defRPr>
            </a:lvl1pPr>
            <a:lvl2pPr lvl="1"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8" name="Google Shape;28;p5"/>
          <p:cNvSpPr txBox="1">
            <a:spLocks noGrp="1"/>
          </p:cNvSpPr>
          <p:nvPr>
            <p:ph type="subTitle" idx="2"/>
          </p:nvPr>
        </p:nvSpPr>
        <p:spPr>
          <a:xfrm>
            <a:off x="6721400" y="4520333"/>
            <a:ext cx="3330800" cy="69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b="1">
                <a:solidFill>
                  <a:schemeClr val="dk1"/>
                </a:solidFill>
                <a:latin typeface="Englebert"/>
                <a:ea typeface="Englebert"/>
                <a:cs typeface="Englebert"/>
                <a:sym typeface="Engleber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9" name="Google Shape;29;p5"/>
          <p:cNvSpPr txBox="1">
            <a:spLocks noGrp="1"/>
          </p:cNvSpPr>
          <p:nvPr>
            <p:ph type="subTitle" idx="3"/>
          </p:nvPr>
        </p:nvSpPr>
        <p:spPr>
          <a:xfrm>
            <a:off x="1848233" y="5083133"/>
            <a:ext cx="3330800" cy="6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5"/>
          <p:cNvSpPr txBox="1">
            <a:spLocks noGrp="1"/>
          </p:cNvSpPr>
          <p:nvPr>
            <p:ph type="subTitle" idx="4"/>
          </p:nvPr>
        </p:nvSpPr>
        <p:spPr>
          <a:xfrm>
            <a:off x="6721400" y="5083133"/>
            <a:ext cx="3330800" cy="6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60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405475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2"/>
        <p:cNvGrpSpPr/>
        <p:nvPr/>
      </p:nvGrpSpPr>
      <p:grpSpPr>
        <a:xfrm>
          <a:off x="0" y="0"/>
          <a:ext cx="0" cy="0"/>
          <a:chOff x="0" y="0"/>
          <a:chExt cx="0" cy="0"/>
        </a:xfrm>
      </p:grpSpPr>
      <p:sp>
        <p:nvSpPr>
          <p:cNvPr id="33" name="Google Shape;33;p6"/>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60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6"/>
          <p:cNvSpPr/>
          <p:nvPr/>
        </p:nvSpPr>
        <p:spPr>
          <a:xfrm>
            <a:off x="167314" y="4400982"/>
            <a:ext cx="11834953" cy="2304319"/>
          </a:xfrm>
          <a:custGeom>
            <a:avLst/>
            <a:gdLst/>
            <a:ahLst/>
            <a:cxnLst/>
            <a:rect l="l" t="t" r="r" b="b"/>
            <a:pathLst>
              <a:path w="114817" h="39096" extrusionOk="0">
                <a:moveTo>
                  <a:pt x="10709" y="0"/>
                </a:moveTo>
                <a:cubicBezTo>
                  <a:pt x="10508" y="0"/>
                  <a:pt x="8707" y="768"/>
                  <a:pt x="8707" y="768"/>
                </a:cubicBezTo>
                <a:cubicBezTo>
                  <a:pt x="8707" y="768"/>
                  <a:pt x="8197" y="1469"/>
                  <a:pt x="8050" y="1469"/>
                </a:cubicBezTo>
                <a:cubicBezTo>
                  <a:pt x="8046" y="1469"/>
                  <a:pt x="8043" y="1469"/>
                  <a:pt x="8040" y="1468"/>
                </a:cubicBezTo>
                <a:cubicBezTo>
                  <a:pt x="8038" y="1468"/>
                  <a:pt x="8036" y="1467"/>
                  <a:pt x="8034" y="1467"/>
                </a:cubicBezTo>
                <a:cubicBezTo>
                  <a:pt x="7891" y="1467"/>
                  <a:pt x="7305" y="2670"/>
                  <a:pt x="7206" y="2769"/>
                </a:cubicBezTo>
                <a:cubicBezTo>
                  <a:pt x="7139" y="2836"/>
                  <a:pt x="5505" y="3436"/>
                  <a:pt x="5405" y="3503"/>
                </a:cubicBezTo>
                <a:cubicBezTo>
                  <a:pt x="5338" y="3603"/>
                  <a:pt x="4538" y="3770"/>
                  <a:pt x="4404" y="3836"/>
                </a:cubicBezTo>
                <a:cubicBezTo>
                  <a:pt x="4271" y="3937"/>
                  <a:pt x="3370" y="4937"/>
                  <a:pt x="3170" y="5237"/>
                </a:cubicBezTo>
                <a:cubicBezTo>
                  <a:pt x="2970" y="5538"/>
                  <a:pt x="2736" y="6038"/>
                  <a:pt x="2569" y="6038"/>
                </a:cubicBezTo>
                <a:cubicBezTo>
                  <a:pt x="2403" y="6038"/>
                  <a:pt x="1" y="7039"/>
                  <a:pt x="1" y="7039"/>
                </a:cubicBezTo>
                <a:lnTo>
                  <a:pt x="1" y="39095"/>
                </a:lnTo>
                <a:lnTo>
                  <a:pt x="114816" y="39095"/>
                </a:lnTo>
                <a:lnTo>
                  <a:pt x="114816" y="9407"/>
                </a:lnTo>
                <a:cubicBezTo>
                  <a:pt x="114816" y="9407"/>
                  <a:pt x="112581" y="7439"/>
                  <a:pt x="112381" y="7306"/>
                </a:cubicBezTo>
                <a:cubicBezTo>
                  <a:pt x="112365" y="7293"/>
                  <a:pt x="112335" y="7287"/>
                  <a:pt x="112293" y="7287"/>
                </a:cubicBezTo>
                <a:cubicBezTo>
                  <a:pt x="111908" y="7287"/>
                  <a:pt x="110536" y="7774"/>
                  <a:pt x="110236" y="7774"/>
                </a:cubicBezTo>
                <a:cubicBezTo>
                  <a:pt x="110228" y="7774"/>
                  <a:pt x="110220" y="7773"/>
                  <a:pt x="110213" y="7773"/>
                </a:cubicBezTo>
                <a:cubicBezTo>
                  <a:pt x="109913" y="7739"/>
                  <a:pt x="109312" y="7606"/>
                  <a:pt x="108712" y="7306"/>
                </a:cubicBezTo>
                <a:cubicBezTo>
                  <a:pt x="108494" y="7202"/>
                  <a:pt x="108327" y="7162"/>
                  <a:pt x="108178" y="7162"/>
                </a:cubicBezTo>
                <a:cubicBezTo>
                  <a:pt x="107893" y="7162"/>
                  <a:pt x="107671" y="7308"/>
                  <a:pt x="107278" y="7439"/>
                </a:cubicBezTo>
                <a:cubicBezTo>
                  <a:pt x="106711" y="7639"/>
                  <a:pt x="106210" y="7606"/>
                  <a:pt x="106043" y="7639"/>
                </a:cubicBezTo>
                <a:cubicBezTo>
                  <a:pt x="106021" y="7644"/>
                  <a:pt x="105985" y="7646"/>
                  <a:pt x="105937" y="7646"/>
                </a:cubicBezTo>
                <a:cubicBezTo>
                  <a:pt x="105630" y="7646"/>
                  <a:pt x="104844" y="7559"/>
                  <a:pt x="104209" y="7472"/>
                </a:cubicBezTo>
                <a:cubicBezTo>
                  <a:pt x="104181" y="7470"/>
                  <a:pt x="104152" y="7469"/>
                  <a:pt x="104124" y="7469"/>
                </a:cubicBezTo>
                <a:cubicBezTo>
                  <a:pt x="103425" y="7469"/>
                  <a:pt x="102805" y="8242"/>
                  <a:pt x="102741" y="8306"/>
                </a:cubicBezTo>
                <a:cubicBezTo>
                  <a:pt x="102641" y="8406"/>
                  <a:pt x="101640" y="9140"/>
                  <a:pt x="101373" y="9240"/>
                </a:cubicBezTo>
                <a:cubicBezTo>
                  <a:pt x="101240" y="9290"/>
                  <a:pt x="100998" y="9307"/>
                  <a:pt x="100765" y="9307"/>
                </a:cubicBezTo>
                <a:cubicBezTo>
                  <a:pt x="100531" y="9307"/>
                  <a:pt x="100306" y="9290"/>
                  <a:pt x="100206" y="9274"/>
                </a:cubicBezTo>
                <a:cubicBezTo>
                  <a:pt x="100189" y="9271"/>
                  <a:pt x="100169" y="9270"/>
                  <a:pt x="100146" y="9270"/>
                </a:cubicBezTo>
                <a:cubicBezTo>
                  <a:pt x="99855" y="9270"/>
                  <a:pt x="99126" y="9467"/>
                  <a:pt x="98972" y="9807"/>
                </a:cubicBezTo>
                <a:cubicBezTo>
                  <a:pt x="98805" y="10174"/>
                  <a:pt x="98071" y="10508"/>
                  <a:pt x="97704" y="10841"/>
                </a:cubicBezTo>
                <a:cubicBezTo>
                  <a:pt x="97304" y="11242"/>
                  <a:pt x="96537" y="11342"/>
                  <a:pt x="96403" y="11342"/>
                </a:cubicBezTo>
                <a:cubicBezTo>
                  <a:pt x="96236" y="11342"/>
                  <a:pt x="94402" y="10608"/>
                  <a:pt x="93968" y="10475"/>
                </a:cubicBezTo>
                <a:cubicBezTo>
                  <a:pt x="93952" y="10469"/>
                  <a:pt x="93935" y="10466"/>
                  <a:pt x="93917" y="10466"/>
                </a:cubicBezTo>
                <a:cubicBezTo>
                  <a:pt x="93504" y="10466"/>
                  <a:pt x="92760" y="11916"/>
                  <a:pt x="92600" y="12076"/>
                </a:cubicBezTo>
                <a:cubicBezTo>
                  <a:pt x="92434" y="12242"/>
                  <a:pt x="91633" y="12276"/>
                  <a:pt x="91133" y="12443"/>
                </a:cubicBezTo>
                <a:cubicBezTo>
                  <a:pt x="91098" y="12456"/>
                  <a:pt x="91063" y="12463"/>
                  <a:pt x="91029" y="12463"/>
                </a:cubicBezTo>
                <a:cubicBezTo>
                  <a:pt x="90565" y="12463"/>
                  <a:pt x="90127" y="11292"/>
                  <a:pt x="90065" y="11075"/>
                </a:cubicBezTo>
                <a:cubicBezTo>
                  <a:pt x="90032" y="10808"/>
                  <a:pt x="89465" y="10074"/>
                  <a:pt x="89131" y="10008"/>
                </a:cubicBezTo>
                <a:cubicBezTo>
                  <a:pt x="89120" y="10006"/>
                  <a:pt x="89107" y="10006"/>
                  <a:pt x="89092" y="10006"/>
                </a:cubicBezTo>
                <a:cubicBezTo>
                  <a:pt x="88701" y="10006"/>
                  <a:pt x="87254" y="10410"/>
                  <a:pt x="86689" y="10410"/>
                </a:cubicBezTo>
                <a:cubicBezTo>
                  <a:pt x="86668" y="10410"/>
                  <a:pt x="86648" y="10409"/>
                  <a:pt x="86629" y="10408"/>
                </a:cubicBezTo>
                <a:cubicBezTo>
                  <a:pt x="86601" y="10404"/>
                  <a:pt x="86572" y="10403"/>
                  <a:pt x="86540" y="10403"/>
                </a:cubicBezTo>
                <a:cubicBezTo>
                  <a:pt x="85976" y="10403"/>
                  <a:pt x="84921" y="10945"/>
                  <a:pt x="84795" y="11008"/>
                </a:cubicBezTo>
                <a:cubicBezTo>
                  <a:pt x="84661" y="11142"/>
                  <a:pt x="84094" y="11642"/>
                  <a:pt x="83961" y="11742"/>
                </a:cubicBezTo>
                <a:cubicBezTo>
                  <a:pt x="83794" y="11809"/>
                  <a:pt x="83194" y="12409"/>
                  <a:pt x="83060" y="12509"/>
                </a:cubicBezTo>
                <a:cubicBezTo>
                  <a:pt x="83021" y="12558"/>
                  <a:pt x="82919" y="12578"/>
                  <a:pt x="82787" y="12578"/>
                </a:cubicBezTo>
                <a:cubicBezTo>
                  <a:pt x="82467" y="12578"/>
                  <a:pt x="81972" y="12460"/>
                  <a:pt x="81759" y="12343"/>
                </a:cubicBezTo>
                <a:cubicBezTo>
                  <a:pt x="81690" y="12296"/>
                  <a:pt x="81580" y="12279"/>
                  <a:pt x="81447" y="12279"/>
                </a:cubicBezTo>
                <a:cubicBezTo>
                  <a:pt x="81006" y="12279"/>
                  <a:pt x="80315" y="12476"/>
                  <a:pt x="80058" y="12476"/>
                </a:cubicBezTo>
                <a:cubicBezTo>
                  <a:pt x="79725" y="12476"/>
                  <a:pt x="78957" y="13410"/>
                  <a:pt x="78891" y="13443"/>
                </a:cubicBezTo>
                <a:cubicBezTo>
                  <a:pt x="78757" y="13477"/>
                  <a:pt x="78057" y="13744"/>
                  <a:pt x="77556" y="13977"/>
                </a:cubicBezTo>
                <a:cubicBezTo>
                  <a:pt x="77463" y="14021"/>
                  <a:pt x="77378" y="14039"/>
                  <a:pt x="77300" y="14039"/>
                </a:cubicBezTo>
                <a:cubicBezTo>
                  <a:pt x="76900" y="14039"/>
                  <a:pt x="76668" y="13555"/>
                  <a:pt x="76389" y="13443"/>
                </a:cubicBezTo>
                <a:cubicBezTo>
                  <a:pt x="76070" y="13316"/>
                  <a:pt x="75537" y="12974"/>
                  <a:pt x="75287" y="12974"/>
                </a:cubicBezTo>
                <a:cubicBezTo>
                  <a:pt x="75275" y="12974"/>
                  <a:pt x="75265" y="12975"/>
                  <a:pt x="75255" y="12976"/>
                </a:cubicBezTo>
                <a:cubicBezTo>
                  <a:pt x="75166" y="12987"/>
                  <a:pt x="74917" y="12991"/>
                  <a:pt x="74620" y="12991"/>
                </a:cubicBezTo>
                <a:cubicBezTo>
                  <a:pt x="74024" y="12991"/>
                  <a:pt x="73231" y="12976"/>
                  <a:pt x="73120" y="12976"/>
                </a:cubicBezTo>
                <a:cubicBezTo>
                  <a:pt x="72953" y="12976"/>
                  <a:pt x="71752" y="11909"/>
                  <a:pt x="71319" y="11642"/>
                </a:cubicBezTo>
                <a:cubicBezTo>
                  <a:pt x="71118" y="11542"/>
                  <a:pt x="70902" y="11509"/>
                  <a:pt x="70676" y="11509"/>
                </a:cubicBezTo>
                <a:cubicBezTo>
                  <a:pt x="70451" y="11509"/>
                  <a:pt x="70218" y="11542"/>
                  <a:pt x="69984" y="11575"/>
                </a:cubicBezTo>
                <a:cubicBezTo>
                  <a:pt x="69584" y="11606"/>
                  <a:pt x="69126" y="11779"/>
                  <a:pt x="68665" y="11779"/>
                </a:cubicBezTo>
                <a:cubicBezTo>
                  <a:pt x="68626" y="11779"/>
                  <a:pt x="68588" y="11778"/>
                  <a:pt x="68550" y="11775"/>
                </a:cubicBezTo>
                <a:cubicBezTo>
                  <a:pt x="68050" y="11742"/>
                  <a:pt x="66582" y="11242"/>
                  <a:pt x="66382" y="11142"/>
                </a:cubicBezTo>
                <a:cubicBezTo>
                  <a:pt x="66159" y="11110"/>
                  <a:pt x="65301" y="10806"/>
                  <a:pt x="64932" y="10806"/>
                </a:cubicBezTo>
                <a:cubicBezTo>
                  <a:pt x="64914" y="10806"/>
                  <a:pt x="64896" y="10807"/>
                  <a:pt x="64881" y="10808"/>
                </a:cubicBezTo>
                <a:cubicBezTo>
                  <a:pt x="64547" y="10841"/>
                  <a:pt x="64280" y="11642"/>
                  <a:pt x="63947" y="11742"/>
                </a:cubicBezTo>
                <a:cubicBezTo>
                  <a:pt x="63613" y="11809"/>
                  <a:pt x="62079" y="11842"/>
                  <a:pt x="61612" y="11909"/>
                </a:cubicBezTo>
                <a:cubicBezTo>
                  <a:pt x="61248" y="11909"/>
                  <a:pt x="60219" y="11768"/>
                  <a:pt x="59576" y="11768"/>
                </a:cubicBezTo>
                <a:cubicBezTo>
                  <a:pt x="59392" y="11768"/>
                  <a:pt x="59240" y="11779"/>
                  <a:pt x="59143" y="11809"/>
                </a:cubicBezTo>
                <a:cubicBezTo>
                  <a:pt x="58743" y="11942"/>
                  <a:pt x="57876" y="12810"/>
                  <a:pt x="56975" y="13010"/>
                </a:cubicBezTo>
                <a:cubicBezTo>
                  <a:pt x="56828" y="13049"/>
                  <a:pt x="56705" y="13066"/>
                  <a:pt x="56599" y="13066"/>
                </a:cubicBezTo>
                <a:cubicBezTo>
                  <a:pt x="56079" y="13066"/>
                  <a:pt x="55996" y="12665"/>
                  <a:pt x="55774" y="12609"/>
                </a:cubicBezTo>
                <a:cubicBezTo>
                  <a:pt x="55556" y="12516"/>
                  <a:pt x="54668" y="12306"/>
                  <a:pt x="54280" y="12306"/>
                </a:cubicBezTo>
                <a:cubicBezTo>
                  <a:pt x="54253" y="12306"/>
                  <a:pt x="54228" y="12307"/>
                  <a:pt x="54206" y="12309"/>
                </a:cubicBezTo>
                <a:cubicBezTo>
                  <a:pt x="53873" y="12309"/>
                  <a:pt x="52905" y="12109"/>
                  <a:pt x="52405" y="11976"/>
                </a:cubicBezTo>
                <a:cubicBezTo>
                  <a:pt x="52343" y="11953"/>
                  <a:pt x="52281" y="11944"/>
                  <a:pt x="52219" y="11944"/>
                </a:cubicBezTo>
                <a:cubicBezTo>
                  <a:pt x="51817" y="11944"/>
                  <a:pt x="51436" y="12360"/>
                  <a:pt x="51204" y="12476"/>
                </a:cubicBezTo>
                <a:cubicBezTo>
                  <a:pt x="50910" y="12639"/>
                  <a:pt x="50488" y="13411"/>
                  <a:pt x="49906" y="13411"/>
                </a:cubicBezTo>
                <a:cubicBezTo>
                  <a:pt x="49894" y="13411"/>
                  <a:pt x="49882" y="13411"/>
                  <a:pt x="49870" y="13410"/>
                </a:cubicBezTo>
                <a:cubicBezTo>
                  <a:pt x="49236" y="13343"/>
                  <a:pt x="47268" y="12843"/>
                  <a:pt x="46768" y="12609"/>
                </a:cubicBezTo>
                <a:cubicBezTo>
                  <a:pt x="46267" y="12409"/>
                  <a:pt x="45767" y="12176"/>
                  <a:pt x="45367" y="12109"/>
                </a:cubicBezTo>
                <a:cubicBezTo>
                  <a:pt x="44933" y="12009"/>
                  <a:pt x="44533" y="11909"/>
                  <a:pt x="44032" y="11775"/>
                </a:cubicBezTo>
                <a:cubicBezTo>
                  <a:pt x="43532" y="11609"/>
                  <a:pt x="43332" y="10808"/>
                  <a:pt x="43098" y="10675"/>
                </a:cubicBezTo>
                <a:cubicBezTo>
                  <a:pt x="42898" y="10575"/>
                  <a:pt x="42331" y="9274"/>
                  <a:pt x="42164" y="9140"/>
                </a:cubicBezTo>
                <a:cubicBezTo>
                  <a:pt x="42142" y="9122"/>
                  <a:pt x="42113" y="9114"/>
                  <a:pt x="42077" y="9114"/>
                </a:cubicBezTo>
                <a:cubicBezTo>
                  <a:pt x="41787" y="9114"/>
                  <a:pt x="41101" y="9652"/>
                  <a:pt x="40863" y="9741"/>
                </a:cubicBezTo>
                <a:cubicBezTo>
                  <a:pt x="40852" y="9743"/>
                  <a:pt x="40841" y="9744"/>
                  <a:pt x="40829" y="9744"/>
                </a:cubicBezTo>
                <a:cubicBezTo>
                  <a:pt x="40517" y="9744"/>
                  <a:pt x="39920" y="8928"/>
                  <a:pt x="39663" y="8607"/>
                </a:cubicBezTo>
                <a:cubicBezTo>
                  <a:pt x="39362" y="8273"/>
                  <a:pt x="37995" y="7806"/>
                  <a:pt x="37761" y="7739"/>
                </a:cubicBezTo>
                <a:cubicBezTo>
                  <a:pt x="37743" y="7730"/>
                  <a:pt x="37720" y="7726"/>
                  <a:pt x="37694" y="7726"/>
                </a:cubicBezTo>
                <a:cubicBezTo>
                  <a:pt x="37441" y="7726"/>
                  <a:pt x="36847" y="8108"/>
                  <a:pt x="36588" y="8108"/>
                </a:cubicBezTo>
                <a:cubicBezTo>
                  <a:pt x="36578" y="8108"/>
                  <a:pt x="36569" y="8107"/>
                  <a:pt x="36560" y="8106"/>
                </a:cubicBezTo>
                <a:cubicBezTo>
                  <a:pt x="36460" y="8089"/>
                  <a:pt x="36319" y="8081"/>
                  <a:pt x="36152" y="8081"/>
                </a:cubicBezTo>
                <a:cubicBezTo>
                  <a:pt x="35985" y="8081"/>
                  <a:pt x="35793" y="8089"/>
                  <a:pt x="35593" y="8106"/>
                </a:cubicBezTo>
                <a:cubicBezTo>
                  <a:pt x="35569" y="8108"/>
                  <a:pt x="35545" y="8109"/>
                  <a:pt x="35522" y="8109"/>
                </a:cubicBezTo>
                <a:cubicBezTo>
                  <a:pt x="35187" y="8109"/>
                  <a:pt x="34908" y="7899"/>
                  <a:pt x="34659" y="7806"/>
                </a:cubicBezTo>
                <a:cubicBezTo>
                  <a:pt x="34359" y="7739"/>
                  <a:pt x="32791" y="7105"/>
                  <a:pt x="32658" y="7072"/>
                </a:cubicBezTo>
                <a:cubicBezTo>
                  <a:pt x="32491" y="7072"/>
                  <a:pt x="31724" y="5738"/>
                  <a:pt x="31390" y="5304"/>
                </a:cubicBezTo>
                <a:cubicBezTo>
                  <a:pt x="31056" y="4904"/>
                  <a:pt x="30890" y="4770"/>
                  <a:pt x="30556" y="4604"/>
                </a:cubicBezTo>
                <a:cubicBezTo>
                  <a:pt x="30189" y="4437"/>
                  <a:pt x="29088" y="4170"/>
                  <a:pt x="28555" y="4103"/>
                </a:cubicBezTo>
                <a:cubicBezTo>
                  <a:pt x="28021" y="4003"/>
                  <a:pt x="26820" y="3303"/>
                  <a:pt x="26520" y="3269"/>
                </a:cubicBezTo>
                <a:cubicBezTo>
                  <a:pt x="26253" y="3269"/>
                  <a:pt x="25152" y="3670"/>
                  <a:pt x="24919" y="3770"/>
                </a:cubicBezTo>
                <a:cubicBezTo>
                  <a:pt x="24752" y="3803"/>
                  <a:pt x="23518" y="4404"/>
                  <a:pt x="23184" y="4504"/>
                </a:cubicBezTo>
                <a:cubicBezTo>
                  <a:pt x="23063" y="4571"/>
                  <a:pt x="22817" y="4600"/>
                  <a:pt x="22535" y="4600"/>
                </a:cubicBezTo>
                <a:cubicBezTo>
                  <a:pt x="22120" y="4600"/>
                  <a:pt x="21628" y="4536"/>
                  <a:pt x="21350" y="4437"/>
                </a:cubicBezTo>
                <a:cubicBezTo>
                  <a:pt x="20883" y="4270"/>
                  <a:pt x="19582" y="3803"/>
                  <a:pt x="19348" y="3770"/>
                </a:cubicBezTo>
                <a:cubicBezTo>
                  <a:pt x="19081" y="3736"/>
                  <a:pt x="17046" y="3003"/>
                  <a:pt x="16846" y="2936"/>
                </a:cubicBezTo>
                <a:cubicBezTo>
                  <a:pt x="16579" y="2836"/>
                  <a:pt x="16313" y="2636"/>
                  <a:pt x="16079" y="2636"/>
                </a:cubicBezTo>
                <a:cubicBezTo>
                  <a:pt x="15879" y="2636"/>
                  <a:pt x="15245" y="2502"/>
                  <a:pt x="14912" y="2469"/>
                </a:cubicBezTo>
                <a:cubicBezTo>
                  <a:pt x="14578" y="2435"/>
                  <a:pt x="12343" y="901"/>
                  <a:pt x="12210" y="801"/>
                </a:cubicBezTo>
                <a:cubicBezTo>
                  <a:pt x="12043" y="768"/>
                  <a:pt x="10909" y="0"/>
                  <a:pt x="10709" y="0"/>
                </a:cubicBezTo>
                <a:close/>
              </a:path>
            </a:pathLst>
          </a:custGeom>
          <a:solidFill>
            <a:schemeClr val="dk2"/>
          </a:solidFill>
          <a:ln>
            <a:noFill/>
          </a:ln>
          <a:effectLst>
            <a:outerShdw blurRad="85725" dist="19050" dir="5400000" algn="bl" rotWithShape="0">
              <a:srgbClr val="000000">
                <a:alpha val="2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29691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7"/>
          <p:cNvSpPr/>
          <p:nvPr/>
        </p:nvSpPr>
        <p:spPr>
          <a:xfrm rot="10800000">
            <a:off x="6653119" y="724010"/>
            <a:ext cx="5356348" cy="5989189"/>
          </a:xfrm>
          <a:custGeom>
            <a:avLst/>
            <a:gdLst/>
            <a:ahLst/>
            <a:cxnLst/>
            <a:rect l="l" t="t" r="r" b="b"/>
            <a:pathLst>
              <a:path w="58777" h="61027" extrusionOk="0">
                <a:moveTo>
                  <a:pt x="1" y="1"/>
                </a:moveTo>
                <a:lnTo>
                  <a:pt x="1" y="60844"/>
                </a:lnTo>
                <a:cubicBezTo>
                  <a:pt x="1" y="60844"/>
                  <a:pt x="2517" y="60064"/>
                  <a:pt x="3052" y="60064"/>
                </a:cubicBezTo>
                <a:cubicBezTo>
                  <a:pt x="3092" y="60064"/>
                  <a:pt x="3120" y="60068"/>
                  <a:pt x="3137" y="60077"/>
                </a:cubicBezTo>
                <a:cubicBezTo>
                  <a:pt x="3151" y="60087"/>
                  <a:pt x="3165" y="60092"/>
                  <a:pt x="3179" y="60092"/>
                </a:cubicBezTo>
                <a:cubicBezTo>
                  <a:pt x="3347" y="60092"/>
                  <a:pt x="3413" y="59364"/>
                  <a:pt x="3537" y="59210"/>
                </a:cubicBezTo>
                <a:cubicBezTo>
                  <a:pt x="3547" y="59199"/>
                  <a:pt x="3564" y="59194"/>
                  <a:pt x="3584" y="59194"/>
                </a:cubicBezTo>
                <a:cubicBezTo>
                  <a:pt x="3819" y="59194"/>
                  <a:pt x="4643" y="59844"/>
                  <a:pt x="4704" y="59844"/>
                </a:cubicBezTo>
                <a:cubicBezTo>
                  <a:pt x="4804" y="59844"/>
                  <a:pt x="5405" y="61011"/>
                  <a:pt x="5672" y="61011"/>
                </a:cubicBezTo>
                <a:cubicBezTo>
                  <a:pt x="5872" y="61011"/>
                  <a:pt x="6487" y="61026"/>
                  <a:pt x="7013" y="61026"/>
                </a:cubicBezTo>
                <a:cubicBezTo>
                  <a:pt x="7277" y="61026"/>
                  <a:pt x="7517" y="61022"/>
                  <a:pt x="7673" y="61011"/>
                </a:cubicBezTo>
                <a:cubicBezTo>
                  <a:pt x="8140" y="60944"/>
                  <a:pt x="9041" y="59844"/>
                  <a:pt x="9408" y="59710"/>
                </a:cubicBezTo>
                <a:cubicBezTo>
                  <a:pt x="9808" y="59610"/>
                  <a:pt x="11076" y="59143"/>
                  <a:pt x="11543" y="58943"/>
                </a:cubicBezTo>
                <a:cubicBezTo>
                  <a:pt x="11946" y="58799"/>
                  <a:pt x="12749" y="58630"/>
                  <a:pt x="13412" y="58630"/>
                </a:cubicBezTo>
                <a:cubicBezTo>
                  <a:pt x="13516" y="58630"/>
                  <a:pt x="13616" y="58634"/>
                  <a:pt x="13711" y="58643"/>
                </a:cubicBezTo>
                <a:cubicBezTo>
                  <a:pt x="14329" y="58731"/>
                  <a:pt x="14972" y="59027"/>
                  <a:pt x="15413" y="59027"/>
                </a:cubicBezTo>
                <a:cubicBezTo>
                  <a:pt x="15472" y="59027"/>
                  <a:pt x="15528" y="59022"/>
                  <a:pt x="15579" y="59010"/>
                </a:cubicBezTo>
                <a:cubicBezTo>
                  <a:pt x="16046" y="58910"/>
                  <a:pt x="16680" y="58743"/>
                  <a:pt x="16913" y="58609"/>
                </a:cubicBezTo>
                <a:cubicBezTo>
                  <a:pt x="17002" y="58576"/>
                  <a:pt x="17295" y="58565"/>
                  <a:pt x="17663" y="58565"/>
                </a:cubicBezTo>
                <a:cubicBezTo>
                  <a:pt x="18399" y="58565"/>
                  <a:pt x="19437" y="58609"/>
                  <a:pt x="19748" y="58609"/>
                </a:cubicBezTo>
                <a:cubicBezTo>
                  <a:pt x="20215" y="58609"/>
                  <a:pt x="21016" y="57876"/>
                  <a:pt x="21083" y="57742"/>
                </a:cubicBezTo>
                <a:cubicBezTo>
                  <a:pt x="21183" y="57609"/>
                  <a:pt x="21750" y="56708"/>
                  <a:pt x="21616" y="56208"/>
                </a:cubicBezTo>
                <a:cubicBezTo>
                  <a:pt x="21516" y="55707"/>
                  <a:pt x="21416" y="54707"/>
                  <a:pt x="21616" y="54206"/>
                </a:cubicBezTo>
                <a:cubicBezTo>
                  <a:pt x="21883" y="53706"/>
                  <a:pt x="22317" y="53272"/>
                  <a:pt x="22317" y="52905"/>
                </a:cubicBezTo>
                <a:cubicBezTo>
                  <a:pt x="22317" y="52538"/>
                  <a:pt x="22183" y="51938"/>
                  <a:pt x="22317" y="51571"/>
                </a:cubicBezTo>
                <a:cubicBezTo>
                  <a:pt x="22417" y="51238"/>
                  <a:pt x="23017" y="50237"/>
                  <a:pt x="23218" y="49970"/>
                </a:cubicBezTo>
                <a:cubicBezTo>
                  <a:pt x="23476" y="49744"/>
                  <a:pt x="24643" y="48766"/>
                  <a:pt x="25140" y="48766"/>
                </a:cubicBezTo>
                <a:cubicBezTo>
                  <a:pt x="25156" y="48766"/>
                  <a:pt x="25171" y="48767"/>
                  <a:pt x="25186" y="48769"/>
                </a:cubicBezTo>
                <a:cubicBezTo>
                  <a:pt x="25208" y="48774"/>
                  <a:pt x="25230" y="48776"/>
                  <a:pt x="25254" y="48776"/>
                </a:cubicBezTo>
                <a:cubicBezTo>
                  <a:pt x="25730" y="48776"/>
                  <a:pt x="26496" y="47848"/>
                  <a:pt x="26687" y="47435"/>
                </a:cubicBezTo>
                <a:cubicBezTo>
                  <a:pt x="26887" y="47068"/>
                  <a:pt x="27320" y="46668"/>
                  <a:pt x="27521" y="46267"/>
                </a:cubicBezTo>
                <a:cubicBezTo>
                  <a:pt x="27721" y="45900"/>
                  <a:pt x="27687" y="45367"/>
                  <a:pt x="28288" y="45367"/>
                </a:cubicBezTo>
                <a:cubicBezTo>
                  <a:pt x="28755" y="45367"/>
                  <a:pt x="29237" y="45307"/>
                  <a:pt x="29595" y="45307"/>
                </a:cubicBezTo>
                <a:cubicBezTo>
                  <a:pt x="29774" y="45307"/>
                  <a:pt x="29922" y="45322"/>
                  <a:pt x="30022" y="45367"/>
                </a:cubicBezTo>
                <a:cubicBezTo>
                  <a:pt x="30195" y="45453"/>
                  <a:pt x="30714" y="45594"/>
                  <a:pt x="31160" y="45594"/>
                </a:cubicBezTo>
                <a:cubicBezTo>
                  <a:pt x="31404" y="45594"/>
                  <a:pt x="31627" y="45552"/>
                  <a:pt x="31757" y="45433"/>
                </a:cubicBezTo>
                <a:cubicBezTo>
                  <a:pt x="32091" y="45100"/>
                  <a:pt x="32924" y="44466"/>
                  <a:pt x="33258" y="44199"/>
                </a:cubicBezTo>
                <a:cubicBezTo>
                  <a:pt x="33592" y="43899"/>
                  <a:pt x="34059" y="43766"/>
                  <a:pt x="34426" y="43599"/>
                </a:cubicBezTo>
                <a:cubicBezTo>
                  <a:pt x="34759" y="43432"/>
                  <a:pt x="35860" y="43032"/>
                  <a:pt x="36227" y="42898"/>
                </a:cubicBezTo>
                <a:cubicBezTo>
                  <a:pt x="36594" y="42832"/>
                  <a:pt x="36994" y="42331"/>
                  <a:pt x="37061" y="41998"/>
                </a:cubicBezTo>
                <a:cubicBezTo>
                  <a:pt x="37161" y="41664"/>
                  <a:pt x="37561" y="41164"/>
                  <a:pt x="37728" y="40997"/>
                </a:cubicBezTo>
                <a:cubicBezTo>
                  <a:pt x="37861" y="40830"/>
                  <a:pt x="38762" y="40763"/>
                  <a:pt x="39029" y="40497"/>
                </a:cubicBezTo>
                <a:cubicBezTo>
                  <a:pt x="39262" y="40163"/>
                  <a:pt x="40230" y="40363"/>
                  <a:pt x="40430" y="39996"/>
                </a:cubicBezTo>
                <a:cubicBezTo>
                  <a:pt x="40663" y="39596"/>
                  <a:pt x="41497" y="38829"/>
                  <a:pt x="41397" y="38495"/>
                </a:cubicBezTo>
                <a:cubicBezTo>
                  <a:pt x="41330" y="38162"/>
                  <a:pt x="41197" y="37494"/>
                  <a:pt x="41230" y="36861"/>
                </a:cubicBezTo>
                <a:cubicBezTo>
                  <a:pt x="41264" y="36227"/>
                  <a:pt x="40830" y="34192"/>
                  <a:pt x="40830" y="33892"/>
                </a:cubicBezTo>
                <a:cubicBezTo>
                  <a:pt x="40830" y="33592"/>
                  <a:pt x="40863" y="32691"/>
                  <a:pt x="41097" y="32324"/>
                </a:cubicBezTo>
                <a:cubicBezTo>
                  <a:pt x="41364" y="31924"/>
                  <a:pt x="41998" y="31423"/>
                  <a:pt x="41864" y="31156"/>
                </a:cubicBezTo>
                <a:cubicBezTo>
                  <a:pt x="41731" y="30856"/>
                  <a:pt x="41364" y="29989"/>
                  <a:pt x="41264" y="29722"/>
                </a:cubicBezTo>
                <a:cubicBezTo>
                  <a:pt x="41197" y="29489"/>
                  <a:pt x="41197" y="28555"/>
                  <a:pt x="41197" y="28088"/>
                </a:cubicBezTo>
                <a:cubicBezTo>
                  <a:pt x="41230" y="27654"/>
                  <a:pt x="41931" y="26820"/>
                  <a:pt x="42031" y="26220"/>
                </a:cubicBezTo>
                <a:cubicBezTo>
                  <a:pt x="42098" y="25653"/>
                  <a:pt x="42598" y="25419"/>
                  <a:pt x="42365" y="24919"/>
                </a:cubicBezTo>
                <a:cubicBezTo>
                  <a:pt x="42064" y="24418"/>
                  <a:pt x="41564" y="24218"/>
                  <a:pt x="41864" y="23718"/>
                </a:cubicBezTo>
                <a:cubicBezTo>
                  <a:pt x="42164" y="23217"/>
                  <a:pt x="44266" y="22584"/>
                  <a:pt x="44700" y="22384"/>
                </a:cubicBezTo>
                <a:cubicBezTo>
                  <a:pt x="45100" y="22150"/>
                  <a:pt x="45433" y="21550"/>
                  <a:pt x="45734" y="20916"/>
                </a:cubicBezTo>
                <a:cubicBezTo>
                  <a:pt x="46026" y="20331"/>
                  <a:pt x="46097" y="19747"/>
                  <a:pt x="46470" y="19747"/>
                </a:cubicBezTo>
                <a:cubicBezTo>
                  <a:pt x="46480" y="19747"/>
                  <a:pt x="46490" y="19747"/>
                  <a:pt x="46501" y="19748"/>
                </a:cubicBezTo>
                <a:cubicBezTo>
                  <a:pt x="46805" y="19831"/>
                  <a:pt x="47293" y="20006"/>
                  <a:pt x="47641" y="20006"/>
                </a:cubicBezTo>
                <a:cubicBezTo>
                  <a:pt x="47713" y="20006"/>
                  <a:pt x="47778" y="19999"/>
                  <a:pt x="47835" y="19982"/>
                </a:cubicBezTo>
                <a:cubicBezTo>
                  <a:pt x="48169" y="19848"/>
                  <a:pt x="49403" y="19048"/>
                  <a:pt x="49703" y="18648"/>
                </a:cubicBezTo>
                <a:cubicBezTo>
                  <a:pt x="50003" y="18214"/>
                  <a:pt x="50837" y="17747"/>
                  <a:pt x="51037" y="17380"/>
                </a:cubicBezTo>
                <a:cubicBezTo>
                  <a:pt x="51271" y="17013"/>
                  <a:pt x="52038" y="17013"/>
                  <a:pt x="52505" y="16646"/>
                </a:cubicBezTo>
                <a:cubicBezTo>
                  <a:pt x="52939" y="16246"/>
                  <a:pt x="53272" y="16546"/>
                  <a:pt x="53539" y="16046"/>
                </a:cubicBezTo>
                <a:cubicBezTo>
                  <a:pt x="53773" y="15545"/>
                  <a:pt x="54507" y="14344"/>
                  <a:pt x="54573" y="13911"/>
                </a:cubicBezTo>
                <a:cubicBezTo>
                  <a:pt x="54673" y="13511"/>
                  <a:pt x="54507" y="13477"/>
                  <a:pt x="54940" y="12577"/>
                </a:cubicBezTo>
                <a:cubicBezTo>
                  <a:pt x="55441" y="11709"/>
                  <a:pt x="56074" y="10141"/>
                  <a:pt x="56375" y="9908"/>
                </a:cubicBezTo>
                <a:cubicBezTo>
                  <a:pt x="56675" y="9708"/>
                  <a:pt x="56775" y="8640"/>
                  <a:pt x="56741" y="8207"/>
                </a:cubicBezTo>
                <a:cubicBezTo>
                  <a:pt x="56708" y="7806"/>
                  <a:pt x="56375" y="7239"/>
                  <a:pt x="56541" y="6672"/>
                </a:cubicBezTo>
                <a:cubicBezTo>
                  <a:pt x="56708" y="6139"/>
                  <a:pt x="57709" y="5205"/>
                  <a:pt x="57909" y="4804"/>
                </a:cubicBezTo>
                <a:cubicBezTo>
                  <a:pt x="58109" y="4371"/>
                  <a:pt x="58776" y="4404"/>
                  <a:pt x="58676" y="3804"/>
                </a:cubicBezTo>
                <a:cubicBezTo>
                  <a:pt x="58543" y="3170"/>
                  <a:pt x="58209" y="2303"/>
                  <a:pt x="58042" y="1969"/>
                </a:cubicBezTo>
                <a:cubicBezTo>
                  <a:pt x="57876" y="1635"/>
                  <a:pt x="58376" y="1"/>
                  <a:pt x="58376" y="1"/>
                </a:cubicBezTo>
                <a:close/>
              </a:path>
            </a:pathLst>
          </a:custGeom>
          <a:solidFill>
            <a:schemeClr val="dk2"/>
          </a:solidFill>
          <a:ln>
            <a:noFill/>
          </a:ln>
          <a:effectLst>
            <a:outerShdw blurRad="85725" dist="19050" dir="5640000" algn="bl" rotWithShape="0">
              <a:srgbClr val="000000">
                <a:alpha val="2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500"/>
              <a:buNone/>
              <a:defRPr sz="6000" b="1"/>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40" name="Google Shape;40;p7"/>
          <p:cNvSpPr txBox="1">
            <a:spLocks noGrp="1"/>
          </p:cNvSpPr>
          <p:nvPr>
            <p:ph type="body" idx="1"/>
          </p:nvPr>
        </p:nvSpPr>
        <p:spPr>
          <a:xfrm>
            <a:off x="960000" y="1971600"/>
            <a:ext cx="5694800" cy="37388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Char char="●"/>
              <a:defRPr sz="1867"/>
            </a:lvl1pPr>
            <a:lvl2pPr marL="1219170" lvl="1" indent="-423323" rtl="0">
              <a:lnSpc>
                <a:spcPct val="100000"/>
              </a:lnSpc>
              <a:spcBef>
                <a:spcPts val="0"/>
              </a:spcBef>
              <a:spcAft>
                <a:spcPts val="0"/>
              </a:spcAft>
              <a:buSzPts val="1400"/>
              <a:buChar char="○"/>
              <a:defRPr/>
            </a:lvl2pPr>
            <a:lvl3pPr marL="1828754" lvl="2" indent="-423323" rtl="0">
              <a:lnSpc>
                <a:spcPct val="100000"/>
              </a:lnSpc>
              <a:spcBef>
                <a:spcPts val="0"/>
              </a:spcBef>
              <a:spcAft>
                <a:spcPts val="0"/>
              </a:spcAft>
              <a:buSzPts val="1400"/>
              <a:buChar char="■"/>
              <a:defRPr/>
            </a:lvl3pPr>
            <a:lvl4pPr marL="2438339" lvl="3" indent="-423323" rtl="0">
              <a:lnSpc>
                <a:spcPct val="100000"/>
              </a:lnSpc>
              <a:spcBef>
                <a:spcPts val="0"/>
              </a:spcBef>
              <a:spcAft>
                <a:spcPts val="0"/>
              </a:spcAft>
              <a:buSzPts val="1400"/>
              <a:buChar char="●"/>
              <a:defRPr/>
            </a:lvl4pPr>
            <a:lvl5pPr marL="3047924" lvl="4" indent="-423323" rtl="0">
              <a:lnSpc>
                <a:spcPct val="100000"/>
              </a:lnSpc>
              <a:spcBef>
                <a:spcPts val="0"/>
              </a:spcBef>
              <a:spcAft>
                <a:spcPts val="0"/>
              </a:spcAft>
              <a:buSzPts val="1400"/>
              <a:buChar char="○"/>
              <a:defRPr/>
            </a:lvl5pPr>
            <a:lvl6pPr marL="3657509" lvl="5" indent="-423323" rtl="0">
              <a:lnSpc>
                <a:spcPct val="100000"/>
              </a:lnSpc>
              <a:spcBef>
                <a:spcPts val="0"/>
              </a:spcBef>
              <a:spcAft>
                <a:spcPts val="0"/>
              </a:spcAft>
              <a:buSzPts val="1400"/>
              <a:buChar char="■"/>
              <a:defRPr/>
            </a:lvl6pPr>
            <a:lvl7pPr marL="4267093" lvl="6" indent="-423323" rtl="0">
              <a:lnSpc>
                <a:spcPct val="100000"/>
              </a:lnSpc>
              <a:spcBef>
                <a:spcPts val="0"/>
              </a:spcBef>
              <a:spcAft>
                <a:spcPts val="0"/>
              </a:spcAft>
              <a:buSzPts val="1400"/>
              <a:buChar char="●"/>
              <a:defRPr/>
            </a:lvl7pPr>
            <a:lvl8pPr marL="4876678" lvl="7" indent="-423323" rtl="0">
              <a:lnSpc>
                <a:spcPct val="100000"/>
              </a:lnSpc>
              <a:spcBef>
                <a:spcPts val="0"/>
              </a:spcBef>
              <a:spcAft>
                <a:spcPts val="0"/>
              </a:spcAft>
              <a:buSzPts val="1400"/>
              <a:buChar char="○"/>
              <a:defRPr/>
            </a:lvl8pPr>
            <a:lvl9pPr marL="5486263" lvl="8" indent="-423323" rtl="0">
              <a:lnSpc>
                <a:spcPct val="100000"/>
              </a:lnSpc>
              <a:spcBef>
                <a:spcPts val="0"/>
              </a:spcBef>
              <a:spcAft>
                <a:spcPts val="0"/>
              </a:spcAft>
              <a:buSzPts val="1400"/>
              <a:buChar char="■"/>
              <a:defRPr/>
            </a:lvl9pPr>
          </a:lstStyle>
          <a:p>
            <a:endParaRPr/>
          </a:p>
        </p:txBody>
      </p:sp>
      <p:sp>
        <p:nvSpPr>
          <p:cNvPr id="41" name="Google Shape;41;p7"/>
          <p:cNvSpPr>
            <a:spLocks noGrp="1"/>
          </p:cNvSpPr>
          <p:nvPr>
            <p:ph type="pic" idx="2"/>
          </p:nvPr>
        </p:nvSpPr>
        <p:spPr>
          <a:xfrm>
            <a:off x="7765667" y="1973833"/>
            <a:ext cx="2681600" cy="3198800"/>
          </a:xfrm>
          <a:prstGeom prst="rect">
            <a:avLst/>
          </a:prstGeom>
          <a:noFill/>
          <a:ln>
            <a:noFill/>
          </a:ln>
        </p:spPr>
      </p:sp>
      <p:sp>
        <p:nvSpPr>
          <p:cNvPr id="42" name="Google Shape;42;p7"/>
          <p:cNvSpPr/>
          <p:nvPr/>
        </p:nvSpPr>
        <p:spPr>
          <a:xfrm rot="998000">
            <a:off x="8931481" y="592388"/>
            <a:ext cx="322220" cy="834511"/>
          </a:xfrm>
          <a:custGeom>
            <a:avLst/>
            <a:gdLst/>
            <a:ahLst/>
            <a:cxnLst/>
            <a:rect l="l" t="t" r="r" b="b"/>
            <a:pathLst>
              <a:path w="3883" h="10057" extrusionOk="0">
                <a:moveTo>
                  <a:pt x="2884" y="0"/>
                </a:moveTo>
                <a:cubicBezTo>
                  <a:pt x="2737" y="703"/>
                  <a:pt x="2737" y="1442"/>
                  <a:pt x="2330" y="1923"/>
                </a:cubicBezTo>
                <a:cubicBezTo>
                  <a:pt x="2205" y="1486"/>
                  <a:pt x="2186" y="603"/>
                  <a:pt x="1939" y="603"/>
                </a:cubicBezTo>
                <a:cubicBezTo>
                  <a:pt x="1893" y="603"/>
                  <a:pt x="1839" y="633"/>
                  <a:pt x="1775" y="703"/>
                </a:cubicBezTo>
                <a:cubicBezTo>
                  <a:pt x="1627" y="703"/>
                  <a:pt x="1332" y="1442"/>
                  <a:pt x="1332" y="1923"/>
                </a:cubicBezTo>
                <a:cubicBezTo>
                  <a:pt x="1048" y="1312"/>
                  <a:pt x="803" y="1113"/>
                  <a:pt x="552" y="1113"/>
                </a:cubicBezTo>
                <a:cubicBezTo>
                  <a:pt x="377" y="1113"/>
                  <a:pt x="198" y="1210"/>
                  <a:pt x="1" y="1331"/>
                </a:cubicBezTo>
                <a:lnTo>
                  <a:pt x="1" y="9132"/>
                </a:lnTo>
                <a:cubicBezTo>
                  <a:pt x="149" y="9317"/>
                  <a:pt x="260" y="9576"/>
                  <a:pt x="370" y="10056"/>
                </a:cubicBezTo>
                <a:cubicBezTo>
                  <a:pt x="666" y="9760"/>
                  <a:pt x="666" y="8836"/>
                  <a:pt x="925" y="8836"/>
                </a:cubicBezTo>
                <a:cubicBezTo>
                  <a:pt x="1178" y="8836"/>
                  <a:pt x="1295" y="9861"/>
                  <a:pt x="1601" y="9861"/>
                </a:cubicBezTo>
                <a:cubicBezTo>
                  <a:pt x="1653" y="9861"/>
                  <a:pt x="1711" y="9831"/>
                  <a:pt x="1775" y="9760"/>
                </a:cubicBezTo>
                <a:cubicBezTo>
                  <a:pt x="1886" y="9539"/>
                  <a:pt x="2034" y="8799"/>
                  <a:pt x="2182" y="8356"/>
                </a:cubicBezTo>
                <a:cubicBezTo>
                  <a:pt x="2330" y="8799"/>
                  <a:pt x="2441" y="9539"/>
                  <a:pt x="2884" y="10019"/>
                </a:cubicBezTo>
                <a:cubicBezTo>
                  <a:pt x="2984" y="9556"/>
                  <a:pt x="3113" y="8765"/>
                  <a:pt x="3351" y="8765"/>
                </a:cubicBezTo>
                <a:cubicBezTo>
                  <a:pt x="3379" y="8765"/>
                  <a:pt x="3408" y="8776"/>
                  <a:pt x="3439" y="8799"/>
                </a:cubicBezTo>
                <a:cubicBezTo>
                  <a:pt x="3698" y="8799"/>
                  <a:pt x="3550" y="9502"/>
                  <a:pt x="3846" y="9982"/>
                </a:cubicBezTo>
                <a:cubicBezTo>
                  <a:pt x="3846" y="9871"/>
                  <a:pt x="3846" y="9723"/>
                  <a:pt x="3883" y="9613"/>
                </a:cubicBezTo>
                <a:lnTo>
                  <a:pt x="3883" y="296"/>
                </a:lnTo>
                <a:cubicBezTo>
                  <a:pt x="3624" y="444"/>
                  <a:pt x="3809" y="1516"/>
                  <a:pt x="3439" y="1923"/>
                </a:cubicBezTo>
                <a:cubicBezTo>
                  <a:pt x="3291" y="1220"/>
                  <a:pt x="3143" y="481"/>
                  <a:pt x="2884" y="0"/>
                </a:cubicBezTo>
                <a:close/>
              </a:path>
            </a:pathLst>
          </a:custGeom>
          <a:solidFill>
            <a:srgbClr val="FFE0BC">
              <a:alpha val="333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58737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3"/>
        <p:cNvGrpSpPr/>
        <p:nvPr/>
      </p:nvGrpSpPr>
      <p:grpSpPr>
        <a:xfrm>
          <a:off x="0" y="0"/>
          <a:ext cx="0" cy="0"/>
          <a:chOff x="0" y="0"/>
          <a:chExt cx="0" cy="0"/>
        </a:xfrm>
      </p:grpSpPr>
      <p:sp>
        <p:nvSpPr>
          <p:cNvPr id="44" name="Google Shape;44;p8"/>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8"/>
          <p:cNvSpPr/>
          <p:nvPr/>
        </p:nvSpPr>
        <p:spPr>
          <a:xfrm rot="10800000">
            <a:off x="170364" y="157299"/>
            <a:ext cx="11835336" cy="4643301"/>
          </a:xfrm>
          <a:custGeom>
            <a:avLst/>
            <a:gdLst/>
            <a:ahLst/>
            <a:cxnLst/>
            <a:rect l="l" t="t" r="r" b="b"/>
            <a:pathLst>
              <a:path w="114817" h="39096" extrusionOk="0">
                <a:moveTo>
                  <a:pt x="10709" y="0"/>
                </a:moveTo>
                <a:cubicBezTo>
                  <a:pt x="10508" y="0"/>
                  <a:pt x="8707" y="768"/>
                  <a:pt x="8707" y="768"/>
                </a:cubicBezTo>
                <a:cubicBezTo>
                  <a:pt x="8707" y="768"/>
                  <a:pt x="8197" y="1469"/>
                  <a:pt x="8050" y="1469"/>
                </a:cubicBezTo>
                <a:cubicBezTo>
                  <a:pt x="8046" y="1469"/>
                  <a:pt x="8043" y="1469"/>
                  <a:pt x="8040" y="1468"/>
                </a:cubicBezTo>
                <a:cubicBezTo>
                  <a:pt x="8038" y="1468"/>
                  <a:pt x="8036" y="1467"/>
                  <a:pt x="8034" y="1467"/>
                </a:cubicBezTo>
                <a:cubicBezTo>
                  <a:pt x="7891" y="1467"/>
                  <a:pt x="7305" y="2670"/>
                  <a:pt x="7206" y="2769"/>
                </a:cubicBezTo>
                <a:cubicBezTo>
                  <a:pt x="7139" y="2836"/>
                  <a:pt x="5505" y="3436"/>
                  <a:pt x="5405" y="3503"/>
                </a:cubicBezTo>
                <a:cubicBezTo>
                  <a:pt x="5338" y="3603"/>
                  <a:pt x="4538" y="3770"/>
                  <a:pt x="4404" y="3836"/>
                </a:cubicBezTo>
                <a:cubicBezTo>
                  <a:pt x="4271" y="3937"/>
                  <a:pt x="3370" y="4937"/>
                  <a:pt x="3170" y="5237"/>
                </a:cubicBezTo>
                <a:cubicBezTo>
                  <a:pt x="2970" y="5538"/>
                  <a:pt x="2736" y="6038"/>
                  <a:pt x="2569" y="6038"/>
                </a:cubicBezTo>
                <a:cubicBezTo>
                  <a:pt x="2403" y="6038"/>
                  <a:pt x="1" y="7039"/>
                  <a:pt x="1" y="7039"/>
                </a:cubicBezTo>
                <a:lnTo>
                  <a:pt x="1" y="39095"/>
                </a:lnTo>
                <a:lnTo>
                  <a:pt x="114816" y="39095"/>
                </a:lnTo>
                <a:lnTo>
                  <a:pt x="114816" y="9407"/>
                </a:lnTo>
                <a:cubicBezTo>
                  <a:pt x="114816" y="9407"/>
                  <a:pt x="112581" y="7439"/>
                  <a:pt x="112381" y="7306"/>
                </a:cubicBezTo>
                <a:cubicBezTo>
                  <a:pt x="112365" y="7293"/>
                  <a:pt x="112335" y="7287"/>
                  <a:pt x="112293" y="7287"/>
                </a:cubicBezTo>
                <a:cubicBezTo>
                  <a:pt x="111908" y="7287"/>
                  <a:pt x="110536" y="7774"/>
                  <a:pt x="110236" y="7774"/>
                </a:cubicBezTo>
                <a:cubicBezTo>
                  <a:pt x="110228" y="7774"/>
                  <a:pt x="110220" y="7773"/>
                  <a:pt x="110213" y="7773"/>
                </a:cubicBezTo>
                <a:cubicBezTo>
                  <a:pt x="109913" y="7739"/>
                  <a:pt x="109312" y="7606"/>
                  <a:pt x="108712" y="7306"/>
                </a:cubicBezTo>
                <a:cubicBezTo>
                  <a:pt x="108494" y="7202"/>
                  <a:pt x="108327" y="7162"/>
                  <a:pt x="108178" y="7162"/>
                </a:cubicBezTo>
                <a:cubicBezTo>
                  <a:pt x="107893" y="7162"/>
                  <a:pt x="107671" y="7308"/>
                  <a:pt x="107278" y="7439"/>
                </a:cubicBezTo>
                <a:cubicBezTo>
                  <a:pt x="106711" y="7639"/>
                  <a:pt x="106210" y="7606"/>
                  <a:pt x="106043" y="7639"/>
                </a:cubicBezTo>
                <a:cubicBezTo>
                  <a:pt x="106021" y="7644"/>
                  <a:pt x="105985" y="7646"/>
                  <a:pt x="105937" y="7646"/>
                </a:cubicBezTo>
                <a:cubicBezTo>
                  <a:pt x="105630" y="7646"/>
                  <a:pt x="104844" y="7559"/>
                  <a:pt x="104209" y="7472"/>
                </a:cubicBezTo>
                <a:cubicBezTo>
                  <a:pt x="104181" y="7470"/>
                  <a:pt x="104152" y="7469"/>
                  <a:pt x="104124" y="7469"/>
                </a:cubicBezTo>
                <a:cubicBezTo>
                  <a:pt x="103425" y="7469"/>
                  <a:pt x="102805" y="8242"/>
                  <a:pt x="102741" y="8306"/>
                </a:cubicBezTo>
                <a:cubicBezTo>
                  <a:pt x="102641" y="8406"/>
                  <a:pt x="101640" y="9140"/>
                  <a:pt x="101373" y="9240"/>
                </a:cubicBezTo>
                <a:cubicBezTo>
                  <a:pt x="101240" y="9290"/>
                  <a:pt x="100998" y="9307"/>
                  <a:pt x="100765" y="9307"/>
                </a:cubicBezTo>
                <a:cubicBezTo>
                  <a:pt x="100531" y="9307"/>
                  <a:pt x="100306" y="9290"/>
                  <a:pt x="100206" y="9274"/>
                </a:cubicBezTo>
                <a:cubicBezTo>
                  <a:pt x="100189" y="9271"/>
                  <a:pt x="100169" y="9270"/>
                  <a:pt x="100146" y="9270"/>
                </a:cubicBezTo>
                <a:cubicBezTo>
                  <a:pt x="99855" y="9270"/>
                  <a:pt x="99126" y="9467"/>
                  <a:pt x="98972" y="9807"/>
                </a:cubicBezTo>
                <a:cubicBezTo>
                  <a:pt x="98805" y="10174"/>
                  <a:pt x="98071" y="10508"/>
                  <a:pt x="97704" y="10841"/>
                </a:cubicBezTo>
                <a:cubicBezTo>
                  <a:pt x="97304" y="11242"/>
                  <a:pt x="96537" y="11342"/>
                  <a:pt x="96403" y="11342"/>
                </a:cubicBezTo>
                <a:cubicBezTo>
                  <a:pt x="96236" y="11342"/>
                  <a:pt x="94402" y="10608"/>
                  <a:pt x="93968" y="10475"/>
                </a:cubicBezTo>
                <a:cubicBezTo>
                  <a:pt x="93952" y="10469"/>
                  <a:pt x="93935" y="10466"/>
                  <a:pt x="93917" y="10466"/>
                </a:cubicBezTo>
                <a:cubicBezTo>
                  <a:pt x="93504" y="10466"/>
                  <a:pt x="92760" y="11916"/>
                  <a:pt x="92600" y="12076"/>
                </a:cubicBezTo>
                <a:cubicBezTo>
                  <a:pt x="92434" y="12242"/>
                  <a:pt x="91633" y="12276"/>
                  <a:pt x="91133" y="12443"/>
                </a:cubicBezTo>
                <a:cubicBezTo>
                  <a:pt x="91098" y="12456"/>
                  <a:pt x="91063" y="12463"/>
                  <a:pt x="91029" y="12463"/>
                </a:cubicBezTo>
                <a:cubicBezTo>
                  <a:pt x="90565" y="12463"/>
                  <a:pt x="90127" y="11292"/>
                  <a:pt x="90065" y="11075"/>
                </a:cubicBezTo>
                <a:cubicBezTo>
                  <a:pt x="90032" y="10808"/>
                  <a:pt x="89465" y="10074"/>
                  <a:pt x="89131" y="10008"/>
                </a:cubicBezTo>
                <a:cubicBezTo>
                  <a:pt x="89120" y="10006"/>
                  <a:pt x="89107" y="10006"/>
                  <a:pt x="89092" y="10006"/>
                </a:cubicBezTo>
                <a:cubicBezTo>
                  <a:pt x="88701" y="10006"/>
                  <a:pt x="87254" y="10410"/>
                  <a:pt x="86689" y="10410"/>
                </a:cubicBezTo>
                <a:cubicBezTo>
                  <a:pt x="86668" y="10410"/>
                  <a:pt x="86648" y="10409"/>
                  <a:pt x="86629" y="10408"/>
                </a:cubicBezTo>
                <a:cubicBezTo>
                  <a:pt x="86601" y="10404"/>
                  <a:pt x="86572" y="10403"/>
                  <a:pt x="86540" y="10403"/>
                </a:cubicBezTo>
                <a:cubicBezTo>
                  <a:pt x="85976" y="10403"/>
                  <a:pt x="84921" y="10945"/>
                  <a:pt x="84795" y="11008"/>
                </a:cubicBezTo>
                <a:cubicBezTo>
                  <a:pt x="84661" y="11142"/>
                  <a:pt x="84094" y="11642"/>
                  <a:pt x="83961" y="11742"/>
                </a:cubicBezTo>
                <a:cubicBezTo>
                  <a:pt x="83794" y="11809"/>
                  <a:pt x="83194" y="12409"/>
                  <a:pt x="83060" y="12509"/>
                </a:cubicBezTo>
                <a:cubicBezTo>
                  <a:pt x="83021" y="12558"/>
                  <a:pt x="82919" y="12578"/>
                  <a:pt x="82787" y="12578"/>
                </a:cubicBezTo>
                <a:cubicBezTo>
                  <a:pt x="82467" y="12578"/>
                  <a:pt x="81972" y="12460"/>
                  <a:pt x="81759" y="12343"/>
                </a:cubicBezTo>
                <a:cubicBezTo>
                  <a:pt x="81690" y="12296"/>
                  <a:pt x="81580" y="12279"/>
                  <a:pt x="81447" y="12279"/>
                </a:cubicBezTo>
                <a:cubicBezTo>
                  <a:pt x="81006" y="12279"/>
                  <a:pt x="80315" y="12476"/>
                  <a:pt x="80058" y="12476"/>
                </a:cubicBezTo>
                <a:cubicBezTo>
                  <a:pt x="79725" y="12476"/>
                  <a:pt x="78957" y="13410"/>
                  <a:pt x="78891" y="13443"/>
                </a:cubicBezTo>
                <a:cubicBezTo>
                  <a:pt x="78757" y="13477"/>
                  <a:pt x="78057" y="13744"/>
                  <a:pt x="77556" y="13977"/>
                </a:cubicBezTo>
                <a:cubicBezTo>
                  <a:pt x="77463" y="14021"/>
                  <a:pt x="77378" y="14039"/>
                  <a:pt x="77300" y="14039"/>
                </a:cubicBezTo>
                <a:cubicBezTo>
                  <a:pt x="76900" y="14039"/>
                  <a:pt x="76668" y="13555"/>
                  <a:pt x="76389" y="13443"/>
                </a:cubicBezTo>
                <a:cubicBezTo>
                  <a:pt x="76070" y="13316"/>
                  <a:pt x="75537" y="12974"/>
                  <a:pt x="75287" y="12974"/>
                </a:cubicBezTo>
                <a:cubicBezTo>
                  <a:pt x="75275" y="12974"/>
                  <a:pt x="75265" y="12975"/>
                  <a:pt x="75255" y="12976"/>
                </a:cubicBezTo>
                <a:cubicBezTo>
                  <a:pt x="75166" y="12987"/>
                  <a:pt x="74917" y="12991"/>
                  <a:pt x="74620" y="12991"/>
                </a:cubicBezTo>
                <a:cubicBezTo>
                  <a:pt x="74024" y="12991"/>
                  <a:pt x="73231" y="12976"/>
                  <a:pt x="73120" y="12976"/>
                </a:cubicBezTo>
                <a:cubicBezTo>
                  <a:pt x="72953" y="12976"/>
                  <a:pt x="71752" y="11909"/>
                  <a:pt x="71319" y="11642"/>
                </a:cubicBezTo>
                <a:cubicBezTo>
                  <a:pt x="71118" y="11542"/>
                  <a:pt x="70902" y="11509"/>
                  <a:pt x="70676" y="11509"/>
                </a:cubicBezTo>
                <a:cubicBezTo>
                  <a:pt x="70451" y="11509"/>
                  <a:pt x="70218" y="11542"/>
                  <a:pt x="69984" y="11575"/>
                </a:cubicBezTo>
                <a:cubicBezTo>
                  <a:pt x="69584" y="11606"/>
                  <a:pt x="69126" y="11779"/>
                  <a:pt x="68665" y="11779"/>
                </a:cubicBezTo>
                <a:cubicBezTo>
                  <a:pt x="68626" y="11779"/>
                  <a:pt x="68588" y="11778"/>
                  <a:pt x="68550" y="11775"/>
                </a:cubicBezTo>
                <a:cubicBezTo>
                  <a:pt x="68050" y="11742"/>
                  <a:pt x="66582" y="11242"/>
                  <a:pt x="66382" y="11142"/>
                </a:cubicBezTo>
                <a:cubicBezTo>
                  <a:pt x="66159" y="11110"/>
                  <a:pt x="65301" y="10806"/>
                  <a:pt x="64932" y="10806"/>
                </a:cubicBezTo>
                <a:cubicBezTo>
                  <a:pt x="64914" y="10806"/>
                  <a:pt x="64896" y="10807"/>
                  <a:pt x="64881" y="10808"/>
                </a:cubicBezTo>
                <a:cubicBezTo>
                  <a:pt x="64547" y="10841"/>
                  <a:pt x="64280" y="11642"/>
                  <a:pt x="63947" y="11742"/>
                </a:cubicBezTo>
                <a:cubicBezTo>
                  <a:pt x="63613" y="11809"/>
                  <a:pt x="62079" y="11842"/>
                  <a:pt x="61612" y="11909"/>
                </a:cubicBezTo>
                <a:cubicBezTo>
                  <a:pt x="61248" y="11909"/>
                  <a:pt x="60219" y="11768"/>
                  <a:pt x="59576" y="11768"/>
                </a:cubicBezTo>
                <a:cubicBezTo>
                  <a:pt x="59392" y="11768"/>
                  <a:pt x="59240" y="11779"/>
                  <a:pt x="59143" y="11809"/>
                </a:cubicBezTo>
                <a:cubicBezTo>
                  <a:pt x="58743" y="11942"/>
                  <a:pt x="57876" y="12810"/>
                  <a:pt x="56975" y="13010"/>
                </a:cubicBezTo>
                <a:cubicBezTo>
                  <a:pt x="56828" y="13049"/>
                  <a:pt x="56705" y="13066"/>
                  <a:pt x="56599" y="13066"/>
                </a:cubicBezTo>
                <a:cubicBezTo>
                  <a:pt x="56079" y="13066"/>
                  <a:pt x="55996" y="12665"/>
                  <a:pt x="55774" y="12609"/>
                </a:cubicBezTo>
                <a:cubicBezTo>
                  <a:pt x="55556" y="12516"/>
                  <a:pt x="54668" y="12306"/>
                  <a:pt x="54280" y="12306"/>
                </a:cubicBezTo>
                <a:cubicBezTo>
                  <a:pt x="54253" y="12306"/>
                  <a:pt x="54228" y="12307"/>
                  <a:pt x="54206" y="12309"/>
                </a:cubicBezTo>
                <a:cubicBezTo>
                  <a:pt x="53873" y="12309"/>
                  <a:pt x="52905" y="12109"/>
                  <a:pt x="52405" y="11976"/>
                </a:cubicBezTo>
                <a:cubicBezTo>
                  <a:pt x="52343" y="11953"/>
                  <a:pt x="52281" y="11944"/>
                  <a:pt x="52219" y="11944"/>
                </a:cubicBezTo>
                <a:cubicBezTo>
                  <a:pt x="51817" y="11944"/>
                  <a:pt x="51436" y="12360"/>
                  <a:pt x="51204" y="12476"/>
                </a:cubicBezTo>
                <a:cubicBezTo>
                  <a:pt x="50910" y="12639"/>
                  <a:pt x="50488" y="13411"/>
                  <a:pt x="49906" y="13411"/>
                </a:cubicBezTo>
                <a:cubicBezTo>
                  <a:pt x="49894" y="13411"/>
                  <a:pt x="49882" y="13411"/>
                  <a:pt x="49870" y="13410"/>
                </a:cubicBezTo>
                <a:cubicBezTo>
                  <a:pt x="49236" y="13343"/>
                  <a:pt x="47268" y="12843"/>
                  <a:pt x="46768" y="12609"/>
                </a:cubicBezTo>
                <a:cubicBezTo>
                  <a:pt x="46267" y="12409"/>
                  <a:pt x="45767" y="12176"/>
                  <a:pt x="45367" y="12109"/>
                </a:cubicBezTo>
                <a:cubicBezTo>
                  <a:pt x="44933" y="12009"/>
                  <a:pt x="44533" y="11909"/>
                  <a:pt x="44032" y="11775"/>
                </a:cubicBezTo>
                <a:cubicBezTo>
                  <a:pt x="43532" y="11609"/>
                  <a:pt x="43332" y="10808"/>
                  <a:pt x="43098" y="10675"/>
                </a:cubicBezTo>
                <a:cubicBezTo>
                  <a:pt x="42898" y="10575"/>
                  <a:pt x="42331" y="9274"/>
                  <a:pt x="42164" y="9140"/>
                </a:cubicBezTo>
                <a:cubicBezTo>
                  <a:pt x="42142" y="9122"/>
                  <a:pt x="42113" y="9114"/>
                  <a:pt x="42077" y="9114"/>
                </a:cubicBezTo>
                <a:cubicBezTo>
                  <a:pt x="41787" y="9114"/>
                  <a:pt x="41101" y="9652"/>
                  <a:pt x="40863" y="9741"/>
                </a:cubicBezTo>
                <a:cubicBezTo>
                  <a:pt x="40852" y="9743"/>
                  <a:pt x="40841" y="9744"/>
                  <a:pt x="40829" y="9744"/>
                </a:cubicBezTo>
                <a:cubicBezTo>
                  <a:pt x="40517" y="9744"/>
                  <a:pt x="39920" y="8928"/>
                  <a:pt x="39663" y="8607"/>
                </a:cubicBezTo>
                <a:cubicBezTo>
                  <a:pt x="39362" y="8273"/>
                  <a:pt x="37995" y="7806"/>
                  <a:pt x="37761" y="7739"/>
                </a:cubicBezTo>
                <a:cubicBezTo>
                  <a:pt x="37743" y="7730"/>
                  <a:pt x="37720" y="7726"/>
                  <a:pt x="37694" y="7726"/>
                </a:cubicBezTo>
                <a:cubicBezTo>
                  <a:pt x="37441" y="7726"/>
                  <a:pt x="36847" y="8108"/>
                  <a:pt x="36588" y="8108"/>
                </a:cubicBezTo>
                <a:cubicBezTo>
                  <a:pt x="36578" y="8108"/>
                  <a:pt x="36569" y="8107"/>
                  <a:pt x="36560" y="8106"/>
                </a:cubicBezTo>
                <a:cubicBezTo>
                  <a:pt x="36460" y="8089"/>
                  <a:pt x="36319" y="8081"/>
                  <a:pt x="36152" y="8081"/>
                </a:cubicBezTo>
                <a:cubicBezTo>
                  <a:pt x="35985" y="8081"/>
                  <a:pt x="35793" y="8089"/>
                  <a:pt x="35593" y="8106"/>
                </a:cubicBezTo>
                <a:cubicBezTo>
                  <a:pt x="35569" y="8108"/>
                  <a:pt x="35545" y="8109"/>
                  <a:pt x="35522" y="8109"/>
                </a:cubicBezTo>
                <a:cubicBezTo>
                  <a:pt x="35187" y="8109"/>
                  <a:pt x="34908" y="7899"/>
                  <a:pt x="34659" y="7806"/>
                </a:cubicBezTo>
                <a:cubicBezTo>
                  <a:pt x="34359" y="7739"/>
                  <a:pt x="32791" y="7105"/>
                  <a:pt x="32658" y="7072"/>
                </a:cubicBezTo>
                <a:cubicBezTo>
                  <a:pt x="32491" y="7072"/>
                  <a:pt x="31724" y="5738"/>
                  <a:pt x="31390" y="5304"/>
                </a:cubicBezTo>
                <a:cubicBezTo>
                  <a:pt x="31056" y="4904"/>
                  <a:pt x="30890" y="4770"/>
                  <a:pt x="30556" y="4604"/>
                </a:cubicBezTo>
                <a:cubicBezTo>
                  <a:pt x="30189" y="4437"/>
                  <a:pt x="29088" y="4170"/>
                  <a:pt x="28555" y="4103"/>
                </a:cubicBezTo>
                <a:cubicBezTo>
                  <a:pt x="28021" y="4003"/>
                  <a:pt x="26820" y="3303"/>
                  <a:pt x="26520" y="3269"/>
                </a:cubicBezTo>
                <a:cubicBezTo>
                  <a:pt x="26253" y="3269"/>
                  <a:pt x="25152" y="3670"/>
                  <a:pt x="24919" y="3770"/>
                </a:cubicBezTo>
                <a:cubicBezTo>
                  <a:pt x="24752" y="3803"/>
                  <a:pt x="23518" y="4404"/>
                  <a:pt x="23184" y="4504"/>
                </a:cubicBezTo>
                <a:cubicBezTo>
                  <a:pt x="23063" y="4571"/>
                  <a:pt x="22817" y="4600"/>
                  <a:pt x="22535" y="4600"/>
                </a:cubicBezTo>
                <a:cubicBezTo>
                  <a:pt x="22120" y="4600"/>
                  <a:pt x="21628" y="4536"/>
                  <a:pt x="21350" y="4437"/>
                </a:cubicBezTo>
                <a:cubicBezTo>
                  <a:pt x="20883" y="4270"/>
                  <a:pt x="19582" y="3803"/>
                  <a:pt x="19348" y="3770"/>
                </a:cubicBezTo>
                <a:cubicBezTo>
                  <a:pt x="19081" y="3736"/>
                  <a:pt x="17046" y="3003"/>
                  <a:pt x="16846" y="2936"/>
                </a:cubicBezTo>
                <a:cubicBezTo>
                  <a:pt x="16579" y="2836"/>
                  <a:pt x="16313" y="2636"/>
                  <a:pt x="16079" y="2636"/>
                </a:cubicBezTo>
                <a:cubicBezTo>
                  <a:pt x="15879" y="2636"/>
                  <a:pt x="15245" y="2502"/>
                  <a:pt x="14912" y="2469"/>
                </a:cubicBezTo>
                <a:cubicBezTo>
                  <a:pt x="14578" y="2435"/>
                  <a:pt x="12343" y="901"/>
                  <a:pt x="12210" y="801"/>
                </a:cubicBezTo>
                <a:cubicBezTo>
                  <a:pt x="12043" y="768"/>
                  <a:pt x="10909" y="0"/>
                  <a:pt x="10709" y="0"/>
                </a:cubicBezTo>
                <a:close/>
              </a:path>
            </a:pathLst>
          </a:custGeom>
          <a:solidFill>
            <a:schemeClr val="dk2"/>
          </a:solidFill>
          <a:ln>
            <a:noFill/>
          </a:ln>
          <a:effectLst>
            <a:outerShdw blurRad="85725" dist="19050" dir="5640000" algn="bl" rotWithShape="0">
              <a:srgbClr val="000000">
                <a:alpha val="2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8"/>
          <p:cNvSpPr txBox="1">
            <a:spLocks noGrp="1"/>
          </p:cNvSpPr>
          <p:nvPr>
            <p:ph type="title"/>
          </p:nvPr>
        </p:nvSpPr>
        <p:spPr>
          <a:xfrm>
            <a:off x="1850800" y="1168400"/>
            <a:ext cx="8490400" cy="452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15333" b="1"/>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Tree>
    <p:extLst>
      <p:ext uri="{BB962C8B-B14F-4D97-AF65-F5344CB8AC3E}">
        <p14:creationId xmlns:p14="http://schemas.microsoft.com/office/powerpoint/2010/main" val="2359647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7"/>
        <p:cNvGrpSpPr/>
        <p:nvPr/>
      </p:nvGrpSpPr>
      <p:grpSpPr>
        <a:xfrm>
          <a:off x="0" y="0"/>
          <a:ext cx="0" cy="0"/>
          <a:chOff x="0" y="0"/>
          <a:chExt cx="0" cy="0"/>
        </a:xfrm>
      </p:grpSpPr>
      <p:sp>
        <p:nvSpPr>
          <p:cNvPr id="48" name="Google Shape;48;p9"/>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9"/>
          <p:cNvSpPr/>
          <p:nvPr/>
        </p:nvSpPr>
        <p:spPr>
          <a:xfrm rot="10800000">
            <a:off x="170367" y="157301"/>
            <a:ext cx="11835336" cy="2590631"/>
          </a:xfrm>
          <a:custGeom>
            <a:avLst/>
            <a:gdLst/>
            <a:ahLst/>
            <a:cxnLst/>
            <a:rect l="l" t="t" r="r" b="b"/>
            <a:pathLst>
              <a:path w="114817" h="39096" extrusionOk="0">
                <a:moveTo>
                  <a:pt x="10709" y="0"/>
                </a:moveTo>
                <a:cubicBezTo>
                  <a:pt x="10508" y="0"/>
                  <a:pt x="8707" y="768"/>
                  <a:pt x="8707" y="768"/>
                </a:cubicBezTo>
                <a:cubicBezTo>
                  <a:pt x="8707" y="768"/>
                  <a:pt x="8197" y="1469"/>
                  <a:pt x="8050" y="1469"/>
                </a:cubicBezTo>
                <a:cubicBezTo>
                  <a:pt x="8046" y="1469"/>
                  <a:pt x="8043" y="1469"/>
                  <a:pt x="8040" y="1468"/>
                </a:cubicBezTo>
                <a:cubicBezTo>
                  <a:pt x="8038" y="1468"/>
                  <a:pt x="8036" y="1467"/>
                  <a:pt x="8034" y="1467"/>
                </a:cubicBezTo>
                <a:cubicBezTo>
                  <a:pt x="7891" y="1467"/>
                  <a:pt x="7305" y="2670"/>
                  <a:pt x="7206" y="2769"/>
                </a:cubicBezTo>
                <a:cubicBezTo>
                  <a:pt x="7139" y="2836"/>
                  <a:pt x="5505" y="3436"/>
                  <a:pt x="5405" y="3503"/>
                </a:cubicBezTo>
                <a:cubicBezTo>
                  <a:pt x="5338" y="3603"/>
                  <a:pt x="4538" y="3770"/>
                  <a:pt x="4404" y="3836"/>
                </a:cubicBezTo>
                <a:cubicBezTo>
                  <a:pt x="4271" y="3937"/>
                  <a:pt x="3370" y="4937"/>
                  <a:pt x="3170" y="5237"/>
                </a:cubicBezTo>
                <a:cubicBezTo>
                  <a:pt x="2970" y="5538"/>
                  <a:pt x="2736" y="6038"/>
                  <a:pt x="2569" y="6038"/>
                </a:cubicBezTo>
                <a:cubicBezTo>
                  <a:pt x="2403" y="6038"/>
                  <a:pt x="1" y="7039"/>
                  <a:pt x="1" y="7039"/>
                </a:cubicBezTo>
                <a:lnTo>
                  <a:pt x="1" y="39095"/>
                </a:lnTo>
                <a:lnTo>
                  <a:pt x="114816" y="39095"/>
                </a:lnTo>
                <a:lnTo>
                  <a:pt x="114816" y="9407"/>
                </a:lnTo>
                <a:cubicBezTo>
                  <a:pt x="114816" y="9407"/>
                  <a:pt x="112581" y="7439"/>
                  <a:pt x="112381" y="7306"/>
                </a:cubicBezTo>
                <a:cubicBezTo>
                  <a:pt x="112365" y="7293"/>
                  <a:pt x="112335" y="7287"/>
                  <a:pt x="112293" y="7287"/>
                </a:cubicBezTo>
                <a:cubicBezTo>
                  <a:pt x="111908" y="7287"/>
                  <a:pt x="110536" y="7774"/>
                  <a:pt x="110236" y="7774"/>
                </a:cubicBezTo>
                <a:cubicBezTo>
                  <a:pt x="110228" y="7774"/>
                  <a:pt x="110220" y="7773"/>
                  <a:pt x="110213" y="7773"/>
                </a:cubicBezTo>
                <a:cubicBezTo>
                  <a:pt x="109913" y="7739"/>
                  <a:pt x="109312" y="7606"/>
                  <a:pt x="108712" y="7306"/>
                </a:cubicBezTo>
                <a:cubicBezTo>
                  <a:pt x="108494" y="7202"/>
                  <a:pt x="108327" y="7162"/>
                  <a:pt x="108178" y="7162"/>
                </a:cubicBezTo>
                <a:cubicBezTo>
                  <a:pt x="107893" y="7162"/>
                  <a:pt x="107671" y="7308"/>
                  <a:pt x="107278" y="7439"/>
                </a:cubicBezTo>
                <a:cubicBezTo>
                  <a:pt x="106711" y="7639"/>
                  <a:pt x="106210" y="7606"/>
                  <a:pt x="106043" y="7639"/>
                </a:cubicBezTo>
                <a:cubicBezTo>
                  <a:pt x="106021" y="7644"/>
                  <a:pt x="105985" y="7646"/>
                  <a:pt x="105937" y="7646"/>
                </a:cubicBezTo>
                <a:cubicBezTo>
                  <a:pt x="105630" y="7646"/>
                  <a:pt x="104844" y="7559"/>
                  <a:pt x="104209" y="7472"/>
                </a:cubicBezTo>
                <a:cubicBezTo>
                  <a:pt x="104181" y="7470"/>
                  <a:pt x="104152" y="7469"/>
                  <a:pt x="104124" y="7469"/>
                </a:cubicBezTo>
                <a:cubicBezTo>
                  <a:pt x="103425" y="7469"/>
                  <a:pt x="102805" y="8242"/>
                  <a:pt x="102741" y="8306"/>
                </a:cubicBezTo>
                <a:cubicBezTo>
                  <a:pt x="102641" y="8406"/>
                  <a:pt x="101640" y="9140"/>
                  <a:pt x="101373" y="9240"/>
                </a:cubicBezTo>
                <a:cubicBezTo>
                  <a:pt x="101240" y="9290"/>
                  <a:pt x="100998" y="9307"/>
                  <a:pt x="100765" y="9307"/>
                </a:cubicBezTo>
                <a:cubicBezTo>
                  <a:pt x="100531" y="9307"/>
                  <a:pt x="100306" y="9290"/>
                  <a:pt x="100206" y="9274"/>
                </a:cubicBezTo>
                <a:cubicBezTo>
                  <a:pt x="100189" y="9271"/>
                  <a:pt x="100169" y="9270"/>
                  <a:pt x="100146" y="9270"/>
                </a:cubicBezTo>
                <a:cubicBezTo>
                  <a:pt x="99855" y="9270"/>
                  <a:pt x="99126" y="9467"/>
                  <a:pt x="98972" y="9807"/>
                </a:cubicBezTo>
                <a:cubicBezTo>
                  <a:pt x="98805" y="10174"/>
                  <a:pt x="98071" y="10508"/>
                  <a:pt x="97704" y="10841"/>
                </a:cubicBezTo>
                <a:cubicBezTo>
                  <a:pt x="97304" y="11242"/>
                  <a:pt x="96537" y="11342"/>
                  <a:pt x="96403" y="11342"/>
                </a:cubicBezTo>
                <a:cubicBezTo>
                  <a:pt x="96236" y="11342"/>
                  <a:pt x="94402" y="10608"/>
                  <a:pt x="93968" y="10475"/>
                </a:cubicBezTo>
                <a:cubicBezTo>
                  <a:pt x="93952" y="10469"/>
                  <a:pt x="93935" y="10466"/>
                  <a:pt x="93917" y="10466"/>
                </a:cubicBezTo>
                <a:cubicBezTo>
                  <a:pt x="93504" y="10466"/>
                  <a:pt x="92760" y="11916"/>
                  <a:pt x="92600" y="12076"/>
                </a:cubicBezTo>
                <a:cubicBezTo>
                  <a:pt x="92434" y="12242"/>
                  <a:pt x="91633" y="12276"/>
                  <a:pt x="91133" y="12443"/>
                </a:cubicBezTo>
                <a:cubicBezTo>
                  <a:pt x="91098" y="12456"/>
                  <a:pt x="91063" y="12463"/>
                  <a:pt x="91029" y="12463"/>
                </a:cubicBezTo>
                <a:cubicBezTo>
                  <a:pt x="90565" y="12463"/>
                  <a:pt x="90127" y="11292"/>
                  <a:pt x="90065" y="11075"/>
                </a:cubicBezTo>
                <a:cubicBezTo>
                  <a:pt x="90032" y="10808"/>
                  <a:pt x="89465" y="10074"/>
                  <a:pt x="89131" y="10008"/>
                </a:cubicBezTo>
                <a:cubicBezTo>
                  <a:pt x="89120" y="10006"/>
                  <a:pt x="89107" y="10006"/>
                  <a:pt x="89092" y="10006"/>
                </a:cubicBezTo>
                <a:cubicBezTo>
                  <a:pt x="88701" y="10006"/>
                  <a:pt x="87254" y="10410"/>
                  <a:pt x="86689" y="10410"/>
                </a:cubicBezTo>
                <a:cubicBezTo>
                  <a:pt x="86668" y="10410"/>
                  <a:pt x="86648" y="10409"/>
                  <a:pt x="86629" y="10408"/>
                </a:cubicBezTo>
                <a:cubicBezTo>
                  <a:pt x="86601" y="10404"/>
                  <a:pt x="86572" y="10403"/>
                  <a:pt x="86540" y="10403"/>
                </a:cubicBezTo>
                <a:cubicBezTo>
                  <a:pt x="85976" y="10403"/>
                  <a:pt x="84921" y="10945"/>
                  <a:pt x="84795" y="11008"/>
                </a:cubicBezTo>
                <a:cubicBezTo>
                  <a:pt x="84661" y="11142"/>
                  <a:pt x="84094" y="11642"/>
                  <a:pt x="83961" y="11742"/>
                </a:cubicBezTo>
                <a:cubicBezTo>
                  <a:pt x="83794" y="11809"/>
                  <a:pt x="83194" y="12409"/>
                  <a:pt x="83060" y="12509"/>
                </a:cubicBezTo>
                <a:cubicBezTo>
                  <a:pt x="83021" y="12558"/>
                  <a:pt x="82919" y="12578"/>
                  <a:pt x="82787" y="12578"/>
                </a:cubicBezTo>
                <a:cubicBezTo>
                  <a:pt x="82467" y="12578"/>
                  <a:pt x="81972" y="12460"/>
                  <a:pt x="81759" y="12343"/>
                </a:cubicBezTo>
                <a:cubicBezTo>
                  <a:pt x="81690" y="12296"/>
                  <a:pt x="81580" y="12279"/>
                  <a:pt x="81447" y="12279"/>
                </a:cubicBezTo>
                <a:cubicBezTo>
                  <a:pt x="81006" y="12279"/>
                  <a:pt x="80315" y="12476"/>
                  <a:pt x="80058" y="12476"/>
                </a:cubicBezTo>
                <a:cubicBezTo>
                  <a:pt x="79725" y="12476"/>
                  <a:pt x="78957" y="13410"/>
                  <a:pt x="78891" y="13443"/>
                </a:cubicBezTo>
                <a:cubicBezTo>
                  <a:pt x="78757" y="13477"/>
                  <a:pt x="78057" y="13744"/>
                  <a:pt x="77556" y="13977"/>
                </a:cubicBezTo>
                <a:cubicBezTo>
                  <a:pt x="77463" y="14021"/>
                  <a:pt x="77378" y="14039"/>
                  <a:pt x="77300" y="14039"/>
                </a:cubicBezTo>
                <a:cubicBezTo>
                  <a:pt x="76900" y="14039"/>
                  <a:pt x="76668" y="13555"/>
                  <a:pt x="76389" y="13443"/>
                </a:cubicBezTo>
                <a:cubicBezTo>
                  <a:pt x="76070" y="13316"/>
                  <a:pt x="75537" y="12974"/>
                  <a:pt x="75287" y="12974"/>
                </a:cubicBezTo>
                <a:cubicBezTo>
                  <a:pt x="75275" y="12974"/>
                  <a:pt x="75265" y="12975"/>
                  <a:pt x="75255" y="12976"/>
                </a:cubicBezTo>
                <a:cubicBezTo>
                  <a:pt x="75166" y="12987"/>
                  <a:pt x="74917" y="12991"/>
                  <a:pt x="74620" y="12991"/>
                </a:cubicBezTo>
                <a:cubicBezTo>
                  <a:pt x="74024" y="12991"/>
                  <a:pt x="73231" y="12976"/>
                  <a:pt x="73120" y="12976"/>
                </a:cubicBezTo>
                <a:cubicBezTo>
                  <a:pt x="72953" y="12976"/>
                  <a:pt x="71752" y="11909"/>
                  <a:pt x="71319" y="11642"/>
                </a:cubicBezTo>
                <a:cubicBezTo>
                  <a:pt x="71118" y="11542"/>
                  <a:pt x="70902" y="11509"/>
                  <a:pt x="70676" y="11509"/>
                </a:cubicBezTo>
                <a:cubicBezTo>
                  <a:pt x="70451" y="11509"/>
                  <a:pt x="70218" y="11542"/>
                  <a:pt x="69984" y="11575"/>
                </a:cubicBezTo>
                <a:cubicBezTo>
                  <a:pt x="69584" y="11606"/>
                  <a:pt x="69126" y="11779"/>
                  <a:pt x="68665" y="11779"/>
                </a:cubicBezTo>
                <a:cubicBezTo>
                  <a:pt x="68626" y="11779"/>
                  <a:pt x="68588" y="11778"/>
                  <a:pt x="68550" y="11775"/>
                </a:cubicBezTo>
                <a:cubicBezTo>
                  <a:pt x="68050" y="11742"/>
                  <a:pt x="66582" y="11242"/>
                  <a:pt x="66382" y="11142"/>
                </a:cubicBezTo>
                <a:cubicBezTo>
                  <a:pt x="66159" y="11110"/>
                  <a:pt x="65301" y="10806"/>
                  <a:pt x="64932" y="10806"/>
                </a:cubicBezTo>
                <a:cubicBezTo>
                  <a:pt x="64914" y="10806"/>
                  <a:pt x="64896" y="10807"/>
                  <a:pt x="64881" y="10808"/>
                </a:cubicBezTo>
                <a:cubicBezTo>
                  <a:pt x="64547" y="10841"/>
                  <a:pt x="64280" y="11642"/>
                  <a:pt x="63947" y="11742"/>
                </a:cubicBezTo>
                <a:cubicBezTo>
                  <a:pt x="63613" y="11809"/>
                  <a:pt x="62079" y="11842"/>
                  <a:pt x="61612" y="11909"/>
                </a:cubicBezTo>
                <a:cubicBezTo>
                  <a:pt x="61248" y="11909"/>
                  <a:pt x="60219" y="11768"/>
                  <a:pt x="59576" y="11768"/>
                </a:cubicBezTo>
                <a:cubicBezTo>
                  <a:pt x="59392" y="11768"/>
                  <a:pt x="59240" y="11779"/>
                  <a:pt x="59143" y="11809"/>
                </a:cubicBezTo>
                <a:cubicBezTo>
                  <a:pt x="58743" y="11942"/>
                  <a:pt x="57876" y="12810"/>
                  <a:pt x="56975" y="13010"/>
                </a:cubicBezTo>
                <a:cubicBezTo>
                  <a:pt x="56828" y="13049"/>
                  <a:pt x="56705" y="13066"/>
                  <a:pt x="56599" y="13066"/>
                </a:cubicBezTo>
                <a:cubicBezTo>
                  <a:pt x="56079" y="13066"/>
                  <a:pt x="55996" y="12665"/>
                  <a:pt x="55774" y="12609"/>
                </a:cubicBezTo>
                <a:cubicBezTo>
                  <a:pt x="55556" y="12516"/>
                  <a:pt x="54668" y="12306"/>
                  <a:pt x="54280" y="12306"/>
                </a:cubicBezTo>
                <a:cubicBezTo>
                  <a:pt x="54253" y="12306"/>
                  <a:pt x="54228" y="12307"/>
                  <a:pt x="54206" y="12309"/>
                </a:cubicBezTo>
                <a:cubicBezTo>
                  <a:pt x="53873" y="12309"/>
                  <a:pt x="52905" y="12109"/>
                  <a:pt x="52405" y="11976"/>
                </a:cubicBezTo>
                <a:cubicBezTo>
                  <a:pt x="52343" y="11953"/>
                  <a:pt x="52281" y="11944"/>
                  <a:pt x="52219" y="11944"/>
                </a:cubicBezTo>
                <a:cubicBezTo>
                  <a:pt x="51817" y="11944"/>
                  <a:pt x="51436" y="12360"/>
                  <a:pt x="51204" y="12476"/>
                </a:cubicBezTo>
                <a:cubicBezTo>
                  <a:pt x="50910" y="12639"/>
                  <a:pt x="50488" y="13411"/>
                  <a:pt x="49906" y="13411"/>
                </a:cubicBezTo>
                <a:cubicBezTo>
                  <a:pt x="49894" y="13411"/>
                  <a:pt x="49882" y="13411"/>
                  <a:pt x="49870" y="13410"/>
                </a:cubicBezTo>
                <a:cubicBezTo>
                  <a:pt x="49236" y="13343"/>
                  <a:pt x="47268" y="12843"/>
                  <a:pt x="46768" y="12609"/>
                </a:cubicBezTo>
                <a:cubicBezTo>
                  <a:pt x="46267" y="12409"/>
                  <a:pt x="45767" y="12176"/>
                  <a:pt x="45367" y="12109"/>
                </a:cubicBezTo>
                <a:cubicBezTo>
                  <a:pt x="44933" y="12009"/>
                  <a:pt x="44533" y="11909"/>
                  <a:pt x="44032" y="11775"/>
                </a:cubicBezTo>
                <a:cubicBezTo>
                  <a:pt x="43532" y="11609"/>
                  <a:pt x="43332" y="10808"/>
                  <a:pt x="43098" y="10675"/>
                </a:cubicBezTo>
                <a:cubicBezTo>
                  <a:pt x="42898" y="10575"/>
                  <a:pt x="42331" y="9274"/>
                  <a:pt x="42164" y="9140"/>
                </a:cubicBezTo>
                <a:cubicBezTo>
                  <a:pt x="42142" y="9122"/>
                  <a:pt x="42113" y="9114"/>
                  <a:pt x="42077" y="9114"/>
                </a:cubicBezTo>
                <a:cubicBezTo>
                  <a:pt x="41787" y="9114"/>
                  <a:pt x="41101" y="9652"/>
                  <a:pt x="40863" y="9741"/>
                </a:cubicBezTo>
                <a:cubicBezTo>
                  <a:pt x="40852" y="9743"/>
                  <a:pt x="40841" y="9744"/>
                  <a:pt x="40829" y="9744"/>
                </a:cubicBezTo>
                <a:cubicBezTo>
                  <a:pt x="40517" y="9744"/>
                  <a:pt x="39920" y="8928"/>
                  <a:pt x="39663" y="8607"/>
                </a:cubicBezTo>
                <a:cubicBezTo>
                  <a:pt x="39362" y="8273"/>
                  <a:pt x="37995" y="7806"/>
                  <a:pt x="37761" y="7739"/>
                </a:cubicBezTo>
                <a:cubicBezTo>
                  <a:pt x="37743" y="7730"/>
                  <a:pt x="37720" y="7726"/>
                  <a:pt x="37694" y="7726"/>
                </a:cubicBezTo>
                <a:cubicBezTo>
                  <a:pt x="37441" y="7726"/>
                  <a:pt x="36847" y="8108"/>
                  <a:pt x="36588" y="8108"/>
                </a:cubicBezTo>
                <a:cubicBezTo>
                  <a:pt x="36578" y="8108"/>
                  <a:pt x="36569" y="8107"/>
                  <a:pt x="36560" y="8106"/>
                </a:cubicBezTo>
                <a:cubicBezTo>
                  <a:pt x="36460" y="8089"/>
                  <a:pt x="36319" y="8081"/>
                  <a:pt x="36152" y="8081"/>
                </a:cubicBezTo>
                <a:cubicBezTo>
                  <a:pt x="35985" y="8081"/>
                  <a:pt x="35793" y="8089"/>
                  <a:pt x="35593" y="8106"/>
                </a:cubicBezTo>
                <a:cubicBezTo>
                  <a:pt x="35569" y="8108"/>
                  <a:pt x="35545" y="8109"/>
                  <a:pt x="35522" y="8109"/>
                </a:cubicBezTo>
                <a:cubicBezTo>
                  <a:pt x="35187" y="8109"/>
                  <a:pt x="34908" y="7899"/>
                  <a:pt x="34659" y="7806"/>
                </a:cubicBezTo>
                <a:cubicBezTo>
                  <a:pt x="34359" y="7739"/>
                  <a:pt x="32791" y="7105"/>
                  <a:pt x="32658" y="7072"/>
                </a:cubicBezTo>
                <a:cubicBezTo>
                  <a:pt x="32491" y="7072"/>
                  <a:pt x="31724" y="5738"/>
                  <a:pt x="31390" y="5304"/>
                </a:cubicBezTo>
                <a:cubicBezTo>
                  <a:pt x="31056" y="4904"/>
                  <a:pt x="30890" y="4770"/>
                  <a:pt x="30556" y="4604"/>
                </a:cubicBezTo>
                <a:cubicBezTo>
                  <a:pt x="30189" y="4437"/>
                  <a:pt x="29088" y="4170"/>
                  <a:pt x="28555" y="4103"/>
                </a:cubicBezTo>
                <a:cubicBezTo>
                  <a:pt x="28021" y="4003"/>
                  <a:pt x="26820" y="3303"/>
                  <a:pt x="26520" y="3269"/>
                </a:cubicBezTo>
                <a:cubicBezTo>
                  <a:pt x="26253" y="3269"/>
                  <a:pt x="25152" y="3670"/>
                  <a:pt x="24919" y="3770"/>
                </a:cubicBezTo>
                <a:cubicBezTo>
                  <a:pt x="24752" y="3803"/>
                  <a:pt x="23518" y="4404"/>
                  <a:pt x="23184" y="4504"/>
                </a:cubicBezTo>
                <a:cubicBezTo>
                  <a:pt x="23063" y="4571"/>
                  <a:pt x="22817" y="4600"/>
                  <a:pt x="22535" y="4600"/>
                </a:cubicBezTo>
                <a:cubicBezTo>
                  <a:pt x="22120" y="4600"/>
                  <a:pt x="21628" y="4536"/>
                  <a:pt x="21350" y="4437"/>
                </a:cubicBezTo>
                <a:cubicBezTo>
                  <a:pt x="20883" y="4270"/>
                  <a:pt x="19582" y="3803"/>
                  <a:pt x="19348" y="3770"/>
                </a:cubicBezTo>
                <a:cubicBezTo>
                  <a:pt x="19081" y="3736"/>
                  <a:pt x="17046" y="3003"/>
                  <a:pt x="16846" y="2936"/>
                </a:cubicBezTo>
                <a:cubicBezTo>
                  <a:pt x="16579" y="2836"/>
                  <a:pt x="16313" y="2636"/>
                  <a:pt x="16079" y="2636"/>
                </a:cubicBezTo>
                <a:cubicBezTo>
                  <a:pt x="15879" y="2636"/>
                  <a:pt x="15245" y="2502"/>
                  <a:pt x="14912" y="2469"/>
                </a:cubicBezTo>
                <a:cubicBezTo>
                  <a:pt x="14578" y="2435"/>
                  <a:pt x="12343" y="901"/>
                  <a:pt x="12210" y="801"/>
                </a:cubicBezTo>
                <a:cubicBezTo>
                  <a:pt x="12043" y="768"/>
                  <a:pt x="10909" y="0"/>
                  <a:pt x="10709" y="0"/>
                </a:cubicBezTo>
                <a:close/>
              </a:path>
            </a:pathLst>
          </a:custGeom>
          <a:solidFill>
            <a:schemeClr val="dk2"/>
          </a:solidFill>
          <a:ln>
            <a:noFill/>
          </a:ln>
          <a:effectLst>
            <a:outerShdw blurRad="85725" dist="19050" dir="5640000" algn="bl" rotWithShape="0">
              <a:srgbClr val="000000">
                <a:alpha val="2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9"/>
          <p:cNvSpPr txBox="1">
            <a:spLocks noGrp="1"/>
          </p:cNvSpPr>
          <p:nvPr>
            <p:ph type="title"/>
          </p:nvPr>
        </p:nvSpPr>
        <p:spPr>
          <a:xfrm>
            <a:off x="2988567" y="2419952"/>
            <a:ext cx="6214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7333" b="1"/>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51" name="Google Shape;51;p9"/>
          <p:cNvSpPr txBox="1">
            <a:spLocks noGrp="1"/>
          </p:cNvSpPr>
          <p:nvPr>
            <p:ph type="subTitle" idx="1"/>
          </p:nvPr>
        </p:nvSpPr>
        <p:spPr>
          <a:xfrm>
            <a:off x="2988633" y="3587285"/>
            <a:ext cx="6214800" cy="168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05368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9F5D-9B27-CCB3-E0A5-D02F46EBB4B2}"/>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7313E556-E8F8-6891-0522-1C37E714C4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69754A17-40B5-4D09-AF9E-E3D16D53B636}"/>
              </a:ext>
            </a:extLst>
          </p:cNvPr>
          <p:cNvSpPr>
            <a:spLocks noGrp="1"/>
          </p:cNvSpPr>
          <p:nvPr>
            <p:ph type="dt" sz="half" idx="10"/>
          </p:nvPr>
        </p:nvSpPr>
        <p:spPr/>
        <p:txBody>
          <a:bodyPr/>
          <a:lstStyle/>
          <a:p>
            <a:fld id="{69166406-836C-4CC5-BD4E-F042F2F452F1}" type="datetimeFigureOut">
              <a:rPr lang="en-CH" smtClean="0"/>
              <a:t>07/03/2023</a:t>
            </a:fld>
            <a:endParaRPr lang="en-CH"/>
          </a:p>
        </p:txBody>
      </p:sp>
      <p:sp>
        <p:nvSpPr>
          <p:cNvPr id="5" name="Footer Placeholder 4">
            <a:extLst>
              <a:ext uri="{FF2B5EF4-FFF2-40B4-BE49-F238E27FC236}">
                <a16:creationId xmlns:a16="http://schemas.microsoft.com/office/drawing/2014/main" id="{8288DE1B-67D1-6F86-547C-3381CC14F2F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D7D045E-13F2-4D8B-43C8-725B4346F9F4}"/>
              </a:ext>
            </a:extLst>
          </p:cNvPr>
          <p:cNvSpPr>
            <a:spLocks noGrp="1"/>
          </p:cNvSpPr>
          <p:nvPr>
            <p:ph type="sldNum" sz="quarter" idx="12"/>
          </p:nvPr>
        </p:nvSpPr>
        <p:spPr/>
        <p:txBody>
          <a:bodyPr/>
          <a:lstStyle/>
          <a:p>
            <a:fld id="{949D2DB9-E1CF-428C-8D3D-CD965AF84884}" type="slidenum">
              <a:rPr lang="en-CH" smtClean="0"/>
              <a:t>‹#›</a:t>
            </a:fld>
            <a:endParaRPr lang="en-CH"/>
          </a:p>
        </p:txBody>
      </p:sp>
    </p:spTree>
    <p:extLst>
      <p:ext uri="{BB962C8B-B14F-4D97-AF65-F5344CB8AC3E}">
        <p14:creationId xmlns:p14="http://schemas.microsoft.com/office/powerpoint/2010/main" val="13503702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0"/>
          <p:cNvSpPr/>
          <p:nvPr/>
        </p:nvSpPr>
        <p:spPr>
          <a:xfrm>
            <a:off x="170367" y="4357967"/>
            <a:ext cx="11842608" cy="2289592"/>
          </a:xfrm>
          <a:custGeom>
            <a:avLst/>
            <a:gdLst/>
            <a:ahLst/>
            <a:cxnLst/>
            <a:rect l="l" t="t" r="r" b="b"/>
            <a:pathLst>
              <a:path w="114817" h="39096" extrusionOk="0">
                <a:moveTo>
                  <a:pt x="10709" y="0"/>
                </a:moveTo>
                <a:cubicBezTo>
                  <a:pt x="10508" y="0"/>
                  <a:pt x="8707" y="768"/>
                  <a:pt x="8707" y="768"/>
                </a:cubicBezTo>
                <a:cubicBezTo>
                  <a:pt x="8707" y="768"/>
                  <a:pt x="8197" y="1469"/>
                  <a:pt x="8050" y="1469"/>
                </a:cubicBezTo>
                <a:cubicBezTo>
                  <a:pt x="8046" y="1469"/>
                  <a:pt x="8043" y="1469"/>
                  <a:pt x="8040" y="1468"/>
                </a:cubicBezTo>
                <a:cubicBezTo>
                  <a:pt x="8038" y="1468"/>
                  <a:pt x="8036" y="1467"/>
                  <a:pt x="8034" y="1467"/>
                </a:cubicBezTo>
                <a:cubicBezTo>
                  <a:pt x="7891" y="1467"/>
                  <a:pt x="7305" y="2670"/>
                  <a:pt x="7206" y="2769"/>
                </a:cubicBezTo>
                <a:cubicBezTo>
                  <a:pt x="7139" y="2836"/>
                  <a:pt x="5505" y="3436"/>
                  <a:pt x="5405" y="3503"/>
                </a:cubicBezTo>
                <a:cubicBezTo>
                  <a:pt x="5338" y="3603"/>
                  <a:pt x="4538" y="3770"/>
                  <a:pt x="4404" y="3836"/>
                </a:cubicBezTo>
                <a:cubicBezTo>
                  <a:pt x="4271" y="3937"/>
                  <a:pt x="3370" y="4937"/>
                  <a:pt x="3170" y="5237"/>
                </a:cubicBezTo>
                <a:cubicBezTo>
                  <a:pt x="2970" y="5538"/>
                  <a:pt x="2736" y="6038"/>
                  <a:pt x="2569" y="6038"/>
                </a:cubicBezTo>
                <a:cubicBezTo>
                  <a:pt x="2403" y="6038"/>
                  <a:pt x="1" y="7039"/>
                  <a:pt x="1" y="7039"/>
                </a:cubicBezTo>
                <a:lnTo>
                  <a:pt x="1" y="39095"/>
                </a:lnTo>
                <a:lnTo>
                  <a:pt x="114816" y="39095"/>
                </a:lnTo>
                <a:lnTo>
                  <a:pt x="114816" y="9407"/>
                </a:lnTo>
                <a:cubicBezTo>
                  <a:pt x="114816" y="9407"/>
                  <a:pt x="112581" y="7439"/>
                  <a:pt x="112381" y="7306"/>
                </a:cubicBezTo>
                <a:cubicBezTo>
                  <a:pt x="112365" y="7293"/>
                  <a:pt x="112335" y="7287"/>
                  <a:pt x="112293" y="7287"/>
                </a:cubicBezTo>
                <a:cubicBezTo>
                  <a:pt x="111908" y="7287"/>
                  <a:pt x="110536" y="7774"/>
                  <a:pt x="110236" y="7774"/>
                </a:cubicBezTo>
                <a:cubicBezTo>
                  <a:pt x="110228" y="7774"/>
                  <a:pt x="110220" y="7773"/>
                  <a:pt x="110213" y="7773"/>
                </a:cubicBezTo>
                <a:cubicBezTo>
                  <a:pt x="109913" y="7739"/>
                  <a:pt x="109312" y="7606"/>
                  <a:pt x="108712" y="7306"/>
                </a:cubicBezTo>
                <a:cubicBezTo>
                  <a:pt x="108494" y="7202"/>
                  <a:pt x="108327" y="7162"/>
                  <a:pt x="108178" y="7162"/>
                </a:cubicBezTo>
                <a:cubicBezTo>
                  <a:pt x="107893" y="7162"/>
                  <a:pt x="107671" y="7308"/>
                  <a:pt x="107278" y="7439"/>
                </a:cubicBezTo>
                <a:cubicBezTo>
                  <a:pt x="106711" y="7639"/>
                  <a:pt x="106210" y="7606"/>
                  <a:pt x="106043" y="7639"/>
                </a:cubicBezTo>
                <a:cubicBezTo>
                  <a:pt x="106021" y="7644"/>
                  <a:pt x="105985" y="7646"/>
                  <a:pt x="105937" y="7646"/>
                </a:cubicBezTo>
                <a:cubicBezTo>
                  <a:pt x="105630" y="7646"/>
                  <a:pt x="104844" y="7559"/>
                  <a:pt x="104209" y="7472"/>
                </a:cubicBezTo>
                <a:cubicBezTo>
                  <a:pt x="104181" y="7470"/>
                  <a:pt x="104152" y="7469"/>
                  <a:pt x="104124" y="7469"/>
                </a:cubicBezTo>
                <a:cubicBezTo>
                  <a:pt x="103425" y="7469"/>
                  <a:pt x="102805" y="8242"/>
                  <a:pt x="102741" y="8306"/>
                </a:cubicBezTo>
                <a:cubicBezTo>
                  <a:pt x="102641" y="8406"/>
                  <a:pt x="101640" y="9140"/>
                  <a:pt x="101373" y="9240"/>
                </a:cubicBezTo>
                <a:cubicBezTo>
                  <a:pt x="101240" y="9290"/>
                  <a:pt x="100998" y="9307"/>
                  <a:pt x="100765" y="9307"/>
                </a:cubicBezTo>
                <a:cubicBezTo>
                  <a:pt x="100531" y="9307"/>
                  <a:pt x="100306" y="9290"/>
                  <a:pt x="100206" y="9274"/>
                </a:cubicBezTo>
                <a:cubicBezTo>
                  <a:pt x="100189" y="9271"/>
                  <a:pt x="100169" y="9270"/>
                  <a:pt x="100146" y="9270"/>
                </a:cubicBezTo>
                <a:cubicBezTo>
                  <a:pt x="99855" y="9270"/>
                  <a:pt x="99126" y="9467"/>
                  <a:pt x="98972" y="9807"/>
                </a:cubicBezTo>
                <a:cubicBezTo>
                  <a:pt x="98805" y="10174"/>
                  <a:pt x="98071" y="10508"/>
                  <a:pt x="97704" y="10841"/>
                </a:cubicBezTo>
                <a:cubicBezTo>
                  <a:pt x="97304" y="11242"/>
                  <a:pt x="96537" y="11342"/>
                  <a:pt x="96403" y="11342"/>
                </a:cubicBezTo>
                <a:cubicBezTo>
                  <a:pt x="96236" y="11342"/>
                  <a:pt x="94402" y="10608"/>
                  <a:pt x="93968" y="10475"/>
                </a:cubicBezTo>
                <a:cubicBezTo>
                  <a:pt x="93952" y="10469"/>
                  <a:pt x="93935" y="10466"/>
                  <a:pt x="93917" y="10466"/>
                </a:cubicBezTo>
                <a:cubicBezTo>
                  <a:pt x="93504" y="10466"/>
                  <a:pt x="92760" y="11916"/>
                  <a:pt x="92600" y="12076"/>
                </a:cubicBezTo>
                <a:cubicBezTo>
                  <a:pt x="92434" y="12242"/>
                  <a:pt x="91633" y="12276"/>
                  <a:pt x="91133" y="12443"/>
                </a:cubicBezTo>
                <a:cubicBezTo>
                  <a:pt x="91098" y="12456"/>
                  <a:pt x="91063" y="12463"/>
                  <a:pt x="91029" y="12463"/>
                </a:cubicBezTo>
                <a:cubicBezTo>
                  <a:pt x="90565" y="12463"/>
                  <a:pt x="90127" y="11292"/>
                  <a:pt x="90065" y="11075"/>
                </a:cubicBezTo>
                <a:cubicBezTo>
                  <a:pt x="90032" y="10808"/>
                  <a:pt x="89465" y="10074"/>
                  <a:pt x="89131" y="10008"/>
                </a:cubicBezTo>
                <a:cubicBezTo>
                  <a:pt x="89120" y="10006"/>
                  <a:pt x="89107" y="10006"/>
                  <a:pt x="89092" y="10006"/>
                </a:cubicBezTo>
                <a:cubicBezTo>
                  <a:pt x="88701" y="10006"/>
                  <a:pt x="87254" y="10410"/>
                  <a:pt x="86689" y="10410"/>
                </a:cubicBezTo>
                <a:cubicBezTo>
                  <a:pt x="86668" y="10410"/>
                  <a:pt x="86648" y="10409"/>
                  <a:pt x="86629" y="10408"/>
                </a:cubicBezTo>
                <a:cubicBezTo>
                  <a:pt x="86601" y="10404"/>
                  <a:pt x="86572" y="10403"/>
                  <a:pt x="86540" y="10403"/>
                </a:cubicBezTo>
                <a:cubicBezTo>
                  <a:pt x="85976" y="10403"/>
                  <a:pt x="84921" y="10945"/>
                  <a:pt x="84795" y="11008"/>
                </a:cubicBezTo>
                <a:cubicBezTo>
                  <a:pt x="84661" y="11142"/>
                  <a:pt x="84094" y="11642"/>
                  <a:pt x="83961" y="11742"/>
                </a:cubicBezTo>
                <a:cubicBezTo>
                  <a:pt x="83794" y="11809"/>
                  <a:pt x="83194" y="12409"/>
                  <a:pt x="83060" y="12509"/>
                </a:cubicBezTo>
                <a:cubicBezTo>
                  <a:pt x="83021" y="12558"/>
                  <a:pt x="82919" y="12578"/>
                  <a:pt x="82787" y="12578"/>
                </a:cubicBezTo>
                <a:cubicBezTo>
                  <a:pt x="82467" y="12578"/>
                  <a:pt x="81972" y="12460"/>
                  <a:pt x="81759" y="12343"/>
                </a:cubicBezTo>
                <a:cubicBezTo>
                  <a:pt x="81690" y="12296"/>
                  <a:pt x="81580" y="12279"/>
                  <a:pt x="81447" y="12279"/>
                </a:cubicBezTo>
                <a:cubicBezTo>
                  <a:pt x="81006" y="12279"/>
                  <a:pt x="80315" y="12476"/>
                  <a:pt x="80058" y="12476"/>
                </a:cubicBezTo>
                <a:cubicBezTo>
                  <a:pt x="79725" y="12476"/>
                  <a:pt x="78957" y="13410"/>
                  <a:pt x="78891" y="13443"/>
                </a:cubicBezTo>
                <a:cubicBezTo>
                  <a:pt x="78757" y="13477"/>
                  <a:pt x="78057" y="13744"/>
                  <a:pt x="77556" y="13977"/>
                </a:cubicBezTo>
                <a:cubicBezTo>
                  <a:pt x="77463" y="14021"/>
                  <a:pt x="77378" y="14039"/>
                  <a:pt x="77300" y="14039"/>
                </a:cubicBezTo>
                <a:cubicBezTo>
                  <a:pt x="76900" y="14039"/>
                  <a:pt x="76668" y="13555"/>
                  <a:pt x="76389" y="13443"/>
                </a:cubicBezTo>
                <a:cubicBezTo>
                  <a:pt x="76070" y="13316"/>
                  <a:pt x="75537" y="12974"/>
                  <a:pt x="75287" y="12974"/>
                </a:cubicBezTo>
                <a:cubicBezTo>
                  <a:pt x="75275" y="12974"/>
                  <a:pt x="75265" y="12975"/>
                  <a:pt x="75255" y="12976"/>
                </a:cubicBezTo>
                <a:cubicBezTo>
                  <a:pt x="75166" y="12987"/>
                  <a:pt x="74917" y="12991"/>
                  <a:pt x="74620" y="12991"/>
                </a:cubicBezTo>
                <a:cubicBezTo>
                  <a:pt x="74024" y="12991"/>
                  <a:pt x="73231" y="12976"/>
                  <a:pt x="73120" y="12976"/>
                </a:cubicBezTo>
                <a:cubicBezTo>
                  <a:pt x="72953" y="12976"/>
                  <a:pt x="71752" y="11909"/>
                  <a:pt x="71319" y="11642"/>
                </a:cubicBezTo>
                <a:cubicBezTo>
                  <a:pt x="71118" y="11542"/>
                  <a:pt x="70902" y="11509"/>
                  <a:pt x="70676" y="11509"/>
                </a:cubicBezTo>
                <a:cubicBezTo>
                  <a:pt x="70451" y="11509"/>
                  <a:pt x="70218" y="11542"/>
                  <a:pt x="69984" y="11575"/>
                </a:cubicBezTo>
                <a:cubicBezTo>
                  <a:pt x="69584" y="11606"/>
                  <a:pt x="69126" y="11779"/>
                  <a:pt x="68665" y="11779"/>
                </a:cubicBezTo>
                <a:cubicBezTo>
                  <a:pt x="68626" y="11779"/>
                  <a:pt x="68588" y="11778"/>
                  <a:pt x="68550" y="11775"/>
                </a:cubicBezTo>
                <a:cubicBezTo>
                  <a:pt x="68050" y="11742"/>
                  <a:pt x="66582" y="11242"/>
                  <a:pt x="66382" y="11142"/>
                </a:cubicBezTo>
                <a:cubicBezTo>
                  <a:pt x="66159" y="11110"/>
                  <a:pt x="65301" y="10806"/>
                  <a:pt x="64932" y="10806"/>
                </a:cubicBezTo>
                <a:cubicBezTo>
                  <a:pt x="64914" y="10806"/>
                  <a:pt x="64896" y="10807"/>
                  <a:pt x="64881" y="10808"/>
                </a:cubicBezTo>
                <a:cubicBezTo>
                  <a:pt x="64547" y="10841"/>
                  <a:pt x="64280" y="11642"/>
                  <a:pt x="63947" y="11742"/>
                </a:cubicBezTo>
                <a:cubicBezTo>
                  <a:pt x="63613" y="11809"/>
                  <a:pt x="62079" y="11842"/>
                  <a:pt x="61612" y="11909"/>
                </a:cubicBezTo>
                <a:cubicBezTo>
                  <a:pt x="61248" y="11909"/>
                  <a:pt x="60219" y="11768"/>
                  <a:pt x="59576" y="11768"/>
                </a:cubicBezTo>
                <a:cubicBezTo>
                  <a:pt x="59392" y="11768"/>
                  <a:pt x="59240" y="11779"/>
                  <a:pt x="59143" y="11809"/>
                </a:cubicBezTo>
                <a:cubicBezTo>
                  <a:pt x="58743" y="11942"/>
                  <a:pt x="57876" y="12810"/>
                  <a:pt x="56975" y="13010"/>
                </a:cubicBezTo>
                <a:cubicBezTo>
                  <a:pt x="56828" y="13049"/>
                  <a:pt x="56705" y="13066"/>
                  <a:pt x="56599" y="13066"/>
                </a:cubicBezTo>
                <a:cubicBezTo>
                  <a:pt x="56079" y="13066"/>
                  <a:pt x="55996" y="12665"/>
                  <a:pt x="55774" y="12609"/>
                </a:cubicBezTo>
                <a:cubicBezTo>
                  <a:pt x="55556" y="12516"/>
                  <a:pt x="54668" y="12306"/>
                  <a:pt x="54280" y="12306"/>
                </a:cubicBezTo>
                <a:cubicBezTo>
                  <a:pt x="54253" y="12306"/>
                  <a:pt x="54228" y="12307"/>
                  <a:pt x="54206" y="12309"/>
                </a:cubicBezTo>
                <a:cubicBezTo>
                  <a:pt x="53873" y="12309"/>
                  <a:pt x="52905" y="12109"/>
                  <a:pt x="52405" y="11976"/>
                </a:cubicBezTo>
                <a:cubicBezTo>
                  <a:pt x="52343" y="11953"/>
                  <a:pt x="52281" y="11944"/>
                  <a:pt x="52219" y="11944"/>
                </a:cubicBezTo>
                <a:cubicBezTo>
                  <a:pt x="51817" y="11944"/>
                  <a:pt x="51436" y="12360"/>
                  <a:pt x="51204" y="12476"/>
                </a:cubicBezTo>
                <a:cubicBezTo>
                  <a:pt x="50910" y="12639"/>
                  <a:pt x="50488" y="13411"/>
                  <a:pt x="49906" y="13411"/>
                </a:cubicBezTo>
                <a:cubicBezTo>
                  <a:pt x="49894" y="13411"/>
                  <a:pt x="49882" y="13411"/>
                  <a:pt x="49870" y="13410"/>
                </a:cubicBezTo>
                <a:cubicBezTo>
                  <a:pt x="49236" y="13343"/>
                  <a:pt x="47268" y="12843"/>
                  <a:pt x="46768" y="12609"/>
                </a:cubicBezTo>
                <a:cubicBezTo>
                  <a:pt x="46267" y="12409"/>
                  <a:pt x="45767" y="12176"/>
                  <a:pt x="45367" y="12109"/>
                </a:cubicBezTo>
                <a:cubicBezTo>
                  <a:pt x="44933" y="12009"/>
                  <a:pt x="44533" y="11909"/>
                  <a:pt x="44032" y="11775"/>
                </a:cubicBezTo>
                <a:cubicBezTo>
                  <a:pt x="43532" y="11609"/>
                  <a:pt x="43332" y="10808"/>
                  <a:pt x="43098" y="10675"/>
                </a:cubicBezTo>
                <a:cubicBezTo>
                  <a:pt x="42898" y="10575"/>
                  <a:pt x="42331" y="9274"/>
                  <a:pt x="42164" y="9140"/>
                </a:cubicBezTo>
                <a:cubicBezTo>
                  <a:pt x="42142" y="9122"/>
                  <a:pt x="42113" y="9114"/>
                  <a:pt x="42077" y="9114"/>
                </a:cubicBezTo>
                <a:cubicBezTo>
                  <a:pt x="41787" y="9114"/>
                  <a:pt x="41101" y="9652"/>
                  <a:pt x="40863" y="9741"/>
                </a:cubicBezTo>
                <a:cubicBezTo>
                  <a:pt x="40852" y="9743"/>
                  <a:pt x="40841" y="9744"/>
                  <a:pt x="40829" y="9744"/>
                </a:cubicBezTo>
                <a:cubicBezTo>
                  <a:pt x="40517" y="9744"/>
                  <a:pt x="39920" y="8928"/>
                  <a:pt x="39663" y="8607"/>
                </a:cubicBezTo>
                <a:cubicBezTo>
                  <a:pt x="39362" y="8273"/>
                  <a:pt x="37995" y="7806"/>
                  <a:pt x="37761" y="7739"/>
                </a:cubicBezTo>
                <a:cubicBezTo>
                  <a:pt x="37743" y="7730"/>
                  <a:pt x="37720" y="7726"/>
                  <a:pt x="37694" y="7726"/>
                </a:cubicBezTo>
                <a:cubicBezTo>
                  <a:pt x="37441" y="7726"/>
                  <a:pt x="36847" y="8108"/>
                  <a:pt x="36588" y="8108"/>
                </a:cubicBezTo>
                <a:cubicBezTo>
                  <a:pt x="36578" y="8108"/>
                  <a:pt x="36569" y="8107"/>
                  <a:pt x="36560" y="8106"/>
                </a:cubicBezTo>
                <a:cubicBezTo>
                  <a:pt x="36460" y="8089"/>
                  <a:pt x="36319" y="8081"/>
                  <a:pt x="36152" y="8081"/>
                </a:cubicBezTo>
                <a:cubicBezTo>
                  <a:pt x="35985" y="8081"/>
                  <a:pt x="35793" y="8089"/>
                  <a:pt x="35593" y="8106"/>
                </a:cubicBezTo>
                <a:cubicBezTo>
                  <a:pt x="35569" y="8108"/>
                  <a:pt x="35545" y="8109"/>
                  <a:pt x="35522" y="8109"/>
                </a:cubicBezTo>
                <a:cubicBezTo>
                  <a:pt x="35187" y="8109"/>
                  <a:pt x="34908" y="7899"/>
                  <a:pt x="34659" y="7806"/>
                </a:cubicBezTo>
                <a:cubicBezTo>
                  <a:pt x="34359" y="7739"/>
                  <a:pt x="32791" y="7105"/>
                  <a:pt x="32658" y="7072"/>
                </a:cubicBezTo>
                <a:cubicBezTo>
                  <a:pt x="32491" y="7072"/>
                  <a:pt x="31724" y="5738"/>
                  <a:pt x="31390" y="5304"/>
                </a:cubicBezTo>
                <a:cubicBezTo>
                  <a:pt x="31056" y="4904"/>
                  <a:pt x="30890" y="4770"/>
                  <a:pt x="30556" y="4604"/>
                </a:cubicBezTo>
                <a:cubicBezTo>
                  <a:pt x="30189" y="4437"/>
                  <a:pt x="29088" y="4170"/>
                  <a:pt x="28555" y="4103"/>
                </a:cubicBezTo>
                <a:cubicBezTo>
                  <a:pt x="28021" y="4003"/>
                  <a:pt x="26820" y="3303"/>
                  <a:pt x="26520" y="3269"/>
                </a:cubicBezTo>
                <a:cubicBezTo>
                  <a:pt x="26253" y="3269"/>
                  <a:pt x="25152" y="3670"/>
                  <a:pt x="24919" y="3770"/>
                </a:cubicBezTo>
                <a:cubicBezTo>
                  <a:pt x="24752" y="3803"/>
                  <a:pt x="23518" y="4404"/>
                  <a:pt x="23184" y="4504"/>
                </a:cubicBezTo>
                <a:cubicBezTo>
                  <a:pt x="23063" y="4571"/>
                  <a:pt x="22817" y="4600"/>
                  <a:pt x="22535" y="4600"/>
                </a:cubicBezTo>
                <a:cubicBezTo>
                  <a:pt x="22120" y="4600"/>
                  <a:pt x="21628" y="4536"/>
                  <a:pt x="21350" y="4437"/>
                </a:cubicBezTo>
                <a:cubicBezTo>
                  <a:pt x="20883" y="4270"/>
                  <a:pt x="19582" y="3803"/>
                  <a:pt x="19348" y="3770"/>
                </a:cubicBezTo>
                <a:cubicBezTo>
                  <a:pt x="19081" y="3736"/>
                  <a:pt x="17046" y="3003"/>
                  <a:pt x="16846" y="2936"/>
                </a:cubicBezTo>
                <a:cubicBezTo>
                  <a:pt x="16579" y="2836"/>
                  <a:pt x="16313" y="2636"/>
                  <a:pt x="16079" y="2636"/>
                </a:cubicBezTo>
                <a:cubicBezTo>
                  <a:pt x="15879" y="2636"/>
                  <a:pt x="15245" y="2502"/>
                  <a:pt x="14912" y="2469"/>
                </a:cubicBezTo>
                <a:cubicBezTo>
                  <a:pt x="14578" y="2435"/>
                  <a:pt x="12343" y="901"/>
                  <a:pt x="12210" y="801"/>
                </a:cubicBezTo>
                <a:cubicBezTo>
                  <a:pt x="12043" y="768"/>
                  <a:pt x="10909" y="0"/>
                  <a:pt x="10709" y="0"/>
                </a:cubicBezTo>
                <a:close/>
              </a:path>
            </a:pathLst>
          </a:custGeom>
          <a:solidFill>
            <a:schemeClr val="dk2"/>
          </a:solidFill>
          <a:ln>
            <a:noFill/>
          </a:ln>
          <a:effectLst>
            <a:outerShdw blurRad="85725" dist="19050" dir="5640000" algn="bl" rotWithShape="0">
              <a:srgbClr val="000000">
                <a:alpha val="2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10"/>
          <p:cNvSpPr/>
          <p:nvPr/>
        </p:nvSpPr>
        <p:spPr>
          <a:xfrm>
            <a:off x="-43496" y="-48933"/>
            <a:ext cx="12278800" cy="6906800"/>
          </a:xfrm>
          <a:prstGeom prst="frame">
            <a:avLst>
              <a:gd name="adj1" fmla="val 3201"/>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0"/>
          <p:cNvSpPr txBox="1">
            <a:spLocks noGrp="1"/>
          </p:cNvSpPr>
          <p:nvPr>
            <p:ph type="title"/>
          </p:nvPr>
        </p:nvSpPr>
        <p:spPr>
          <a:xfrm>
            <a:off x="953467" y="5273267"/>
            <a:ext cx="10285200" cy="871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5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1190432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6"/>
        <p:cNvGrpSpPr/>
        <p:nvPr/>
      </p:nvGrpSpPr>
      <p:grpSpPr>
        <a:xfrm>
          <a:off x="0" y="0"/>
          <a:ext cx="0" cy="0"/>
          <a:chOff x="0" y="0"/>
          <a:chExt cx="0" cy="0"/>
        </a:xfrm>
      </p:grpSpPr>
      <p:sp>
        <p:nvSpPr>
          <p:cNvPr id="57" name="Google Shape;57;p11"/>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11"/>
          <p:cNvSpPr/>
          <p:nvPr/>
        </p:nvSpPr>
        <p:spPr>
          <a:xfrm rot="10800000" flipH="1">
            <a:off x="170367" y="157330"/>
            <a:ext cx="11835336" cy="3339971"/>
          </a:xfrm>
          <a:custGeom>
            <a:avLst/>
            <a:gdLst/>
            <a:ahLst/>
            <a:cxnLst/>
            <a:rect l="l" t="t" r="r" b="b"/>
            <a:pathLst>
              <a:path w="114817" h="39096" extrusionOk="0">
                <a:moveTo>
                  <a:pt x="10709" y="0"/>
                </a:moveTo>
                <a:cubicBezTo>
                  <a:pt x="10508" y="0"/>
                  <a:pt x="8707" y="768"/>
                  <a:pt x="8707" y="768"/>
                </a:cubicBezTo>
                <a:cubicBezTo>
                  <a:pt x="8707" y="768"/>
                  <a:pt x="8197" y="1469"/>
                  <a:pt x="8050" y="1469"/>
                </a:cubicBezTo>
                <a:cubicBezTo>
                  <a:pt x="8046" y="1469"/>
                  <a:pt x="8043" y="1469"/>
                  <a:pt x="8040" y="1468"/>
                </a:cubicBezTo>
                <a:cubicBezTo>
                  <a:pt x="8038" y="1468"/>
                  <a:pt x="8036" y="1467"/>
                  <a:pt x="8034" y="1467"/>
                </a:cubicBezTo>
                <a:cubicBezTo>
                  <a:pt x="7891" y="1467"/>
                  <a:pt x="7305" y="2670"/>
                  <a:pt x="7206" y="2769"/>
                </a:cubicBezTo>
                <a:cubicBezTo>
                  <a:pt x="7139" y="2836"/>
                  <a:pt x="5505" y="3436"/>
                  <a:pt x="5405" y="3503"/>
                </a:cubicBezTo>
                <a:cubicBezTo>
                  <a:pt x="5338" y="3603"/>
                  <a:pt x="4538" y="3770"/>
                  <a:pt x="4404" y="3836"/>
                </a:cubicBezTo>
                <a:cubicBezTo>
                  <a:pt x="4271" y="3937"/>
                  <a:pt x="3370" y="4937"/>
                  <a:pt x="3170" y="5237"/>
                </a:cubicBezTo>
                <a:cubicBezTo>
                  <a:pt x="2970" y="5538"/>
                  <a:pt x="2736" y="6038"/>
                  <a:pt x="2569" y="6038"/>
                </a:cubicBezTo>
                <a:cubicBezTo>
                  <a:pt x="2403" y="6038"/>
                  <a:pt x="1" y="7039"/>
                  <a:pt x="1" y="7039"/>
                </a:cubicBezTo>
                <a:lnTo>
                  <a:pt x="1" y="39095"/>
                </a:lnTo>
                <a:lnTo>
                  <a:pt x="114816" y="39095"/>
                </a:lnTo>
                <a:lnTo>
                  <a:pt x="114816" y="9407"/>
                </a:lnTo>
                <a:cubicBezTo>
                  <a:pt x="114816" y="9407"/>
                  <a:pt x="112581" y="7439"/>
                  <a:pt x="112381" y="7306"/>
                </a:cubicBezTo>
                <a:cubicBezTo>
                  <a:pt x="112365" y="7293"/>
                  <a:pt x="112335" y="7287"/>
                  <a:pt x="112293" y="7287"/>
                </a:cubicBezTo>
                <a:cubicBezTo>
                  <a:pt x="111908" y="7287"/>
                  <a:pt x="110536" y="7774"/>
                  <a:pt x="110236" y="7774"/>
                </a:cubicBezTo>
                <a:cubicBezTo>
                  <a:pt x="110228" y="7774"/>
                  <a:pt x="110220" y="7773"/>
                  <a:pt x="110213" y="7773"/>
                </a:cubicBezTo>
                <a:cubicBezTo>
                  <a:pt x="109913" y="7739"/>
                  <a:pt x="109312" y="7606"/>
                  <a:pt x="108712" y="7306"/>
                </a:cubicBezTo>
                <a:cubicBezTo>
                  <a:pt x="108494" y="7202"/>
                  <a:pt x="108327" y="7162"/>
                  <a:pt x="108178" y="7162"/>
                </a:cubicBezTo>
                <a:cubicBezTo>
                  <a:pt x="107893" y="7162"/>
                  <a:pt x="107671" y="7308"/>
                  <a:pt x="107278" y="7439"/>
                </a:cubicBezTo>
                <a:cubicBezTo>
                  <a:pt x="106711" y="7639"/>
                  <a:pt x="106210" y="7606"/>
                  <a:pt x="106043" y="7639"/>
                </a:cubicBezTo>
                <a:cubicBezTo>
                  <a:pt x="106021" y="7644"/>
                  <a:pt x="105985" y="7646"/>
                  <a:pt x="105937" y="7646"/>
                </a:cubicBezTo>
                <a:cubicBezTo>
                  <a:pt x="105630" y="7646"/>
                  <a:pt x="104844" y="7559"/>
                  <a:pt x="104209" y="7472"/>
                </a:cubicBezTo>
                <a:cubicBezTo>
                  <a:pt x="104181" y="7470"/>
                  <a:pt x="104152" y="7469"/>
                  <a:pt x="104124" y="7469"/>
                </a:cubicBezTo>
                <a:cubicBezTo>
                  <a:pt x="103425" y="7469"/>
                  <a:pt x="102805" y="8242"/>
                  <a:pt x="102741" y="8306"/>
                </a:cubicBezTo>
                <a:cubicBezTo>
                  <a:pt x="102641" y="8406"/>
                  <a:pt x="101640" y="9140"/>
                  <a:pt x="101373" y="9240"/>
                </a:cubicBezTo>
                <a:cubicBezTo>
                  <a:pt x="101240" y="9290"/>
                  <a:pt x="100998" y="9307"/>
                  <a:pt x="100765" y="9307"/>
                </a:cubicBezTo>
                <a:cubicBezTo>
                  <a:pt x="100531" y="9307"/>
                  <a:pt x="100306" y="9290"/>
                  <a:pt x="100206" y="9274"/>
                </a:cubicBezTo>
                <a:cubicBezTo>
                  <a:pt x="100189" y="9271"/>
                  <a:pt x="100169" y="9270"/>
                  <a:pt x="100146" y="9270"/>
                </a:cubicBezTo>
                <a:cubicBezTo>
                  <a:pt x="99855" y="9270"/>
                  <a:pt x="99126" y="9467"/>
                  <a:pt x="98972" y="9807"/>
                </a:cubicBezTo>
                <a:cubicBezTo>
                  <a:pt x="98805" y="10174"/>
                  <a:pt x="98071" y="10508"/>
                  <a:pt x="97704" y="10841"/>
                </a:cubicBezTo>
                <a:cubicBezTo>
                  <a:pt x="97304" y="11242"/>
                  <a:pt x="96537" y="11342"/>
                  <a:pt x="96403" y="11342"/>
                </a:cubicBezTo>
                <a:cubicBezTo>
                  <a:pt x="96236" y="11342"/>
                  <a:pt x="94402" y="10608"/>
                  <a:pt x="93968" y="10475"/>
                </a:cubicBezTo>
                <a:cubicBezTo>
                  <a:pt x="93952" y="10469"/>
                  <a:pt x="93935" y="10466"/>
                  <a:pt x="93917" y="10466"/>
                </a:cubicBezTo>
                <a:cubicBezTo>
                  <a:pt x="93504" y="10466"/>
                  <a:pt x="92760" y="11916"/>
                  <a:pt x="92600" y="12076"/>
                </a:cubicBezTo>
                <a:cubicBezTo>
                  <a:pt x="92434" y="12242"/>
                  <a:pt x="91633" y="12276"/>
                  <a:pt x="91133" y="12443"/>
                </a:cubicBezTo>
                <a:cubicBezTo>
                  <a:pt x="91098" y="12456"/>
                  <a:pt x="91063" y="12463"/>
                  <a:pt x="91029" y="12463"/>
                </a:cubicBezTo>
                <a:cubicBezTo>
                  <a:pt x="90565" y="12463"/>
                  <a:pt x="90127" y="11292"/>
                  <a:pt x="90065" y="11075"/>
                </a:cubicBezTo>
                <a:cubicBezTo>
                  <a:pt x="90032" y="10808"/>
                  <a:pt x="89465" y="10074"/>
                  <a:pt x="89131" y="10008"/>
                </a:cubicBezTo>
                <a:cubicBezTo>
                  <a:pt x="89120" y="10006"/>
                  <a:pt x="89107" y="10006"/>
                  <a:pt x="89092" y="10006"/>
                </a:cubicBezTo>
                <a:cubicBezTo>
                  <a:pt x="88701" y="10006"/>
                  <a:pt x="87254" y="10410"/>
                  <a:pt x="86689" y="10410"/>
                </a:cubicBezTo>
                <a:cubicBezTo>
                  <a:pt x="86668" y="10410"/>
                  <a:pt x="86648" y="10409"/>
                  <a:pt x="86629" y="10408"/>
                </a:cubicBezTo>
                <a:cubicBezTo>
                  <a:pt x="86601" y="10404"/>
                  <a:pt x="86572" y="10403"/>
                  <a:pt x="86540" y="10403"/>
                </a:cubicBezTo>
                <a:cubicBezTo>
                  <a:pt x="85976" y="10403"/>
                  <a:pt x="84921" y="10945"/>
                  <a:pt x="84795" y="11008"/>
                </a:cubicBezTo>
                <a:cubicBezTo>
                  <a:pt x="84661" y="11142"/>
                  <a:pt x="84094" y="11642"/>
                  <a:pt x="83961" y="11742"/>
                </a:cubicBezTo>
                <a:cubicBezTo>
                  <a:pt x="83794" y="11809"/>
                  <a:pt x="83194" y="12409"/>
                  <a:pt x="83060" y="12509"/>
                </a:cubicBezTo>
                <a:cubicBezTo>
                  <a:pt x="83021" y="12558"/>
                  <a:pt x="82919" y="12578"/>
                  <a:pt x="82787" y="12578"/>
                </a:cubicBezTo>
                <a:cubicBezTo>
                  <a:pt x="82467" y="12578"/>
                  <a:pt x="81972" y="12460"/>
                  <a:pt x="81759" y="12343"/>
                </a:cubicBezTo>
                <a:cubicBezTo>
                  <a:pt x="81690" y="12296"/>
                  <a:pt x="81580" y="12279"/>
                  <a:pt x="81447" y="12279"/>
                </a:cubicBezTo>
                <a:cubicBezTo>
                  <a:pt x="81006" y="12279"/>
                  <a:pt x="80315" y="12476"/>
                  <a:pt x="80058" y="12476"/>
                </a:cubicBezTo>
                <a:cubicBezTo>
                  <a:pt x="79725" y="12476"/>
                  <a:pt x="78957" y="13410"/>
                  <a:pt x="78891" y="13443"/>
                </a:cubicBezTo>
                <a:cubicBezTo>
                  <a:pt x="78757" y="13477"/>
                  <a:pt x="78057" y="13744"/>
                  <a:pt x="77556" y="13977"/>
                </a:cubicBezTo>
                <a:cubicBezTo>
                  <a:pt x="77463" y="14021"/>
                  <a:pt x="77378" y="14039"/>
                  <a:pt x="77300" y="14039"/>
                </a:cubicBezTo>
                <a:cubicBezTo>
                  <a:pt x="76900" y="14039"/>
                  <a:pt x="76668" y="13555"/>
                  <a:pt x="76389" y="13443"/>
                </a:cubicBezTo>
                <a:cubicBezTo>
                  <a:pt x="76070" y="13316"/>
                  <a:pt x="75537" y="12974"/>
                  <a:pt x="75287" y="12974"/>
                </a:cubicBezTo>
                <a:cubicBezTo>
                  <a:pt x="75275" y="12974"/>
                  <a:pt x="75265" y="12975"/>
                  <a:pt x="75255" y="12976"/>
                </a:cubicBezTo>
                <a:cubicBezTo>
                  <a:pt x="75166" y="12987"/>
                  <a:pt x="74917" y="12991"/>
                  <a:pt x="74620" y="12991"/>
                </a:cubicBezTo>
                <a:cubicBezTo>
                  <a:pt x="74024" y="12991"/>
                  <a:pt x="73231" y="12976"/>
                  <a:pt x="73120" y="12976"/>
                </a:cubicBezTo>
                <a:cubicBezTo>
                  <a:pt x="72953" y="12976"/>
                  <a:pt x="71752" y="11909"/>
                  <a:pt x="71319" y="11642"/>
                </a:cubicBezTo>
                <a:cubicBezTo>
                  <a:pt x="71118" y="11542"/>
                  <a:pt x="70902" y="11509"/>
                  <a:pt x="70676" y="11509"/>
                </a:cubicBezTo>
                <a:cubicBezTo>
                  <a:pt x="70451" y="11509"/>
                  <a:pt x="70218" y="11542"/>
                  <a:pt x="69984" y="11575"/>
                </a:cubicBezTo>
                <a:cubicBezTo>
                  <a:pt x="69584" y="11606"/>
                  <a:pt x="69126" y="11779"/>
                  <a:pt x="68665" y="11779"/>
                </a:cubicBezTo>
                <a:cubicBezTo>
                  <a:pt x="68626" y="11779"/>
                  <a:pt x="68588" y="11778"/>
                  <a:pt x="68550" y="11775"/>
                </a:cubicBezTo>
                <a:cubicBezTo>
                  <a:pt x="68050" y="11742"/>
                  <a:pt x="66582" y="11242"/>
                  <a:pt x="66382" y="11142"/>
                </a:cubicBezTo>
                <a:cubicBezTo>
                  <a:pt x="66159" y="11110"/>
                  <a:pt x="65301" y="10806"/>
                  <a:pt x="64932" y="10806"/>
                </a:cubicBezTo>
                <a:cubicBezTo>
                  <a:pt x="64914" y="10806"/>
                  <a:pt x="64896" y="10807"/>
                  <a:pt x="64881" y="10808"/>
                </a:cubicBezTo>
                <a:cubicBezTo>
                  <a:pt x="64547" y="10841"/>
                  <a:pt x="64280" y="11642"/>
                  <a:pt x="63947" y="11742"/>
                </a:cubicBezTo>
                <a:cubicBezTo>
                  <a:pt x="63613" y="11809"/>
                  <a:pt x="62079" y="11842"/>
                  <a:pt x="61612" y="11909"/>
                </a:cubicBezTo>
                <a:cubicBezTo>
                  <a:pt x="61248" y="11909"/>
                  <a:pt x="60219" y="11768"/>
                  <a:pt x="59576" y="11768"/>
                </a:cubicBezTo>
                <a:cubicBezTo>
                  <a:pt x="59392" y="11768"/>
                  <a:pt x="59240" y="11779"/>
                  <a:pt x="59143" y="11809"/>
                </a:cubicBezTo>
                <a:cubicBezTo>
                  <a:pt x="58743" y="11942"/>
                  <a:pt x="57876" y="12810"/>
                  <a:pt x="56975" y="13010"/>
                </a:cubicBezTo>
                <a:cubicBezTo>
                  <a:pt x="56828" y="13049"/>
                  <a:pt x="56705" y="13066"/>
                  <a:pt x="56599" y="13066"/>
                </a:cubicBezTo>
                <a:cubicBezTo>
                  <a:pt x="56079" y="13066"/>
                  <a:pt x="55996" y="12665"/>
                  <a:pt x="55774" y="12609"/>
                </a:cubicBezTo>
                <a:cubicBezTo>
                  <a:pt x="55556" y="12516"/>
                  <a:pt x="54668" y="12306"/>
                  <a:pt x="54280" y="12306"/>
                </a:cubicBezTo>
                <a:cubicBezTo>
                  <a:pt x="54253" y="12306"/>
                  <a:pt x="54228" y="12307"/>
                  <a:pt x="54206" y="12309"/>
                </a:cubicBezTo>
                <a:cubicBezTo>
                  <a:pt x="53873" y="12309"/>
                  <a:pt x="52905" y="12109"/>
                  <a:pt x="52405" y="11976"/>
                </a:cubicBezTo>
                <a:cubicBezTo>
                  <a:pt x="52343" y="11953"/>
                  <a:pt x="52281" y="11944"/>
                  <a:pt x="52219" y="11944"/>
                </a:cubicBezTo>
                <a:cubicBezTo>
                  <a:pt x="51817" y="11944"/>
                  <a:pt x="51436" y="12360"/>
                  <a:pt x="51204" y="12476"/>
                </a:cubicBezTo>
                <a:cubicBezTo>
                  <a:pt x="50910" y="12639"/>
                  <a:pt x="50488" y="13411"/>
                  <a:pt x="49906" y="13411"/>
                </a:cubicBezTo>
                <a:cubicBezTo>
                  <a:pt x="49894" y="13411"/>
                  <a:pt x="49882" y="13411"/>
                  <a:pt x="49870" y="13410"/>
                </a:cubicBezTo>
                <a:cubicBezTo>
                  <a:pt x="49236" y="13343"/>
                  <a:pt x="47268" y="12843"/>
                  <a:pt x="46768" y="12609"/>
                </a:cubicBezTo>
                <a:cubicBezTo>
                  <a:pt x="46267" y="12409"/>
                  <a:pt x="45767" y="12176"/>
                  <a:pt x="45367" y="12109"/>
                </a:cubicBezTo>
                <a:cubicBezTo>
                  <a:pt x="44933" y="12009"/>
                  <a:pt x="44533" y="11909"/>
                  <a:pt x="44032" y="11775"/>
                </a:cubicBezTo>
                <a:cubicBezTo>
                  <a:pt x="43532" y="11609"/>
                  <a:pt x="43332" y="10808"/>
                  <a:pt x="43098" y="10675"/>
                </a:cubicBezTo>
                <a:cubicBezTo>
                  <a:pt x="42898" y="10575"/>
                  <a:pt x="42331" y="9274"/>
                  <a:pt x="42164" y="9140"/>
                </a:cubicBezTo>
                <a:cubicBezTo>
                  <a:pt x="42142" y="9122"/>
                  <a:pt x="42113" y="9114"/>
                  <a:pt x="42077" y="9114"/>
                </a:cubicBezTo>
                <a:cubicBezTo>
                  <a:pt x="41787" y="9114"/>
                  <a:pt x="41101" y="9652"/>
                  <a:pt x="40863" y="9741"/>
                </a:cubicBezTo>
                <a:cubicBezTo>
                  <a:pt x="40852" y="9743"/>
                  <a:pt x="40841" y="9744"/>
                  <a:pt x="40829" y="9744"/>
                </a:cubicBezTo>
                <a:cubicBezTo>
                  <a:pt x="40517" y="9744"/>
                  <a:pt x="39920" y="8928"/>
                  <a:pt x="39663" y="8607"/>
                </a:cubicBezTo>
                <a:cubicBezTo>
                  <a:pt x="39362" y="8273"/>
                  <a:pt x="37995" y="7806"/>
                  <a:pt x="37761" y="7739"/>
                </a:cubicBezTo>
                <a:cubicBezTo>
                  <a:pt x="37743" y="7730"/>
                  <a:pt x="37720" y="7726"/>
                  <a:pt x="37694" y="7726"/>
                </a:cubicBezTo>
                <a:cubicBezTo>
                  <a:pt x="37441" y="7726"/>
                  <a:pt x="36847" y="8108"/>
                  <a:pt x="36588" y="8108"/>
                </a:cubicBezTo>
                <a:cubicBezTo>
                  <a:pt x="36578" y="8108"/>
                  <a:pt x="36569" y="8107"/>
                  <a:pt x="36560" y="8106"/>
                </a:cubicBezTo>
                <a:cubicBezTo>
                  <a:pt x="36460" y="8089"/>
                  <a:pt x="36319" y="8081"/>
                  <a:pt x="36152" y="8081"/>
                </a:cubicBezTo>
                <a:cubicBezTo>
                  <a:pt x="35985" y="8081"/>
                  <a:pt x="35793" y="8089"/>
                  <a:pt x="35593" y="8106"/>
                </a:cubicBezTo>
                <a:cubicBezTo>
                  <a:pt x="35569" y="8108"/>
                  <a:pt x="35545" y="8109"/>
                  <a:pt x="35522" y="8109"/>
                </a:cubicBezTo>
                <a:cubicBezTo>
                  <a:pt x="35187" y="8109"/>
                  <a:pt x="34908" y="7899"/>
                  <a:pt x="34659" y="7806"/>
                </a:cubicBezTo>
                <a:cubicBezTo>
                  <a:pt x="34359" y="7739"/>
                  <a:pt x="32791" y="7105"/>
                  <a:pt x="32658" y="7072"/>
                </a:cubicBezTo>
                <a:cubicBezTo>
                  <a:pt x="32491" y="7072"/>
                  <a:pt x="31724" y="5738"/>
                  <a:pt x="31390" y="5304"/>
                </a:cubicBezTo>
                <a:cubicBezTo>
                  <a:pt x="31056" y="4904"/>
                  <a:pt x="30890" y="4770"/>
                  <a:pt x="30556" y="4604"/>
                </a:cubicBezTo>
                <a:cubicBezTo>
                  <a:pt x="30189" y="4437"/>
                  <a:pt x="29088" y="4170"/>
                  <a:pt x="28555" y="4103"/>
                </a:cubicBezTo>
                <a:cubicBezTo>
                  <a:pt x="28021" y="4003"/>
                  <a:pt x="26820" y="3303"/>
                  <a:pt x="26520" y="3269"/>
                </a:cubicBezTo>
                <a:cubicBezTo>
                  <a:pt x="26253" y="3269"/>
                  <a:pt x="25152" y="3670"/>
                  <a:pt x="24919" y="3770"/>
                </a:cubicBezTo>
                <a:cubicBezTo>
                  <a:pt x="24752" y="3803"/>
                  <a:pt x="23518" y="4404"/>
                  <a:pt x="23184" y="4504"/>
                </a:cubicBezTo>
                <a:cubicBezTo>
                  <a:pt x="23063" y="4571"/>
                  <a:pt x="22817" y="4600"/>
                  <a:pt x="22535" y="4600"/>
                </a:cubicBezTo>
                <a:cubicBezTo>
                  <a:pt x="22120" y="4600"/>
                  <a:pt x="21628" y="4536"/>
                  <a:pt x="21350" y="4437"/>
                </a:cubicBezTo>
                <a:cubicBezTo>
                  <a:pt x="20883" y="4270"/>
                  <a:pt x="19582" y="3803"/>
                  <a:pt x="19348" y="3770"/>
                </a:cubicBezTo>
                <a:cubicBezTo>
                  <a:pt x="19081" y="3736"/>
                  <a:pt x="17046" y="3003"/>
                  <a:pt x="16846" y="2936"/>
                </a:cubicBezTo>
                <a:cubicBezTo>
                  <a:pt x="16579" y="2836"/>
                  <a:pt x="16313" y="2636"/>
                  <a:pt x="16079" y="2636"/>
                </a:cubicBezTo>
                <a:cubicBezTo>
                  <a:pt x="15879" y="2636"/>
                  <a:pt x="15245" y="2502"/>
                  <a:pt x="14912" y="2469"/>
                </a:cubicBezTo>
                <a:cubicBezTo>
                  <a:pt x="14578" y="2435"/>
                  <a:pt x="12343" y="901"/>
                  <a:pt x="12210" y="801"/>
                </a:cubicBezTo>
                <a:cubicBezTo>
                  <a:pt x="12043" y="768"/>
                  <a:pt x="10909" y="0"/>
                  <a:pt x="10709" y="0"/>
                </a:cubicBezTo>
                <a:close/>
              </a:path>
            </a:pathLst>
          </a:custGeom>
          <a:solidFill>
            <a:schemeClr val="dk2"/>
          </a:solidFill>
          <a:ln>
            <a:noFill/>
          </a:ln>
          <a:effectLst>
            <a:outerShdw blurRad="85725" dist="19050" dir="5640000" algn="bl" rotWithShape="0">
              <a:srgbClr val="000000">
                <a:alpha val="2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11"/>
          <p:cNvSpPr txBox="1">
            <a:spLocks noGrp="1"/>
          </p:cNvSpPr>
          <p:nvPr>
            <p:ph type="title" hasCustomPrompt="1"/>
          </p:nvPr>
        </p:nvSpPr>
        <p:spPr>
          <a:xfrm>
            <a:off x="3483633" y="1513600"/>
            <a:ext cx="7754800" cy="2879600"/>
          </a:xfrm>
          <a:prstGeom prst="rect">
            <a:avLst/>
          </a:prstGeom>
        </p:spPr>
        <p:txBody>
          <a:bodyPr spcFirstLastPara="1" wrap="square" lIns="91425" tIns="91425" rIns="91425" bIns="91425" anchor="t" anchorCtr="0">
            <a:noAutofit/>
          </a:bodyPr>
          <a:lstStyle>
            <a:lvl1pPr lvl="0" algn="r">
              <a:spcBef>
                <a:spcPts val="0"/>
              </a:spcBef>
              <a:spcAft>
                <a:spcPts val="0"/>
              </a:spcAft>
              <a:buSzPts val="9600"/>
              <a:buNone/>
              <a:defRPr sz="20000" b="1"/>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60" name="Google Shape;60;p11"/>
          <p:cNvSpPr txBox="1">
            <a:spLocks noGrp="1"/>
          </p:cNvSpPr>
          <p:nvPr>
            <p:ph type="subTitle" idx="1"/>
          </p:nvPr>
        </p:nvSpPr>
        <p:spPr>
          <a:xfrm>
            <a:off x="3483633" y="4393200"/>
            <a:ext cx="7754800" cy="57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1649176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61"/>
        <p:cNvGrpSpPr/>
        <p:nvPr/>
      </p:nvGrpSpPr>
      <p:grpSpPr>
        <a:xfrm>
          <a:off x="0" y="0"/>
          <a:ext cx="0" cy="0"/>
          <a:chOff x="0" y="0"/>
          <a:chExt cx="0" cy="0"/>
        </a:xfrm>
      </p:grpSpPr>
    </p:spTree>
    <p:extLst>
      <p:ext uri="{BB962C8B-B14F-4D97-AF65-F5344CB8AC3E}">
        <p14:creationId xmlns:p14="http://schemas.microsoft.com/office/powerpoint/2010/main" val="42114286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
        <p:cNvGrpSpPr/>
        <p:nvPr/>
      </p:nvGrpSpPr>
      <p:grpSpPr>
        <a:xfrm>
          <a:off x="0" y="0"/>
          <a:ext cx="0" cy="0"/>
          <a:chOff x="0" y="0"/>
          <a:chExt cx="0" cy="0"/>
        </a:xfrm>
      </p:grpSpPr>
      <p:sp>
        <p:nvSpPr>
          <p:cNvPr id="63" name="Google Shape;63;p13"/>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13"/>
          <p:cNvSpPr/>
          <p:nvPr/>
        </p:nvSpPr>
        <p:spPr>
          <a:xfrm flipH="1">
            <a:off x="170371" y="1658634"/>
            <a:ext cx="11835163" cy="5046716"/>
          </a:xfrm>
          <a:custGeom>
            <a:avLst/>
            <a:gdLst/>
            <a:ahLst/>
            <a:cxnLst/>
            <a:rect l="l" t="t" r="r" b="b"/>
            <a:pathLst>
              <a:path w="48835" h="69514" extrusionOk="0">
                <a:moveTo>
                  <a:pt x="7620" y="0"/>
                </a:moveTo>
                <a:cubicBezTo>
                  <a:pt x="7391" y="0"/>
                  <a:pt x="7188" y="27"/>
                  <a:pt x="7005" y="63"/>
                </a:cubicBezTo>
                <a:cubicBezTo>
                  <a:pt x="6672" y="97"/>
                  <a:pt x="5504" y="1197"/>
                  <a:pt x="5170" y="1264"/>
                </a:cubicBezTo>
                <a:cubicBezTo>
                  <a:pt x="5107" y="1278"/>
                  <a:pt x="5057" y="1283"/>
                  <a:pt x="5015" y="1283"/>
                </a:cubicBezTo>
                <a:cubicBezTo>
                  <a:pt x="4899" y="1283"/>
                  <a:pt x="4841" y="1245"/>
                  <a:pt x="4726" y="1245"/>
                </a:cubicBezTo>
                <a:cubicBezTo>
                  <a:pt x="4684" y="1245"/>
                  <a:pt x="4634" y="1250"/>
                  <a:pt x="4570" y="1264"/>
                </a:cubicBezTo>
                <a:cubicBezTo>
                  <a:pt x="4303" y="1364"/>
                  <a:pt x="2969" y="1398"/>
                  <a:pt x="2635" y="1531"/>
                </a:cubicBezTo>
                <a:cubicBezTo>
                  <a:pt x="2600" y="1542"/>
                  <a:pt x="2561" y="1546"/>
                  <a:pt x="2518" y="1546"/>
                </a:cubicBezTo>
                <a:cubicBezTo>
                  <a:pt x="2197" y="1546"/>
                  <a:pt x="1686" y="1282"/>
                  <a:pt x="1447" y="1282"/>
                </a:cubicBezTo>
                <a:cubicBezTo>
                  <a:pt x="1416" y="1282"/>
                  <a:pt x="1389" y="1287"/>
                  <a:pt x="1368" y="1298"/>
                </a:cubicBezTo>
                <a:cubicBezTo>
                  <a:pt x="1168" y="1431"/>
                  <a:pt x="0" y="3299"/>
                  <a:pt x="0" y="3299"/>
                </a:cubicBezTo>
                <a:lnTo>
                  <a:pt x="0" y="69513"/>
                </a:lnTo>
                <a:lnTo>
                  <a:pt x="48835" y="69513"/>
                </a:lnTo>
                <a:lnTo>
                  <a:pt x="48835" y="13306"/>
                </a:lnTo>
                <a:cubicBezTo>
                  <a:pt x="48835" y="13306"/>
                  <a:pt x="48068" y="13039"/>
                  <a:pt x="47901" y="12906"/>
                </a:cubicBezTo>
                <a:cubicBezTo>
                  <a:pt x="47736" y="12741"/>
                  <a:pt x="47539" y="11304"/>
                  <a:pt x="47341" y="11304"/>
                </a:cubicBezTo>
                <a:cubicBezTo>
                  <a:pt x="47338" y="11304"/>
                  <a:pt x="47336" y="11304"/>
                  <a:pt x="47334" y="11305"/>
                </a:cubicBezTo>
                <a:cubicBezTo>
                  <a:pt x="47247" y="11330"/>
                  <a:pt x="47076" y="11350"/>
                  <a:pt x="46879" y="11350"/>
                </a:cubicBezTo>
                <a:cubicBezTo>
                  <a:pt x="46548" y="11350"/>
                  <a:pt x="46142" y="11293"/>
                  <a:pt x="45933" y="11105"/>
                </a:cubicBezTo>
                <a:cubicBezTo>
                  <a:pt x="45599" y="10871"/>
                  <a:pt x="45266" y="10404"/>
                  <a:pt x="44999" y="10104"/>
                </a:cubicBezTo>
                <a:cubicBezTo>
                  <a:pt x="44699" y="9870"/>
                  <a:pt x="43998" y="8036"/>
                  <a:pt x="43831" y="7869"/>
                </a:cubicBezTo>
                <a:cubicBezTo>
                  <a:pt x="43793" y="7830"/>
                  <a:pt x="43719" y="7813"/>
                  <a:pt x="43624" y="7813"/>
                </a:cubicBezTo>
                <a:cubicBezTo>
                  <a:pt x="43311" y="7813"/>
                  <a:pt x="42763" y="7998"/>
                  <a:pt x="42430" y="8202"/>
                </a:cubicBezTo>
                <a:cubicBezTo>
                  <a:pt x="42362" y="8242"/>
                  <a:pt x="42295" y="8260"/>
                  <a:pt x="42227" y="8260"/>
                </a:cubicBezTo>
                <a:cubicBezTo>
                  <a:pt x="41899" y="8260"/>
                  <a:pt x="41567" y="7845"/>
                  <a:pt x="41096" y="7569"/>
                </a:cubicBezTo>
                <a:cubicBezTo>
                  <a:pt x="40562" y="7235"/>
                  <a:pt x="39929" y="6535"/>
                  <a:pt x="39829" y="6401"/>
                </a:cubicBezTo>
                <a:cubicBezTo>
                  <a:pt x="39695" y="6268"/>
                  <a:pt x="39695" y="5701"/>
                  <a:pt x="39595" y="5567"/>
                </a:cubicBezTo>
                <a:cubicBezTo>
                  <a:pt x="39528" y="5434"/>
                  <a:pt x="39061" y="4767"/>
                  <a:pt x="38861" y="4700"/>
                </a:cubicBezTo>
                <a:cubicBezTo>
                  <a:pt x="38813" y="4676"/>
                  <a:pt x="38742" y="4667"/>
                  <a:pt x="38660" y="4667"/>
                </a:cubicBezTo>
                <a:cubicBezTo>
                  <a:pt x="38463" y="4667"/>
                  <a:pt x="38197" y="4716"/>
                  <a:pt x="37992" y="4716"/>
                </a:cubicBezTo>
                <a:cubicBezTo>
                  <a:pt x="37930" y="4716"/>
                  <a:pt x="37874" y="4712"/>
                  <a:pt x="37827" y="4700"/>
                </a:cubicBezTo>
                <a:cubicBezTo>
                  <a:pt x="37527" y="4600"/>
                  <a:pt x="37093" y="3633"/>
                  <a:pt x="36927" y="3366"/>
                </a:cubicBezTo>
                <a:cubicBezTo>
                  <a:pt x="36726" y="3099"/>
                  <a:pt x="35392" y="1298"/>
                  <a:pt x="34992" y="1131"/>
                </a:cubicBezTo>
                <a:cubicBezTo>
                  <a:pt x="34889" y="1091"/>
                  <a:pt x="34759" y="1076"/>
                  <a:pt x="34613" y="1076"/>
                </a:cubicBezTo>
                <a:cubicBezTo>
                  <a:pt x="34148" y="1076"/>
                  <a:pt x="33522" y="1231"/>
                  <a:pt x="33090" y="1231"/>
                </a:cubicBezTo>
                <a:cubicBezTo>
                  <a:pt x="32523" y="1231"/>
                  <a:pt x="32156" y="1598"/>
                  <a:pt x="31556" y="1931"/>
                </a:cubicBezTo>
                <a:cubicBezTo>
                  <a:pt x="31249" y="2094"/>
                  <a:pt x="30816" y="2119"/>
                  <a:pt x="30467" y="2119"/>
                </a:cubicBezTo>
                <a:cubicBezTo>
                  <a:pt x="30304" y="2119"/>
                  <a:pt x="30160" y="2114"/>
                  <a:pt x="30055" y="2114"/>
                </a:cubicBezTo>
                <a:cubicBezTo>
                  <a:pt x="29968" y="2114"/>
                  <a:pt x="29909" y="2118"/>
                  <a:pt x="29888" y="2131"/>
                </a:cubicBezTo>
                <a:cubicBezTo>
                  <a:pt x="29876" y="2141"/>
                  <a:pt x="29858" y="2145"/>
                  <a:pt x="29835" y="2145"/>
                </a:cubicBezTo>
                <a:cubicBezTo>
                  <a:pt x="29615" y="2145"/>
                  <a:pt x="28941" y="1763"/>
                  <a:pt x="28621" y="1763"/>
                </a:cubicBezTo>
                <a:cubicBezTo>
                  <a:pt x="28609" y="1763"/>
                  <a:pt x="28598" y="1763"/>
                  <a:pt x="28587" y="1765"/>
                </a:cubicBezTo>
                <a:cubicBezTo>
                  <a:pt x="28254" y="1765"/>
                  <a:pt x="27420" y="1264"/>
                  <a:pt x="27253" y="1264"/>
                </a:cubicBezTo>
                <a:cubicBezTo>
                  <a:pt x="27086" y="1264"/>
                  <a:pt x="26586" y="1698"/>
                  <a:pt x="26386" y="1765"/>
                </a:cubicBezTo>
                <a:cubicBezTo>
                  <a:pt x="26185" y="1865"/>
                  <a:pt x="25452" y="2031"/>
                  <a:pt x="24885" y="2131"/>
                </a:cubicBezTo>
                <a:cubicBezTo>
                  <a:pt x="24584" y="2198"/>
                  <a:pt x="24359" y="2232"/>
                  <a:pt x="24122" y="2232"/>
                </a:cubicBezTo>
                <a:cubicBezTo>
                  <a:pt x="23884" y="2232"/>
                  <a:pt x="23634" y="2198"/>
                  <a:pt x="23283" y="2131"/>
                </a:cubicBezTo>
                <a:cubicBezTo>
                  <a:pt x="23012" y="2086"/>
                  <a:pt x="22592" y="2068"/>
                  <a:pt x="22190" y="2068"/>
                </a:cubicBezTo>
                <a:cubicBezTo>
                  <a:pt x="21703" y="2068"/>
                  <a:pt x="21243" y="2095"/>
                  <a:pt x="21115" y="2131"/>
                </a:cubicBezTo>
                <a:cubicBezTo>
                  <a:pt x="20915" y="2232"/>
                  <a:pt x="20114" y="2899"/>
                  <a:pt x="19948" y="2965"/>
                </a:cubicBezTo>
                <a:cubicBezTo>
                  <a:pt x="19814" y="3099"/>
                  <a:pt x="19381" y="3766"/>
                  <a:pt x="19047" y="4066"/>
                </a:cubicBezTo>
                <a:cubicBezTo>
                  <a:pt x="18713" y="4366"/>
                  <a:pt x="18180" y="4233"/>
                  <a:pt x="17913" y="4300"/>
                </a:cubicBezTo>
                <a:cubicBezTo>
                  <a:pt x="17896" y="4304"/>
                  <a:pt x="17877" y="4307"/>
                  <a:pt x="17856" y="4307"/>
                </a:cubicBezTo>
                <a:cubicBezTo>
                  <a:pt x="17582" y="4307"/>
                  <a:pt x="16960" y="3928"/>
                  <a:pt x="16712" y="3866"/>
                </a:cubicBezTo>
                <a:cubicBezTo>
                  <a:pt x="16479" y="3799"/>
                  <a:pt x="15911" y="3232"/>
                  <a:pt x="15578" y="3065"/>
                </a:cubicBezTo>
                <a:cubicBezTo>
                  <a:pt x="15269" y="2911"/>
                  <a:pt x="15018" y="2728"/>
                  <a:pt x="14744" y="2728"/>
                </a:cubicBezTo>
                <a:cubicBezTo>
                  <a:pt x="14722" y="2728"/>
                  <a:pt x="14700" y="2729"/>
                  <a:pt x="14677" y="2732"/>
                </a:cubicBezTo>
                <a:cubicBezTo>
                  <a:pt x="14643" y="2736"/>
                  <a:pt x="14602" y="2737"/>
                  <a:pt x="14555" y="2737"/>
                </a:cubicBezTo>
                <a:cubicBezTo>
                  <a:pt x="14279" y="2737"/>
                  <a:pt x="13821" y="2680"/>
                  <a:pt x="13570" y="2680"/>
                </a:cubicBezTo>
                <a:cubicBezTo>
                  <a:pt x="13494" y="2680"/>
                  <a:pt x="13437" y="2685"/>
                  <a:pt x="13410" y="2699"/>
                </a:cubicBezTo>
                <a:cubicBezTo>
                  <a:pt x="13310" y="2732"/>
                  <a:pt x="12743" y="3065"/>
                  <a:pt x="12476" y="3266"/>
                </a:cubicBezTo>
                <a:cubicBezTo>
                  <a:pt x="12447" y="3285"/>
                  <a:pt x="12416" y="3294"/>
                  <a:pt x="12384" y="3294"/>
                </a:cubicBezTo>
                <a:cubicBezTo>
                  <a:pt x="12077" y="3294"/>
                  <a:pt x="11629" y="2509"/>
                  <a:pt x="11508" y="2298"/>
                </a:cubicBezTo>
                <a:cubicBezTo>
                  <a:pt x="11342" y="2098"/>
                  <a:pt x="11175" y="1298"/>
                  <a:pt x="10741" y="1031"/>
                </a:cubicBezTo>
                <a:cubicBezTo>
                  <a:pt x="10341" y="764"/>
                  <a:pt x="8740" y="130"/>
                  <a:pt x="8239" y="63"/>
                </a:cubicBezTo>
                <a:cubicBezTo>
                  <a:pt x="8013" y="18"/>
                  <a:pt x="7808" y="0"/>
                  <a:pt x="7620" y="0"/>
                </a:cubicBezTo>
                <a:close/>
              </a:path>
            </a:pathLst>
          </a:custGeom>
          <a:solidFill>
            <a:schemeClr val="dk2"/>
          </a:solidFill>
          <a:ln>
            <a:noFill/>
          </a:ln>
          <a:effectLst>
            <a:outerShdw blurRad="85725" dist="19050" algn="bl" rotWithShape="0">
              <a:srgbClr val="000000">
                <a:alpha val="2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60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 name="Google Shape;66;p13"/>
          <p:cNvSpPr txBox="1">
            <a:spLocks noGrp="1"/>
          </p:cNvSpPr>
          <p:nvPr>
            <p:ph type="title" idx="2"/>
          </p:nvPr>
        </p:nvSpPr>
        <p:spPr>
          <a:xfrm>
            <a:off x="4622800" y="2661333"/>
            <a:ext cx="2973200" cy="52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67" name="Google Shape;67;p13"/>
          <p:cNvSpPr txBox="1">
            <a:spLocks noGrp="1"/>
          </p:cNvSpPr>
          <p:nvPr>
            <p:ph type="title" idx="3" hasCustomPrompt="1"/>
          </p:nvPr>
        </p:nvSpPr>
        <p:spPr>
          <a:xfrm>
            <a:off x="6614767" y="2083633"/>
            <a:ext cx="981200" cy="50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267">
                <a:highlight>
                  <a:schemeClr val="lt1"/>
                </a:highlight>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8" name="Google Shape;68;p13"/>
          <p:cNvSpPr txBox="1">
            <a:spLocks noGrp="1"/>
          </p:cNvSpPr>
          <p:nvPr>
            <p:ph type="subTitle" idx="1"/>
          </p:nvPr>
        </p:nvSpPr>
        <p:spPr>
          <a:xfrm>
            <a:off x="4622800" y="3188999"/>
            <a:ext cx="2973200" cy="64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4"/>
          </p:nvPr>
        </p:nvSpPr>
        <p:spPr>
          <a:xfrm flipH="1">
            <a:off x="8260333" y="2661333"/>
            <a:ext cx="2973200" cy="52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70" name="Google Shape;70;p13"/>
          <p:cNvSpPr txBox="1">
            <a:spLocks noGrp="1"/>
          </p:cNvSpPr>
          <p:nvPr>
            <p:ph type="title" idx="5" hasCustomPrompt="1"/>
          </p:nvPr>
        </p:nvSpPr>
        <p:spPr>
          <a:xfrm flipH="1">
            <a:off x="10252333" y="2083633"/>
            <a:ext cx="981200" cy="50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267">
                <a:highlight>
                  <a:schemeClr val="lt1"/>
                </a:highlight>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1" name="Google Shape;71;p13"/>
          <p:cNvSpPr txBox="1">
            <a:spLocks noGrp="1"/>
          </p:cNvSpPr>
          <p:nvPr>
            <p:ph type="subTitle" idx="6"/>
          </p:nvPr>
        </p:nvSpPr>
        <p:spPr>
          <a:xfrm flipH="1">
            <a:off x="8260333" y="3188999"/>
            <a:ext cx="2973200" cy="64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7"/>
          </p:nvPr>
        </p:nvSpPr>
        <p:spPr>
          <a:xfrm>
            <a:off x="4622800" y="4971635"/>
            <a:ext cx="2973200" cy="52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73" name="Google Shape;73;p13"/>
          <p:cNvSpPr txBox="1">
            <a:spLocks noGrp="1"/>
          </p:cNvSpPr>
          <p:nvPr>
            <p:ph type="title" idx="8" hasCustomPrompt="1"/>
          </p:nvPr>
        </p:nvSpPr>
        <p:spPr>
          <a:xfrm>
            <a:off x="6614767" y="4394045"/>
            <a:ext cx="981200" cy="52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267">
                <a:highlight>
                  <a:schemeClr val="lt1"/>
                </a:highlight>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4" name="Google Shape;74;p13"/>
          <p:cNvSpPr txBox="1">
            <a:spLocks noGrp="1"/>
          </p:cNvSpPr>
          <p:nvPr>
            <p:ph type="subTitle" idx="9"/>
          </p:nvPr>
        </p:nvSpPr>
        <p:spPr>
          <a:xfrm>
            <a:off x="4622800" y="5499233"/>
            <a:ext cx="2973200" cy="64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13"/>
          </p:nvPr>
        </p:nvSpPr>
        <p:spPr>
          <a:xfrm flipH="1">
            <a:off x="8260333" y="4971635"/>
            <a:ext cx="2973200" cy="52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76" name="Google Shape;76;p13"/>
          <p:cNvSpPr txBox="1">
            <a:spLocks noGrp="1"/>
          </p:cNvSpPr>
          <p:nvPr>
            <p:ph type="title" idx="14" hasCustomPrompt="1"/>
          </p:nvPr>
        </p:nvSpPr>
        <p:spPr>
          <a:xfrm flipH="1">
            <a:off x="10252333" y="4394043"/>
            <a:ext cx="981200" cy="52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267">
                <a:highlight>
                  <a:schemeClr val="lt1"/>
                </a:highlight>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7" name="Google Shape;77;p13"/>
          <p:cNvSpPr txBox="1">
            <a:spLocks noGrp="1"/>
          </p:cNvSpPr>
          <p:nvPr>
            <p:ph type="subTitle" idx="15"/>
          </p:nvPr>
        </p:nvSpPr>
        <p:spPr>
          <a:xfrm flipH="1">
            <a:off x="8260333" y="5499232"/>
            <a:ext cx="2973200" cy="64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8880263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8"/>
        <p:cNvGrpSpPr/>
        <p:nvPr/>
      </p:nvGrpSpPr>
      <p:grpSpPr>
        <a:xfrm>
          <a:off x="0" y="0"/>
          <a:ext cx="0" cy="0"/>
          <a:chOff x="0" y="0"/>
          <a:chExt cx="0" cy="0"/>
        </a:xfrm>
      </p:grpSpPr>
      <p:sp>
        <p:nvSpPr>
          <p:cNvPr id="79" name="Google Shape;79;p14"/>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4"/>
          <p:cNvSpPr/>
          <p:nvPr/>
        </p:nvSpPr>
        <p:spPr>
          <a:xfrm>
            <a:off x="7145669" y="157167"/>
            <a:ext cx="4860031" cy="6547163"/>
          </a:xfrm>
          <a:custGeom>
            <a:avLst/>
            <a:gdLst/>
            <a:ahLst/>
            <a:cxnLst/>
            <a:rect l="l" t="t" r="r" b="b"/>
            <a:pathLst>
              <a:path w="65682" h="86162" extrusionOk="0">
                <a:moveTo>
                  <a:pt x="2069" y="0"/>
                </a:moveTo>
                <a:cubicBezTo>
                  <a:pt x="2069" y="0"/>
                  <a:pt x="234" y="1201"/>
                  <a:pt x="301" y="1434"/>
                </a:cubicBezTo>
                <a:cubicBezTo>
                  <a:pt x="334" y="1668"/>
                  <a:pt x="501" y="2835"/>
                  <a:pt x="301" y="3169"/>
                </a:cubicBezTo>
                <a:cubicBezTo>
                  <a:pt x="68" y="3503"/>
                  <a:pt x="1" y="4603"/>
                  <a:pt x="1" y="4837"/>
                </a:cubicBezTo>
                <a:cubicBezTo>
                  <a:pt x="1" y="5104"/>
                  <a:pt x="835" y="5604"/>
                  <a:pt x="1035" y="5671"/>
                </a:cubicBezTo>
                <a:cubicBezTo>
                  <a:pt x="1235" y="5771"/>
                  <a:pt x="2603" y="6238"/>
                  <a:pt x="2870" y="6471"/>
                </a:cubicBezTo>
                <a:cubicBezTo>
                  <a:pt x="3170" y="6738"/>
                  <a:pt x="3403" y="7505"/>
                  <a:pt x="3570" y="7672"/>
                </a:cubicBezTo>
                <a:cubicBezTo>
                  <a:pt x="3703" y="7839"/>
                  <a:pt x="3703" y="8740"/>
                  <a:pt x="3837" y="8940"/>
                </a:cubicBezTo>
                <a:cubicBezTo>
                  <a:pt x="3970" y="9140"/>
                  <a:pt x="3737" y="10574"/>
                  <a:pt x="4070" y="10808"/>
                </a:cubicBezTo>
                <a:cubicBezTo>
                  <a:pt x="4404" y="11075"/>
                  <a:pt x="5038" y="11642"/>
                  <a:pt x="5238" y="11909"/>
                </a:cubicBezTo>
                <a:cubicBezTo>
                  <a:pt x="5471" y="12142"/>
                  <a:pt x="6572" y="13310"/>
                  <a:pt x="6505" y="13643"/>
                </a:cubicBezTo>
                <a:cubicBezTo>
                  <a:pt x="6405" y="13977"/>
                  <a:pt x="6672" y="14977"/>
                  <a:pt x="6505" y="15111"/>
                </a:cubicBezTo>
                <a:cubicBezTo>
                  <a:pt x="6372" y="15178"/>
                  <a:pt x="4704" y="15578"/>
                  <a:pt x="4504" y="16178"/>
                </a:cubicBezTo>
                <a:cubicBezTo>
                  <a:pt x="4304" y="16812"/>
                  <a:pt x="4571" y="18113"/>
                  <a:pt x="4571" y="18613"/>
                </a:cubicBezTo>
                <a:cubicBezTo>
                  <a:pt x="4537" y="19114"/>
                  <a:pt x="4037" y="20315"/>
                  <a:pt x="3970" y="20848"/>
                </a:cubicBezTo>
                <a:cubicBezTo>
                  <a:pt x="3870" y="21415"/>
                  <a:pt x="4037" y="21816"/>
                  <a:pt x="4137" y="22082"/>
                </a:cubicBezTo>
                <a:cubicBezTo>
                  <a:pt x="4204" y="22316"/>
                  <a:pt x="5705" y="22683"/>
                  <a:pt x="5672" y="23650"/>
                </a:cubicBezTo>
                <a:cubicBezTo>
                  <a:pt x="5638" y="24618"/>
                  <a:pt x="4537" y="26119"/>
                  <a:pt x="4571" y="26352"/>
                </a:cubicBezTo>
                <a:cubicBezTo>
                  <a:pt x="4637" y="26619"/>
                  <a:pt x="5071" y="28420"/>
                  <a:pt x="5205" y="28587"/>
                </a:cubicBezTo>
                <a:cubicBezTo>
                  <a:pt x="5305" y="28754"/>
                  <a:pt x="6205" y="29788"/>
                  <a:pt x="5805" y="30255"/>
                </a:cubicBezTo>
                <a:cubicBezTo>
                  <a:pt x="5371" y="30689"/>
                  <a:pt x="5371" y="30822"/>
                  <a:pt x="5672" y="31156"/>
                </a:cubicBezTo>
                <a:cubicBezTo>
                  <a:pt x="5972" y="31489"/>
                  <a:pt x="7573" y="32156"/>
                  <a:pt x="7673" y="32323"/>
                </a:cubicBezTo>
                <a:cubicBezTo>
                  <a:pt x="7740" y="32457"/>
                  <a:pt x="8640" y="33190"/>
                  <a:pt x="8840" y="33457"/>
                </a:cubicBezTo>
                <a:cubicBezTo>
                  <a:pt x="9041" y="33691"/>
                  <a:pt x="9541" y="34158"/>
                  <a:pt x="9408" y="34625"/>
                </a:cubicBezTo>
                <a:cubicBezTo>
                  <a:pt x="9341" y="35125"/>
                  <a:pt x="9074" y="36493"/>
                  <a:pt x="9307" y="37027"/>
                </a:cubicBezTo>
                <a:cubicBezTo>
                  <a:pt x="9474" y="37527"/>
                  <a:pt x="9841" y="37961"/>
                  <a:pt x="9841" y="38327"/>
                </a:cubicBezTo>
                <a:cubicBezTo>
                  <a:pt x="9841" y="38694"/>
                  <a:pt x="9875" y="39662"/>
                  <a:pt x="9841" y="40162"/>
                </a:cubicBezTo>
                <a:cubicBezTo>
                  <a:pt x="9808" y="40662"/>
                  <a:pt x="9908" y="41463"/>
                  <a:pt x="10175" y="41663"/>
                </a:cubicBezTo>
                <a:cubicBezTo>
                  <a:pt x="10408" y="41863"/>
                  <a:pt x="9674" y="42997"/>
                  <a:pt x="10041" y="43164"/>
                </a:cubicBezTo>
                <a:cubicBezTo>
                  <a:pt x="10153" y="43215"/>
                  <a:pt x="10325" y="43229"/>
                  <a:pt x="10522" y="43229"/>
                </a:cubicBezTo>
                <a:cubicBezTo>
                  <a:pt x="10747" y="43229"/>
                  <a:pt x="11006" y="43211"/>
                  <a:pt x="11249" y="43211"/>
                </a:cubicBezTo>
                <a:cubicBezTo>
                  <a:pt x="11489" y="43211"/>
                  <a:pt x="11715" y="43228"/>
                  <a:pt x="11876" y="43298"/>
                </a:cubicBezTo>
                <a:cubicBezTo>
                  <a:pt x="12343" y="43498"/>
                  <a:pt x="12810" y="43398"/>
                  <a:pt x="13010" y="43631"/>
                </a:cubicBezTo>
                <a:cubicBezTo>
                  <a:pt x="13210" y="43898"/>
                  <a:pt x="13410" y="44465"/>
                  <a:pt x="13510" y="44765"/>
                </a:cubicBezTo>
                <a:cubicBezTo>
                  <a:pt x="13577" y="45066"/>
                  <a:pt x="14144" y="45566"/>
                  <a:pt x="14344" y="45666"/>
                </a:cubicBezTo>
                <a:cubicBezTo>
                  <a:pt x="14545" y="45799"/>
                  <a:pt x="13844" y="47234"/>
                  <a:pt x="14211" y="47467"/>
                </a:cubicBezTo>
                <a:cubicBezTo>
                  <a:pt x="14545" y="47768"/>
                  <a:pt x="15345" y="47934"/>
                  <a:pt x="15579" y="48335"/>
                </a:cubicBezTo>
                <a:cubicBezTo>
                  <a:pt x="15845" y="48768"/>
                  <a:pt x="16513" y="48802"/>
                  <a:pt x="16579" y="49135"/>
                </a:cubicBezTo>
                <a:cubicBezTo>
                  <a:pt x="16679" y="49469"/>
                  <a:pt x="17080" y="50069"/>
                  <a:pt x="17180" y="50269"/>
                </a:cubicBezTo>
                <a:cubicBezTo>
                  <a:pt x="17246" y="50469"/>
                  <a:pt x="17246" y="50670"/>
                  <a:pt x="17180" y="51137"/>
                </a:cubicBezTo>
                <a:cubicBezTo>
                  <a:pt x="17080" y="51604"/>
                  <a:pt x="17246" y="52071"/>
                  <a:pt x="17480" y="52304"/>
                </a:cubicBezTo>
                <a:cubicBezTo>
                  <a:pt x="17680" y="52571"/>
                  <a:pt x="18247" y="52571"/>
                  <a:pt x="18214" y="52671"/>
                </a:cubicBezTo>
                <a:cubicBezTo>
                  <a:pt x="18147" y="52804"/>
                  <a:pt x="16312" y="54239"/>
                  <a:pt x="15979" y="54306"/>
                </a:cubicBezTo>
                <a:cubicBezTo>
                  <a:pt x="15645" y="54372"/>
                  <a:pt x="14911" y="54739"/>
                  <a:pt x="14678" y="55306"/>
                </a:cubicBezTo>
                <a:cubicBezTo>
                  <a:pt x="14411" y="55873"/>
                  <a:pt x="14678" y="55940"/>
                  <a:pt x="14344" y="56274"/>
                </a:cubicBezTo>
                <a:cubicBezTo>
                  <a:pt x="14011" y="56607"/>
                  <a:pt x="13577" y="56774"/>
                  <a:pt x="13310" y="56974"/>
                </a:cubicBezTo>
                <a:cubicBezTo>
                  <a:pt x="12977" y="57141"/>
                  <a:pt x="12243" y="57508"/>
                  <a:pt x="12009" y="57675"/>
                </a:cubicBezTo>
                <a:cubicBezTo>
                  <a:pt x="11743" y="57808"/>
                  <a:pt x="11075" y="57841"/>
                  <a:pt x="10708" y="58008"/>
                </a:cubicBezTo>
                <a:cubicBezTo>
                  <a:pt x="10375" y="58175"/>
                  <a:pt x="9541" y="58775"/>
                  <a:pt x="9508" y="59209"/>
                </a:cubicBezTo>
                <a:cubicBezTo>
                  <a:pt x="9408" y="59676"/>
                  <a:pt x="9007" y="60610"/>
                  <a:pt x="8674" y="60710"/>
                </a:cubicBezTo>
                <a:cubicBezTo>
                  <a:pt x="8340" y="60844"/>
                  <a:pt x="8640" y="61978"/>
                  <a:pt x="8874" y="62445"/>
                </a:cubicBezTo>
                <a:cubicBezTo>
                  <a:pt x="9141" y="62912"/>
                  <a:pt x="9674" y="63679"/>
                  <a:pt x="9641" y="64279"/>
                </a:cubicBezTo>
                <a:cubicBezTo>
                  <a:pt x="9574" y="64846"/>
                  <a:pt x="9374" y="65447"/>
                  <a:pt x="9541" y="66147"/>
                </a:cubicBezTo>
                <a:cubicBezTo>
                  <a:pt x="9708" y="66848"/>
                  <a:pt x="8907" y="67949"/>
                  <a:pt x="8874" y="68683"/>
                </a:cubicBezTo>
                <a:cubicBezTo>
                  <a:pt x="8840" y="69450"/>
                  <a:pt x="9007" y="70217"/>
                  <a:pt x="8340" y="70817"/>
                </a:cubicBezTo>
                <a:cubicBezTo>
                  <a:pt x="7640" y="71418"/>
                  <a:pt x="7906" y="71918"/>
                  <a:pt x="7640" y="72318"/>
                </a:cubicBezTo>
                <a:cubicBezTo>
                  <a:pt x="7339" y="72752"/>
                  <a:pt x="6839" y="72652"/>
                  <a:pt x="6806" y="73319"/>
                </a:cubicBezTo>
                <a:cubicBezTo>
                  <a:pt x="6739" y="73986"/>
                  <a:pt x="6706" y="74453"/>
                  <a:pt x="6572" y="74653"/>
                </a:cubicBezTo>
                <a:cubicBezTo>
                  <a:pt x="6472" y="74920"/>
                  <a:pt x="5905" y="75421"/>
                  <a:pt x="5905" y="75587"/>
                </a:cubicBezTo>
                <a:cubicBezTo>
                  <a:pt x="5905" y="75721"/>
                  <a:pt x="4571" y="75721"/>
                  <a:pt x="4237" y="75988"/>
                </a:cubicBezTo>
                <a:cubicBezTo>
                  <a:pt x="3904" y="76255"/>
                  <a:pt x="3637" y="77155"/>
                  <a:pt x="3737" y="77589"/>
                </a:cubicBezTo>
                <a:cubicBezTo>
                  <a:pt x="3870" y="77956"/>
                  <a:pt x="4204" y="77989"/>
                  <a:pt x="4204" y="78323"/>
                </a:cubicBezTo>
                <a:cubicBezTo>
                  <a:pt x="4204" y="78656"/>
                  <a:pt x="5138" y="78423"/>
                  <a:pt x="4637" y="78856"/>
                </a:cubicBezTo>
                <a:cubicBezTo>
                  <a:pt x="4137" y="79323"/>
                  <a:pt x="3570" y="80257"/>
                  <a:pt x="3503" y="80658"/>
                </a:cubicBezTo>
                <a:cubicBezTo>
                  <a:pt x="3403" y="81091"/>
                  <a:pt x="3036" y="80991"/>
                  <a:pt x="2736" y="81425"/>
                </a:cubicBezTo>
                <a:cubicBezTo>
                  <a:pt x="2469" y="81792"/>
                  <a:pt x="2036" y="81492"/>
                  <a:pt x="1902" y="81959"/>
                </a:cubicBezTo>
                <a:cubicBezTo>
                  <a:pt x="1802" y="82459"/>
                  <a:pt x="1469" y="83793"/>
                  <a:pt x="1535" y="84127"/>
                </a:cubicBezTo>
                <a:cubicBezTo>
                  <a:pt x="1635" y="84460"/>
                  <a:pt x="2336" y="85028"/>
                  <a:pt x="2569" y="85128"/>
                </a:cubicBezTo>
                <a:cubicBezTo>
                  <a:pt x="2836" y="85194"/>
                  <a:pt x="3837" y="86162"/>
                  <a:pt x="3837" y="86162"/>
                </a:cubicBezTo>
                <a:lnTo>
                  <a:pt x="65681" y="86162"/>
                </a:lnTo>
                <a:lnTo>
                  <a:pt x="65681" y="267"/>
                </a:lnTo>
                <a:lnTo>
                  <a:pt x="2069" y="0"/>
                </a:lnTo>
                <a:close/>
              </a:path>
            </a:pathLst>
          </a:custGeom>
          <a:solidFill>
            <a:schemeClr val="dk2"/>
          </a:solidFill>
          <a:ln>
            <a:noFill/>
          </a:ln>
          <a:effectLst>
            <a:outerShdw blurRad="85725" dist="19050" dir="5640000" algn="bl" rotWithShape="0">
              <a:srgbClr val="000000">
                <a:alpha val="2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60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0603571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2"/>
        <p:cNvGrpSpPr/>
        <p:nvPr/>
      </p:nvGrpSpPr>
      <p:grpSpPr>
        <a:xfrm>
          <a:off x="0" y="0"/>
          <a:ext cx="0" cy="0"/>
          <a:chOff x="0" y="0"/>
          <a:chExt cx="0" cy="0"/>
        </a:xfrm>
      </p:grpSpPr>
      <p:sp>
        <p:nvSpPr>
          <p:cNvPr id="83" name="Google Shape;83;p15"/>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 name="Google Shape;84;p15"/>
          <p:cNvSpPr/>
          <p:nvPr/>
        </p:nvSpPr>
        <p:spPr>
          <a:xfrm>
            <a:off x="170367" y="3403602"/>
            <a:ext cx="11835336" cy="3312213"/>
          </a:xfrm>
          <a:custGeom>
            <a:avLst/>
            <a:gdLst/>
            <a:ahLst/>
            <a:cxnLst/>
            <a:rect l="l" t="t" r="r" b="b"/>
            <a:pathLst>
              <a:path w="114817" h="39096" extrusionOk="0">
                <a:moveTo>
                  <a:pt x="10709" y="0"/>
                </a:moveTo>
                <a:cubicBezTo>
                  <a:pt x="10508" y="0"/>
                  <a:pt x="8707" y="768"/>
                  <a:pt x="8707" y="768"/>
                </a:cubicBezTo>
                <a:cubicBezTo>
                  <a:pt x="8707" y="768"/>
                  <a:pt x="8197" y="1469"/>
                  <a:pt x="8050" y="1469"/>
                </a:cubicBezTo>
                <a:cubicBezTo>
                  <a:pt x="8046" y="1469"/>
                  <a:pt x="8043" y="1469"/>
                  <a:pt x="8040" y="1468"/>
                </a:cubicBezTo>
                <a:cubicBezTo>
                  <a:pt x="8038" y="1468"/>
                  <a:pt x="8036" y="1467"/>
                  <a:pt x="8034" y="1467"/>
                </a:cubicBezTo>
                <a:cubicBezTo>
                  <a:pt x="7891" y="1467"/>
                  <a:pt x="7305" y="2670"/>
                  <a:pt x="7206" y="2769"/>
                </a:cubicBezTo>
                <a:cubicBezTo>
                  <a:pt x="7139" y="2836"/>
                  <a:pt x="5505" y="3436"/>
                  <a:pt x="5405" y="3503"/>
                </a:cubicBezTo>
                <a:cubicBezTo>
                  <a:pt x="5338" y="3603"/>
                  <a:pt x="4538" y="3770"/>
                  <a:pt x="4404" y="3836"/>
                </a:cubicBezTo>
                <a:cubicBezTo>
                  <a:pt x="4271" y="3937"/>
                  <a:pt x="3370" y="4937"/>
                  <a:pt x="3170" y="5237"/>
                </a:cubicBezTo>
                <a:cubicBezTo>
                  <a:pt x="2970" y="5538"/>
                  <a:pt x="2736" y="6038"/>
                  <a:pt x="2569" y="6038"/>
                </a:cubicBezTo>
                <a:cubicBezTo>
                  <a:pt x="2403" y="6038"/>
                  <a:pt x="1" y="7039"/>
                  <a:pt x="1" y="7039"/>
                </a:cubicBezTo>
                <a:lnTo>
                  <a:pt x="1" y="39095"/>
                </a:lnTo>
                <a:lnTo>
                  <a:pt x="114816" y="39095"/>
                </a:lnTo>
                <a:lnTo>
                  <a:pt x="114816" y="9407"/>
                </a:lnTo>
                <a:cubicBezTo>
                  <a:pt x="114816" y="9407"/>
                  <a:pt x="112581" y="7439"/>
                  <a:pt x="112381" y="7306"/>
                </a:cubicBezTo>
                <a:cubicBezTo>
                  <a:pt x="112365" y="7293"/>
                  <a:pt x="112335" y="7287"/>
                  <a:pt x="112293" y="7287"/>
                </a:cubicBezTo>
                <a:cubicBezTo>
                  <a:pt x="111908" y="7287"/>
                  <a:pt x="110536" y="7774"/>
                  <a:pt x="110236" y="7774"/>
                </a:cubicBezTo>
                <a:cubicBezTo>
                  <a:pt x="110228" y="7774"/>
                  <a:pt x="110220" y="7773"/>
                  <a:pt x="110213" y="7773"/>
                </a:cubicBezTo>
                <a:cubicBezTo>
                  <a:pt x="109913" y="7739"/>
                  <a:pt x="109312" y="7606"/>
                  <a:pt x="108712" y="7306"/>
                </a:cubicBezTo>
                <a:cubicBezTo>
                  <a:pt x="108494" y="7202"/>
                  <a:pt x="108327" y="7162"/>
                  <a:pt x="108178" y="7162"/>
                </a:cubicBezTo>
                <a:cubicBezTo>
                  <a:pt x="107893" y="7162"/>
                  <a:pt x="107671" y="7308"/>
                  <a:pt x="107278" y="7439"/>
                </a:cubicBezTo>
                <a:cubicBezTo>
                  <a:pt x="106711" y="7639"/>
                  <a:pt x="106210" y="7606"/>
                  <a:pt x="106043" y="7639"/>
                </a:cubicBezTo>
                <a:cubicBezTo>
                  <a:pt x="106021" y="7644"/>
                  <a:pt x="105985" y="7646"/>
                  <a:pt x="105937" y="7646"/>
                </a:cubicBezTo>
                <a:cubicBezTo>
                  <a:pt x="105630" y="7646"/>
                  <a:pt x="104844" y="7559"/>
                  <a:pt x="104209" y="7472"/>
                </a:cubicBezTo>
                <a:cubicBezTo>
                  <a:pt x="104181" y="7470"/>
                  <a:pt x="104152" y="7469"/>
                  <a:pt x="104124" y="7469"/>
                </a:cubicBezTo>
                <a:cubicBezTo>
                  <a:pt x="103425" y="7469"/>
                  <a:pt x="102805" y="8242"/>
                  <a:pt x="102741" y="8306"/>
                </a:cubicBezTo>
                <a:cubicBezTo>
                  <a:pt x="102641" y="8406"/>
                  <a:pt x="101640" y="9140"/>
                  <a:pt x="101373" y="9240"/>
                </a:cubicBezTo>
                <a:cubicBezTo>
                  <a:pt x="101240" y="9290"/>
                  <a:pt x="100998" y="9307"/>
                  <a:pt x="100765" y="9307"/>
                </a:cubicBezTo>
                <a:cubicBezTo>
                  <a:pt x="100531" y="9307"/>
                  <a:pt x="100306" y="9290"/>
                  <a:pt x="100206" y="9274"/>
                </a:cubicBezTo>
                <a:cubicBezTo>
                  <a:pt x="100189" y="9271"/>
                  <a:pt x="100169" y="9270"/>
                  <a:pt x="100146" y="9270"/>
                </a:cubicBezTo>
                <a:cubicBezTo>
                  <a:pt x="99855" y="9270"/>
                  <a:pt x="99126" y="9467"/>
                  <a:pt x="98972" y="9807"/>
                </a:cubicBezTo>
                <a:cubicBezTo>
                  <a:pt x="98805" y="10174"/>
                  <a:pt x="98071" y="10508"/>
                  <a:pt x="97704" y="10841"/>
                </a:cubicBezTo>
                <a:cubicBezTo>
                  <a:pt x="97304" y="11242"/>
                  <a:pt x="96537" y="11342"/>
                  <a:pt x="96403" y="11342"/>
                </a:cubicBezTo>
                <a:cubicBezTo>
                  <a:pt x="96236" y="11342"/>
                  <a:pt x="94402" y="10608"/>
                  <a:pt x="93968" y="10475"/>
                </a:cubicBezTo>
                <a:cubicBezTo>
                  <a:pt x="93952" y="10469"/>
                  <a:pt x="93935" y="10466"/>
                  <a:pt x="93917" y="10466"/>
                </a:cubicBezTo>
                <a:cubicBezTo>
                  <a:pt x="93504" y="10466"/>
                  <a:pt x="92760" y="11916"/>
                  <a:pt x="92600" y="12076"/>
                </a:cubicBezTo>
                <a:cubicBezTo>
                  <a:pt x="92434" y="12242"/>
                  <a:pt x="91633" y="12276"/>
                  <a:pt x="91133" y="12443"/>
                </a:cubicBezTo>
                <a:cubicBezTo>
                  <a:pt x="91098" y="12456"/>
                  <a:pt x="91063" y="12463"/>
                  <a:pt x="91029" y="12463"/>
                </a:cubicBezTo>
                <a:cubicBezTo>
                  <a:pt x="90565" y="12463"/>
                  <a:pt x="90127" y="11292"/>
                  <a:pt x="90065" y="11075"/>
                </a:cubicBezTo>
                <a:cubicBezTo>
                  <a:pt x="90032" y="10808"/>
                  <a:pt x="89465" y="10074"/>
                  <a:pt x="89131" y="10008"/>
                </a:cubicBezTo>
                <a:cubicBezTo>
                  <a:pt x="89120" y="10006"/>
                  <a:pt x="89107" y="10006"/>
                  <a:pt x="89092" y="10006"/>
                </a:cubicBezTo>
                <a:cubicBezTo>
                  <a:pt x="88701" y="10006"/>
                  <a:pt x="87254" y="10410"/>
                  <a:pt x="86689" y="10410"/>
                </a:cubicBezTo>
                <a:cubicBezTo>
                  <a:pt x="86668" y="10410"/>
                  <a:pt x="86648" y="10409"/>
                  <a:pt x="86629" y="10408"/>
                </a:cubicBezTo>
                <a:cubicBezTo>
                  <a:pt x="86601" y="10404"/>
                  <a:pt x="86572" y="10403"/>
                  <a:pt x="86540" y="10403"/>
                </a:cubicBezTo>
                <a:cubicBezTo>
                  <a:pt x="85976" y="10403"/>
                  <a:pt x="84921" y="10945"/>
                  <a:pt x="84795" y="11008"/>
                </a:cubicBezTo>
                <a:cubicBezTo>
                  <a:pt x="84661" y="11142"/>
                  <a:pt x="84094" y="11642"/>
                  <a:pt x="83961" y="11742"/>
                </a:cubicBezTo>
                <a:cubicBezTo>
                  <a:pt x="83794" y="11809"/>
                  <a:pt x="83194" y="12409"/>
                  <a:pt x="83060" y="12509"/>
                </a:cubicBezTo>
                <a:cubicBezTo>
                  <a:pt x="83021" y="12558"/>
                  <a:pt x="82919" y="12578"/>
                  <a:pt x="82787" y="12578"/>
                </a:cubicBezTo>
                <a:cubicBezTo>
                  <a:pt x="82467" y="12578"/>
                  <a:pt x="81972" y="12460"/>
                  <a:pt x="81759" y="12343"/>
                </a:cubicBezTo>
                <a:cubicBezTo>
                  <a:pt x="81690" y="12296"/>
                  <a:pt x="81580" y="12279"/>
                  <a:pt x="81447" y="12279"/>
                </a:cubicBezTo>
                <a:cubicBezTo>
                  <a:pt x="81006" y="12279"/>
                  <a:pt x="80315" y="12476"/>
                  <a:pt x="80058" y="12476"/>
                </a:cubicBezTo>
                <a:cubicBezTo>
                  <a:pt x="79725" y="12476"/>
                  <a:pt x="78957" y="13410"/>
                  <a:pt x="78891" y="13443"/>
                </a:cubicBezTo>
                <a:cubicBezTo>
                  <a:pt x="78757" y="13477"/>
                  <a:pt x="78057" y="13744"/>
                  <a:pt x="77556" y="13977"/>
                </a:cubicBezTo>
                <a:cubicBezTo>
                  <a:pt x="77463" y="14021"/>
                  <a:pt x="77378" y="14039"/>
                  <a:pt x="77300" y="14039"/>
                </a:cubicBezTo>
                <a:cubicBezTo>
                  <a:pt x="76900" y="14039"/>
                  <a:pt x="76668" y="13555"/>
                  <a:pt x="76389" y="13443"/>
                </a:cubicBezTo>
                <a:cubicBezTo>
                  <a:pt x="76070" y="13316"/>
                  <a:pt x="75537" y="12974"/>
                  <a:pt x="75287" y="12974"/>
                </a:cubicBezTo>
                <a:cubicBezTo>
                  <a:pt x="75275" y="12974"/>
                  <a:pt x="75265" y="12975"/>
                  <a:pt x="75255" y="12976"/>
                </a:cubicBezTo>
                <a:cubicBezTo>
                  <a:pt x="75166" y="12987"/>
                  <a:pt x="74917" y="12991"/>
                  <a:pt x="74620" y="12991"/>
                </a:cubicBezTo>
                <a:cubicBezTo>
                  <a:pt x="74024" y="12991"/>
                  <a:pt x="73231" y="12976"/>
                  <a:pt x="73120" y="12976"/>
                </a:cubicBezTo>
                <a:cubicBezTo>
                  <a:pt x="72953" y="12976"/>
                  <a:pt x="71752" y="11909"/>
                  <a:pt x="71319" y="11642"/>
                </a:cubicBezTo>
                <a:cubicBezTo>
                  <a:pt x="71118" y="11542"/>
                  <a:pt x="70902" y="11509"/>
                  <a:pt x="70676" y="11509"/>
                </a:cubicBezTo>
                <a:cubicBezTo>
                  <a:pt x="70451" y="11509"/>
                  <a:pt x="70218" y="11542"/>
                  <a:pt x="69984" y="11575"/>
                </a:cubicBezTo>
                <a:cubicBezTo>
                  <a:pt x="69584" y="11606"/>
                  <a:pt x="69126" y="11779"/>
                  <a:pt x="68665" y="11779"/>
                </a:cubicBezTo>
                <a:cubicBezTo>
                  <a:pt x="68626" y="11779"/>
                  <a:pt x="68588" y="11778"/>
                  <a:pt x="68550" y="11775"/>
                </a:cubicBezTo>
                <a:cubicBezTo>
                  <a:pt x="68050" y="11742"/>
                  <a:pt x="66582" y="11242"/>
                  <a:pt x="66382" y="11142"/>
                </a:cubicBezTo>
                <a:cubicBezTo>
                  <a:pt x="66159" y="11110"/>
                  <a:pt x="65301" y="10806"/>
                  <a:pt x="64932" y="10806"/>
                </a:cubicBezTo>
                <a:cubicBezTo>
                  <a:pt x="64914" y="10806"/>
                  <a:pt x="64896" y="10807"/>
                  <a:pt x="64881" y="10808"/>
                </a:cubicBezTo>
                <a:cubicBezTo>
                  <a:pt x="64547" y="10841"/>
                  <a:pt x="64280" y="11642"/>
                  <a:pt x="63947" y="11742"/>
                </a:cubicBezTo>
                <a:cubicBezTo>
                  <a:pt x="63613" y="11809"/>
                  <a:pt x="62079" y="11842"/>
                  <a:pt x="61612" y="11909"/>
                </a:cubicBezTo>
                <a:cubicBezTo>
                  <a:pt x="61248" y="11909"/>
                  <a:pt x="60219" y="11768"/>
                  <a:pt x="59576" y="11768"/>
                </a:cubicBezTo>
                <a:cubicBezTo>
                  <a:pt x="59392" y="11768"/>
                  <a:pt x="59240" y="11779"/>
                  <a:pt x="59143" y="11809"/>
                </a:cubicBezTo>
                <a:cubicBezTo>
                  <a:pt x="58743" y="11942"/>
                  <a:pt x="57876" y="12810"/>
                  <a:pt x="56975" y="13010"/>
                </a:cubicBezTo>
                <a:cubicBezTo>
                  <a:pt x="56828" y="13049"/>
                  <a:pt x="56705" y="13066"/>
                  <a:pt x="56599" y="13066"/>
                </a:cubicBezTo>
                <a:cubicBezTo>
                  <a:pt x="56079" y="13066"/>
                  <a:pt x="55996" y="12665"/>
                  <a:pt x="55774" y="12609"/>
                </a:cubicBezTo>
                <a:cubicBezTo>
                  <a:pt x="55556" y="12516"/>
                  <a:pt x="54668" y="12306"/>
                  <a:pt x="54280" y="12306"/>
                </a:cubicBezTo>
                <a:cubicBezTo>
                  <a:pt x="54253" y="12306"/>
                  <a:pt x="54228" y="12307"/>
                  <a:pt x="54206" y="12309"/>
                </a:cubicBezTo>
                <a:cubicBezTo>
                  <a:pt x="53873" y="12309"/>
                  <a:pt x="52905" y="12109"/>
                  <a:pt x="52405" y="11976"/>
                </a:cubicBezTo>
                <a:cubicBezTo>
                  <a:pt x="52343" y="11953"/>
                  <a:pt x="52281" y="11944"/>
                  <a:pt x="52219" y="11944"/>
                </a:cubicBezTo>
                <a:cubicBezTo>
                  <a:pt x="51817" y="11944"/>
                  <a:pt x="51436" y="12360"/>
                  <a:pt x="51204" y="12476"/>
                </a:cubicBezTo>
                <a:cubicBezTo>
                  <a:pt x="50910" y="12639"/>
                  <a:pt x="50488" y="13411"/>
                  <a:pt x="49906" y="13411"/>
                </a:cubicBezTo>
                <a:cubicBezTo>
                  <a:pt x="49894" y="13411"/>
                  <a:pt x="49882" y="13411"/>
                  <a:pt x="49870" y="13410"/>
                </a:cubicBezTo>
                <a:cubicBezTo>
                  <a:pt x="49236" y="13343"/>
                  <a:pt x="47268" y="12843"/>
                  <a:pt x="46768" y="12609"/>
                </a:cubicBezTo>
                <a:cubicBezTo>
                  <a:pt x="46267" y="12409"/>
                  <a:pt x="45767" y="12176"/>
                  <a:pt x="45367" y="12109"/>
                </a:cubicBezTo>
                <a:cubicBezTo>
                  <a:pt x="44933" y="12009"/>
                  <a:pt x="44533" y="11909"/>
                  <a:pt x="44032" y="11775"/>
                </a:cubicBezTo>
                <a:cubicBezTo>
                  <a:pt x="43532" y="11609"/>
                  <a:pt x="43332" y="10808"/>
                  <a:pt x="43098" y="10675"/>
                </a:cubicBezTo>
                <a:cubicBezTo>
                  <a:pt x="42898" y="10575"/>
                  <a:pt x="42331" y="9274"/>
                  <a:pt x="42164" y="9140"/>
                </a:cubicBezTo>
                <a:cubicBezTo>
                  <a:pt x="42142" y="9122"/>
                  <a:pt x="42113" y="9114"/>
                  <a:pt x="42077" y="9114"/>
                </a:cubicBezTo>
                <a:cubicBezTo>
                  <a:pt x="41787" y="9114"/>
                  <a:pt x="41101" y="9652"/>
                  <a:pt x="40863" y="9741"/>
                </a:cubicBezTo>
                <a:cubicBezTo>
                  <a:pt x="40852" y="9743"/>
                  <a:pt x="40841" y="9744"/>
                  <a:pt x="40829" y="9744"/>
                </a:cubicBezTo>
                <a:cubicBezTo>
                  <a:pt x="40517" y="9744"/>
                  <a:pt x="39920" y="8928"/>
                  <a:pt x="39663" y="8607"/>
                </a:cubicBezTo>
                <a:cubicBezTo>
                  <a:pt x="39362" y="8273"/>
                  <a:pt x="37995" y="7806"/>
                  <a:pt x="37761" y="7739"/>
                </a:cubicBezTo>
                <a:cubicBezTo>
                  <a:pt x="37743" y="7730"/>
                  <a:pt x="37720" y="7726"/>
                  <a:pt x="37694" y="7726"/>
                </a:cubicBezTo>
                <a:cubicBezTo>
                  <a:pt x="37441" y="7726"/>
                  <a:pt x="36847" y="8108"/>
                  <a:pt x="36588" y="8108"/>
                </a:cubicBezTo>
                <a:cubicBezTo>
                  <a:pt x="36578" y="8108"/>
                  <a:pt x="36569" y="8107"/>
                  <a:pt x="36560" y="8106"/>
                </a:cubicBezTo>
                <a:cubicBezTo>
                  <a:pt x="36460" y="8089"/>
                  <a:pt x="36319" y="8081"/>
                  <a:pt x="36152" y="8081"/>
                </a:cubicBezTo>
                <a:cubicBezTo>
                  <a:pt x="35985" y="8081"/>
                  <a:pt x="35793" y="8089"/>
                  <a:pt x="35593" y="8106"/>
                </a:cubicBezTo>
                <a:cubicBezTo>
                  <a:pt x="35569" y="8108"/>
                  <a:pt x="35545" y="8109"/>
                  <a:pt x="35522" y="8109"/>
                </a:cubicBezTo>
                <a:cubicBezTo>
                  <a:pt x="35187" y="8109"/>
                  <a:pt x="34908" y="7899"/>
                  <a:pt x="34659" y="7806"/>
                </a:cubicBezTo>
                <a:cubicBezTo>
                  <a:pt x="34359" y="7739"/>
                  <a:pt x="32791" y="7105"/>
                  <a:pt x="32658" y="7072"/>
                </a:cubicBezTo>
                <a:cubicBezTo>
                  <a:pt x="32491" y="7072"/>
                  <a:pt x="31724" y="5738"/>
                  <a:pt x="31390" y="5304"/>
                </a:cubicBezTo>
                <a:cubicBezTo>
                  <a:pt x="31056" y="4904"/>
                  <a:pt x="30890" y="4770"/>
                  <a:pt x="30556" y="4604"/>
                </a:cubicBezTo>
                <a:cubicBezTo>
                  <a:pt x="30189" y="4437"/>
                  <a:pt x="29088" y="4170"/>
                  <a:pt x="28555" y="4103"/>
                </a:cubicBezTo>
                <a:cubicBezTo>
                  <a:pt x="28021" y="4003"/>
                  <a:pt x="26820" y="3303"/>
                  <a:pt x="26520" y="3269"/>
                </a:cubicBezTo>
                <a:cubicBezTo>
                  <a:pt x="26253" y="3269"/>
                  <a:pt x="25152" y="3670"/>
                  <a:pt x="24919" y="3770"/>
                </a:cubicBezTo>
                <a:cubicBezTo>
                  <a:pt x="24752" y="3803"/>
                  <a:pt x="23518" y="4404"/>
                  <a:pt x="23184" y="4504"/>
                </a:cubicBezTo>
                <a:cubicBezTo>
                  <a:pt x="23063" y="4571"/>
                  <a:pt x="22817" y="4600"/>
                  <a:pt x="22535" y="4600"/>
                </a:cubicBezTo>
                <a:cubicBezTo>
                  <a:pt x="22120" y="4600"/>
                  <a:pt x="21628" y="4536"/>
                  <a:pt x="21350" y="4437"/>
                </a:cubicBezTo>
                <a:cubicBezTo>
                  <a:pt x="20883" y="4270"/>
                  <a:pt x="19582" y="3803"/>
                  <a:pt x="19348" y="3770"/>
                </a:cubicBezTo>
                <a:cubicBezTo>
                  <a:pt x="19081" y="3736"/>
                  <a:pt x="17046" y="3003"/>
                  <a:pt x="16846" y="2936"/>
                </a:cubicBezTo>
                <a:cubicBezTo>
                  <a:pt x="16579" y="2836"/>
                  <a:pt x="16313" y="2636"/>
                  <a:pt x="16079" y="2636"/>
                </a:cubicBezTo>
                <a:cubicBezTo>
                  <a:pt x="15879" y="2636"/>
                  <a:pt x="15245" y="2502"/>
                  <a:pt x="14912" y="2469"/>
                </a:cubicBezTo>
                <a:cubicBezTo>
                  <a:pt x="14578" y="2435"/>
                  <a:pt x="12343" y="901"/>
                  <a:pt x="12210" y="801"/>
                </a:cubicBezTo>
                <a:cubicBezTo>
                  <a:pt x="12043" y="768"/>
                  <a:pt x="10909" y="0"/>
                  <a:pt x="10709" y="0"/>
                </a:cubicBezTo>
                <a:close/>
              </a:path>
            </a:pathLst>
          </a:custGeom>
          <a:solidFill>
            <a:schemeClr val="dk2"/>
          </a:solidFill>
          <a:ln>
            <a:noFill/>
          </a:ln>
          <a:effectLst>
            <a:outerShdw blurRad="85725" dist="19050" dir="20880000" algn="bl" rotWithShape="0">
              <a:srgbClr val="000000">
                <a:alpha val="2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5"/>
          <p:cNvSpPr txBox="1">
            <a:spLocks noGrp="1"/>
          </p:cNvSpPr>
          <p:nvPr>
            <p:ph type="title"/>
          </p:nvPr>
        </p:nvSpPr>
        <p:spPr>
          <a:xfrm>
            <a:off x="2870200" y="3251233"/>
            <a:ext cx="8368400" cy="70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333" b="1"/>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86" name="Google Shape;86;p15"/>
          <p:cNvSpPr txBox="1">
            <a:spLocks noGrp="1"/>
          </p:cNvSpPr>
          <p:nvPr>
            <p:ph type="subTitle" idx="1"/>
          </p:nvPr>
        </p:nvSpPr>
        <p:spPr>
          <a:xfrm>
            <a:off x="2870200" y="1381033"/>
            <a:ext cx="8368400" cy="184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500"/>
              <a:buNone/>
              <a:defRPr sz="3600"/>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endParaRPr/>
          </a:p>
        </p:txBody>
      </p:sp>
    </p:spTree>
    <p:extLst>
      <p:ext uri="{BB962C8B-B14F-4D97-AF65-F5344CB8AC3E}">
        <p14:creationId xmlns:p14="http://schemas.microsoft.com/office/powerpoint/2010/main" val="18455545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87"/>
        <p:cNvGrpSpPr/>
        <p:nvPr/>
      </p:nvGrpSpPr>
      <p:grpSpPr>
        <a:xfrm>
          <a:off x="0" y="0"/>
          <a:ext cx="0" cy="0"/>
          <a:chOff x="0" y="0"/>
          <a:chExt cx="0" cy="0"/>
        </a:xfrm>
      </p:grpSpPr>
      <p:sp>
        <p:nvSpPr>
          <p:cNvPr id="88" name="Google Shape;88;p16"/>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16"/>
          <p:cNvSpPr/>
          <p:nvPr/>
        </p:nvSpPr>
        <p:spPr>
          <a:xfrm rot="10800000">
            <a:off x="170397" y="157171"/>
            <a:ext cx="6001803" cy="6547163"/>
          </a:xfrm>
          <a:custGeom>
            <a:avLst/>
            <a:gdLst/>
            <a:ahLst/>
            <a:cxnLst/>
            <a:rect l="l" t="t" r="r" b="b"/>
            <a:pathLst>
              <a:path w="65682" h="86162" extrusionOk="0">
                <a:moveTo>
                  <a:pt x="2069" y="0"/>
                </a:moveTo>
                <a:cubicBezTo>
                  <a:pt x="2069" y="0"/>
                  <a:pt x="234" y="1201"/>
                  <a:pt x="301" y="1434"/>
                </a:cubicBezTo>
                <a:cubicBezTo>
                  <a:pt x="334" y="1668"/>
                  <a:pt x="501" y="2835"/>
                  <a:pt x="301" y="3169"/>
                </a:cubicBezTo>
                <a:cubicBezTo>
                  <a:pt x="68" y="3503"/>
                  <a:pt x="1" y="4603"/>
                  <a:pt x="1" y="4837"/>
                </a:cubicBezTo>
                <a:cubicBezTo>
                  <a:pt x="1" y="5104"/>
                  <a:pt x="835" y="5604"/>
                  <a:pt x="1035" y="5671"/>
                </a:cubicBezTo>
                <a:cubicBezTo>
                  <a:pt x="1235" y="5771"/>
                  <a:pt x="2603" y="6238"/>
                  <a:pt x="2870" y="6471"/>
                </a:cubicBezTo>
                <a:cubicBezTo>
                  <a:pt x="3170" y="6738"/>
                  <a:pt x="3403" y="7505"/>
                  <a:pt x="3570" y="7672"/>
                </a:cubicBezTo>
                <a:cubicBezTo>
                  <a:pt x="3703" y="7839"/>
                  <a:pt x="3703" y="8740"/>
                  <a:pt x="3837" y="8940"/>
                </a:cubicBezTo>
                <a:cubicBezTo>
                  <a:pt x="3970" y="9140"/>
                  <a:pt x="3737" y="10574"/>
                  <a:pt x="4070" y="10808"/>
                </a:cubicBezTo>
                <a:cubicBezTo>
                  <a:pt x="4404" y="11075"/>
                  <a:pt x="5038" y="11642"/>
                  <a:pt x="5238" y="11909"/>
                </a:cubicBezTo>
                <a:cubicBezTo>
                  <a:pt x="5471" y="12142"/>
                  <a:pt x="6572" y="13310"/>
                  <a:pt x="6505" y="13643"/>
                </a:cubicBezTo>
                <a:cubicBezTo>
                  <a:pt x="6405" y="13977"/>
                  <a:pt x="6672" y="14977"/>
                  <a:pt x="6505" y="15111"/>
                </a:cubicBezTo>
                <a:cubicBezTo>
                  <a:pt x="6372" y="15178"/>
                  <a:pt x="4704" y="15578"/>
                  <a:pt x="4504" y="16178"/>
                </a:cubicBezTo>
                <a:cubicBezTo>
                  <a:pt x="4304" y="16812"/>
                  <a:pt x="4571" y="18113"/>
                  <a:pt x="4571" y="18613"/>
                </a:cubicBezTo>
                <a:cubicBezTo>
                  <a:pt x="4537" y="19114"/>
                  <a:pt x="4037" y="20315"/>
                  <a:pt x="3970" y="20848"/>
                </a:cubicBezTo>
                <a:cubicBezTo>
                  <a:pt x="3870" y="21415"/>
                  <a:pt x="4037" y="21816"/>
                  <a:pt x="4137" y="22082"/>
                </a:cubicBezTo>
                <a:cubicBezTo>
                  <a:pt x="4204" y="22316"/>
                  <a:pt x="5705" y="22683"/>
                  <a:pt x="5672" y="23650"/>
                </a:cubicBezTo>
                <a:cubicBezTo>
                  <a:pt x="5638" y="24618"/>
                  <a:pt x="4537" y="26119"/>
                  <a:pt x="4571" y="26352"/>
                </a:cubicBezTo>
                <a:cubicBezTo>
                  <a:pt x="4637" y="26619"/>
                  <a:pt x="5071" y="28420"/>
                  <a:pt x="5205" y="28587"/>
                </a:cubicBezTo>
                <a:cubicBezTo>
                  <a:pt x="5305" y="28754"/>
                  <a:pt x="6205" y="29788"/>
                  <a:pt x="5805" y="30255"/>
                </a:cubicBezTo>
                <a:cubicBezTo>
                  <a:pt x="5371" y="30689"/>
                  <a:pt x="5371" y="30822"/>
                  <a:pt x="5672" y="31156"/>
                </a:cubicBezTo>
                <a:cubicBezTo>
                  <a:pt x="5972" y="31489"/>
                  <a:pt x="7573" y="32156"/>
                  <a:pt x="7673" y="32323"/>
                </a:cubicBezTo>
                <a:cubicBezTo>
                  <a:pt x="7740" y="32457"/>
                  <a:pt x="8640" y="33190"/>
                  <a:pt x="8840" y="33457"/>
                </a:cubicBezTo>
                <a:cubicBezTo>
                  <a:pt x="9041" y="33691"/>
                  <a:pt x="9541" y="34158"/>
                  <a:pt x="9408" y="34625"/>
                </a:cubicBezTo>
                <a:cubicBezTo>
                  <a:pt x="9341" y="35125"/>
                  <a:pt x="9074" y="36493"/>
                  <a:pt x="9307" y="37027"/>
                </a:cubicBezTo>
                <a:cubicBezTo>
                  <a:pt x="9474" y="37527"/>
                  <a:pt x="9841" y="37961"/>
                  <a:pt x="9841" y="38327"/>
                </a:cubicBezTo>
                <a:cubicBezTo>
                  <a:pt x="9841" y="38694"/>
                  <a:pt x="9875" y="39662"/>
                  <a:pt x="9841" y="40162"/>
                </a:cubicBezTo>
                <a:cubicBezTo>
                  <a:pt x="9808" y="40662"/>
                  <a:pt x="9908" y="41463"/>
                  <a:pt x="10175" y="41663"/>
                </a:cubicBezTo>
                <a:cubicBezTo>
                  <a:pt x="10408" y="41863"/>
                  <a:pt x="9674" y="42997"/>
                  <a:pt x="10041" y="43164"/>
                </a:cubicBezTo>
                <a:cubicBezTo>
                  <a:pt x="10153" y="43215"/>
                  <a:pt x="10325" y="43229"/>
                  <a:pt x="10522" y="43229"/>
                </a:cubicBezTo>
                <a:cubicBezTo>
                  <a:pt x="10747" y="43229"/>
                  <a:pt x="11006" y="43211"/>
                  <a:pt x="11249" y="43211"/>
                </a:cubicBezTo>
                <a:cubicBezTo>
                  <a:pt x="11489" y="43211"/>
                  <a:pt x="11715" y="43228"/>
                  <a:pt x="11876" y="43298"/>
                </a:cubicBezTo>
                <a:cubicBezTo>
                  <a:pt x="12343" y="43498"/>
                  <a:pt x="12810" y="43398"/>
                  <a:pt x="13010" y="43631"/>
                </a:cubicBezTo>
                <a:cubicBezTo>
                  <a:pt x="13210" y="43898"/>
                  <a:pt x="13410" y="44465"/>
                  <a:pt x="13510" y="44765"/>
                </a:cubicBezTo>
                <a:cubicBezTo>
                  <a:pt x="13577" y="45066"/>
                  <a:pt x="14144" y="45566"/>
                  <a:pt x="14344" y="45666"/>
                </a:cubicBezTo>
                <a:cubicBezTo>
                  <a:pt x="14545" y="45799"/>
                  <a:pt x="13844" y="47234"/>
                  <a:pt x="14211" y="47467"/>
                </a:cubicBezTo>
                <a:cubicBezTo>
                  <a:pt x="14545" y="47768"/>
                  <a:pt x="15345" y="47934"/>
                  <a:pt x="15579" y="48335"/>
                </a:cubicBezTo>
                <a:cubicBezTo>
                  <a:pt x="15845" y="48768"/>
                  <a:pt x="16513" y="48802"/>
                  <a:pt x="16579" y="49135"/>
                </a:cubicBezTo>
                <a:cubicBezTo>
                  <a:pt x="16679" y="49469"/>
                  <a:pt x="17080" y="50069"/>
                  <a:pt x="17180" y="50269"/>
                </a:cubicBezTo>
                <a:cubicBezTo>
                  <a:pt x="17246" y="50469"/>
                  <a:pt x="17246" y="50670"/>
                  <a:pt x="17180" y="51137"/>
                </a:cubicBezTo>
                <a:cubicBezTo>
                  <a:pt x="17080" y="51604"/>
                  <a:pt x="17246" y="52071"/>
                  <a:pt x="17480" y="52304"/>
                </a:cubicBezTo>
                <a:cubicBezTo>
                  <a:pt x="17680" y="52571"/>
                  <a:pt x="18247" y="52571"/>
                  <a:pt x="18214" y="52671"/>
                </a:cubicBezTo>
                <a:cubicBezTo>
                  <a:pt x="18147" y="52804"/>
                  <a:pt x="16312" y="54239"/>
                  <a:pt x="15979" y="54306"/>
                </a:cubicBezTo>
                <a:cubicBezTo>
                  <a:pt x="15645" y="54372"/>
                  <a:pt x="14911" y="54739"/>
                  <a:pt x="14678" y="55306"/>
                </a:cubicBezTo>
                <a:cubicBezTo>
                  <a:pt x="14411" y="55873"/>
                  <a:pt x="14678" y="55940"/>
                  <a:pt x="14344" y="56274"/>
                </a:cubicBezTo>
                <a:cubicBezTo>
                  <a:pt x="14011" y="56607"/>
                  <a:pt x="13577" y="56774"/>
                  <a:pt x="13310" y="56974"/>
                </a:cubicBezTo>
                <a:cubicBezTo>
                  <a:pt x="12977" y="57141"/>
                  <a:pt x="12243" y="57508"/>
                  <a:pt x="12009" y="57675"/>
                </a:cubicBezTo>
                <a:cubicBezTo>
                  <a:pt x="11743" y="57808"/>
                  <a:pt x="11075" y="57841"/>
                  <a:pt x="10708" y="58008"/>
                </a:cubicBezTo>
                <a:cubicBezTo>
                  <a:pt x="10375" y="58175"/>
                  <a:pt x="9541" y="58775"/>
                  <a:pt x="9508" y="59209"/>
                </a:cubicBezTo>
                <a:cubicBezTo>
                  <a:pt x="9408" y="59676"/>
                  <a:pt x="9007" y="60610"/>
                  <a:pt x="8674" y="60710"/>
                </a:cubicBezTo>
                <a:cubicBezTo>
                  <a:pt x="8340" y="60844"/>
                  <a:pt x="8640" y="61978"/>
                  <a:pt x="8874" y="62445"/>
                </a:cubicBezTo>
                <a:cubicBezTo>
                  <a:pt x="9141" y="62912"/>
                  <a:pt x="9674" y="63679"/>
                  <a:pt x="9641" y="64279"/>
                </a:cubicBezTo>
                <a:cubicBezTo>
                  <a:pt x="9574" y="64846"/>
                  <a:pt x="9374" y="65447"/>
                  <a:pt x="9541" y="66147"/>
                </a:cubicBezTo>
                <a:cubicBezTo>
                  <a:pt x="9708" y="66848"/>
                  <a:pt x="8907" y="67949"/>
                  <a:pt x="8874" y="68683"/>
                </a:cubicBezTo>
                <a:cubicBezTo>
                  <a:pt x="8840" y="69450"/>
                  <a:pt x="9007" y="70217"/>
                  <a:pt x="8340" y="70817"/>
                </a:cubicBezTo>
                <a:cubicBezTo>
                  <a:pt x="7640" y="71418"/>
                  <a:pt x="7906" y="71918"/>
                  <a:pt x="7640" y="72318"/>
                </a:cubicBezTo>
                <a:cubicBezTo>
                  <a:pt x="7339" y="72752"/>
                  <a:pt x="6839" y="72652"/>
                  <a:pt x="6806" y="73319"/>
                </a:cubicBezTo>
                <a:cubicBezTo>
                  <a:pt x="6739" y="73986"/>
                  <a:pt x="6706" y="74453"/>
                  <a:pt x="6572" y="74653"/>
                </a:cubicBezTo>
                <a:cubicBezTo>
                  <a:pt x="6472" y="74920"/>
                  <a:pt x="5905" y="75421"/>
                  <a:pt x="5905" y="75587"/>
                </a:cubicBezTo>
                <a:cubicBezTo>
                  <a:pt x="5905" y="75721"/>
                  <a:pt x="4571" y="75721"/>
                  <a:pt x="4237" y="75988"/>
                </a:cubicBezTo>
                <a:cubicBezTo>
                  <a:pt x="3904" y="76255"/>
                  <a:pt x="3637" y="77155"/>
                  <a:pt x="3737" y="77589"/>
                </a:cubicBezTo>
                <a:cubicBezTo>
                  <a:pt x="3870" y="77956"/>
                  <a:pt x="4204" y="77989"/>
                  <a:pt x="4204" y="78323"/>
                </a:cubicBezTo>
                <a:cubicBezTo>
                  <a:pt x="4204" y="78656"/>
                  <a:pt x="5138" y="78423"/>
                  <a:pt x="4637" y="78856"/>
                </a:cubicBezTo>
                <a:cubicBezTo>
                  <a:pt x="4137" y="79323"/>
                  <a:pt x="3570" y="80257"/>
                  <a:pt x="3503" y="80658"/>
                </a:cubicBezTo>
                <a:cubicBezTo>
                  <a:pt x="3403" y="81091"/>
                  <a:pt x="3036" y="80991"/>
                  <a:pt x="2736" y="81425"/>
                </a:cubicBezTo>
                <a:cubicBezTo>
                  <a:pt x="2469" y="81792"/>
                  <a:pt x="2036" y="81492"/>
                  <a:pt x="1902" y="81959"/>
                </a:cubicBezTo>
                <a:cubicBezTo>
                  <a:pt x="1802" y="82459"/>
                  <a:pt x="1469" y="83793"/>
                  <a:pt x="1535" y="84127"/>
                </a:cubicBezTo>
                <a:cubicBezTo>
                  <a:pt x="1635" y="84460"/>
                  <a:pt x="2336" y="85028"/>
                  <a:pt x="2569" y="85128"/>
                </a:cubicBezTo>
                <a:cubicBezTo>
                  <a:pt x="2836" y="85194"/>
                  <a:pt x="3837" y="86162"/>
                  <a:pt x="3837" y="86162"/>
                </a:cubicBezTo>
                <a:lnTo>
                  <a:pt x="65681" y="86162"/>
                </a:lnTo>
                <a:lnTo>
                  <a:pt x="65681" y="267"/>
                </a:lnTo>
                <a:lnTo>
                  <a:pt x="2069" y="0"/>
                </a:lnTo>
                <a:close/>
              </a:path>
            </a:pathLst>
          </a:custGeom>
          <a:solidFill>
            <a:schemeClr val="dk2"/>
          </a:solidFill>
          <a:ln>
            <a:noFill/>
          </a:ln>
          <a:effectLst>
            <a:outerShdw blurRad="85725" dist="19050" dir="5640000" algn="bl" rotWithShape="0">
              <a:srgbClr val="000000">
                <a:alpha val="2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 name="Google Shape;90;p16"/>
          <p:cNvSpPr txBox="1">
            <a:spLocks noGrp="1"/>
          </p:cNvSpPr>
          <p:nvPr>
            <p:ph type="title"/>
          </p:nvPr>
        </p:nvSpPr>
        <p:spPr>
          <a:xfrm>
            <a:off x="7390533" y="1819864"/>
            <a:ext cx="3848000" cy="1572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60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 name="Google Shape;91;p16"/>
          <p:cNvSpPr txBox="1">
            <a:spLocks noGrp="1"/>
          </p:cNvSpPr>
          <p:nvPr>
            <p:ph type="body" idx="1"/>
          </p:nvPr>
        </p:nvSpPr>
        <p:spPr>
          <a:xfrm>
            <a:off x="7390543" y="3465736"/>
            <a:ext cx="3800400" cy="1572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10265381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2"/>
        <p:cNvGrpSpPr/>
        <p:nvPr/>
      </p:nvGrpSpPr>
      <p:grpSpPr>
        <a:xfrm>
          <a:off x="0" y="0"/>
          <a:ext cx="0" cy="0"/>
          <a:chOff x="0" y="0"/>
          <a:chExt cx="0" cy="0"/>
        </a:xfrm>
      </p:grpSpPr>
      <p:sp>
        <p:nvSpPr>
          <p:cNvPr id="93" name="Google Shape;93;p17"/>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7"/>
          <p:cNvSpPr/>
          <p:nvPr/>
        </p:nvSpPr>
        <p:spPr>
          <a:xfrm flipH="1">
            <a:off x="170371" y="1658634"/>
            <a:ext cx="11835163" cy="5046716"/>
          </a:xfrm>
          <a:custGeom>
            <a:avLst/>
            <a:gdLst/>
            <a:ahLst/>
            <a:cxnLst/>
            <a:rect l="l" t="t" r="r" b="b"/>
            <a:pathLst>
              <a:path w="48835" h="69514" extrusionOk="0">
                <a:moveTo>
                  <a:pt x="7620" y="0"/>
                </a:moveTo>
                <a:cubicBezTo>
                  <a:pt x="7391" y="0"/>
                  <a:pt x="7188" y="27"/>
                  <a:pt x="7005" y="63"/>
                </a:cubicBezTo>
                <a:cubicBezTo>
                  <a:pt x="6672" y="97"/>
                  <a:pt x="5504" y="1197"/>
                  <a:pt x="5170" y="1264"/>
                </a:cubicBezTo>
                <a:cubicBezTo>
                  <a:pt x="5107" y="1278"/>
                  <a:pt x="5057" y="1283"/>
                  <a:pt x="5015" y="1283"/>
                </a:cubicBezTo>
                <a:cubicBezTo>
                  <a:pt x="4899" y="1283"/>
                  <a:pt x="4841" y="1245"/>
                  <a:pt x="4726" y="1245"/>
                </a:cubicBezTo>
                <a:cubicBezTo>
                  <a:pt x="4684" y="1245"/>
                  <a:pt x="4634" y="1250"/>
                  <a:pt x="4570" y="1264"/>
                </a:cubicBezTo>
                <a:cubicBezTo>
                  <a:pt x="4303" y="1364"/>
                  <a:pt x="2969" y="1398"/>
                  <a:pt x="2635" y="1531"/>
                </a:cubicBezTo>
                <a:cubicBezTo>
                  <a:pt x="2600" y="1542"/>
                  <a:pt x="2561" y="1546"/>
                  <a:pt x="2518" y="1546"/>
                </a:cubicBezTo>
                <a:cubicBezTo>
                  <a:pt x="2197" y="1546"/>
                  <a:pt x="1686" y="1282"/>
                  <a:pt x="1447" y="1282"/>
                </a:cubicBezTo>
                <a:cubicBezTo>
                  <a:pt x="1416" y="1282"/>
                  <a:pt x="1389" y="1287"/>
                  <a:pt x="1368" y="1298"/>
                </a:cubicBezTo>
                <a:cubicBezTo>
                  <a:pt x="1168" y="1431"/>
                  <a:pt x="0" y="3299"/>
                  <a:pt x="0" y="3299"/>
                </a:cubicBezTo>
                <a:lnTo>
                  <a:pt x="0" y="69513"/>
                </a:lnTo>
                <a:lnTo>
                  <a:pt x="48835" y="69513"/>
                </a:lnTo>
                <a:lnTo>
                  <a:pt x="48835" y="13306"/>
                </a:lnTo>
                <a:cubicBezTo>
                  <a:pt x="48835" y="13306"/>
                  <a:pt x="48068" y="13039"/>
                  <a:pt x="47901" y="12906"/>
                </a:cubicBezTo>
                <a:cubicBezTo>
                  <a:pt x="47736" y="12741"/>
                  <a:pt x="47539" y="11304"/>
                  <a:pt x="47341" y="11304"/>
                </a:cubicBezTo>
                <a:cubicBezTo>
                  <a:pt x="47338" y="11304"/>
                  <a:pt x="47336" y="11304"/>
                  <a:pt x="47334" y="11305"/>
                </a:cubicBezTo>
                <a:cubicBezTo>
                  <a:pt x="47247" y="11330"/>
                  <a:pt x="47076" y="11350"/>
                  <a:pt x="46879" y="11350"/>
                </a:cubicBezTo>
                <a:cubicBezTo>
                  <a:pt x="46548" y="11350"/>
                  <a:pt x="46142" y="11293"/>
                  <a:pt x="45933" y="11105"/>
                </a:cubicBezTo>
                <a:cubicBezTo>
                  <a:pt x="45599" y="10871"/>
                  <a:pt x="45266" y="10404"/>
                  <a:pt x="44999" y="10104"/>
                </a:cubicBezTo>
                <a:cubicBezTo>
                  <a:pt x="44699" y="9870"/>
                  <a:pt x="43998" y="8036"/>
                  <a:pt x="43831" y="7869"/>
                </a:cubicBezTo>
                <a:cubicBezTo>
                  <a:pt x="43793" y="7830"/>
                  <a:pt x="43719" y="7813"/>
                  <a:pt x="43624" y="7813"/>
                </a:cubicBezTo>
                <a:cubicBezTo>
                  <a:pt x="43311" y="7813"/>
                  <a:pt x="42763" y="7998"/>
                  <a:pt x="42430" y="8202"/>
                </a:cubicBezTo>
                <a:cubicBezTo>
                  <a:pt x="42362" y="8242"/>
                  <a:pt x="42295" y="8260"/>
                  <a:pt x="42227" y="8260"/>
                </a:cubicBezTo>
                <a:cubicBezTo>
                  <a:pt x="41899" y="8260"/>
                  <a:pt x="41567" y="7845"/>
                  <a:pt x="41096" y="7569"/>
                </a:cubicBezTo>
                <a:cubicBezTo>
                  <a:pt x="40562" y="7235"/>
                  <a:pt x="39929" y="6535"/>
                  <a:pt x="39829" y="6401"/>
                </a:cubicBezTo>
                <a:cubicBezTo>
                  <a:pt x="39695" y="6268"/>
                  <a:pt x="39695" y="5701"/>
                  <a:pt x="39595" y="5567"/>
                </a:cubicBezTo>
                <a:cubicBezTo>
                  <a:pt x="39528" y="5434"/>
                  <a:pt x="39061" y="4767"/>
                  <a:pt x="38861" y="4700"/>
                </a:cubicBezTo>
                <a:cubicBezTo>
                  <a:pt x="38813" y="4676"/>
                  <a:pt x="38742" y="4667"/>
                  <a:pt x="38660" y="4667"/>
                </a:cubicBezTo>
                <a:cubicBezTo>
                  <a:pt x="38463" y="4667"/>
                  <a:pt x="38197" y="4716"/>
                  <a:pt x="37992" y="4716"/>
                </a:cubicBezTo>
                <a:cubicBezTo>
                  <a:pt x="37930" y="4716"/>
                  <a:pt x="37874" y="4712"/>
                  <a:pt x="37827" y="4700"/>
                </a:cubicBezTo>
                <a:cubicBezTo>
                  <a:pt x="37527" y="4600"/>
                  <a:pt x="37093" y="3633"/>
                  <a:pt x="36927" y="3366"/>
                </a:cubicBezTo>
                <a:cubicBezTo>
                  <a:pt x="36726" y="3099"/>
                  <a:pt x="35392" y="1298"/>
                  <a:pt x="34992" y="1131"/>
                </a:cubicBezTo>
                <a:cubicBezTo>
                  <a:pt x="34889" y="1091"/>
                  <a:pt x="34759" y="1076"/>
                  <a:pt x="34613" y="1076"/>
                </a:cubicBezTo>
                <a:cubicBezTo>
                  <a:pt x="34148" y="1076"/>
                  <a:pt x="33522" y="1231"/>
                  <a:pt x="33090" y="1231"/>
                </a:cubicBezTo>
                <a:cubicBezTo>
                  <a:pt x="32523" y="1231"/>
                  <a:pt x="32156" y="1598"/>
                  <a:pt x="31556" y="1931"/>
                </a:cubicBezTo>
                <a:cubicBezTo>
                  <a:pt x="31249" y="2094"/>
                  <a:pt x="30816" y="2119"/>
                  <a:pt x="30467" y="2119"/>
                </a:cubicBezTo>
                <a:cubicBezTo>
                  <a:pt x="30304" y="2119"/>
                  <a:pt x="30160" y="2114"/>
                  <a:pt x="30055" y="2114"/>
                </a:cubicBezTo>
                <a:cubicBezTo>
                  <a:pt x="29968" y="2114"/>
                  <a:pt x="29909" y="2118"/>
                  <a:pt x="29888" y="2131"/>
                </a:cubicBezTo>
                <a:cubicBezTo>
                  <a:pt x="29876" y="2141"/>
                  <a:pt x="29858" y="2145"/>
                  <a:pt x="29835" y="2145"/>
                </a:cubicBezTo>
                <a:cubicBezTo>
                  <a:pt x="29615" y="2145"/>
                  <a:pt x="28941" y="1763"/>
                  <a:pt x="28621" y="1763"/>
                </a:cubicBezTo>
                <a:cubicBezTo>
                  <a:pt x="28609" y="1763"/>
                  <a:pt x="28598" y="1763"/>
                  <a:pt x="28587" y="1765"/>
                </a:cubicBezTo>
                <a:cubicBezTo>
                  <a:pt x="28254" y="1765"/>
                  <a:pt x="27420" y="1264"/>
                  <a:pt x="27253" y="1264"/>
                </a:cubicBezTo>
                <a:cubicBezTo>
                  <a:pt x="27086" y="1264"/>
                  <a:pt x="26586" y="1698"/>
                  <a:pt x="26386" y="1765"/>
                </a:cubicBezTo>
                <a:cubicBezTo>
                  <a:pt x="26185" y="1865"/>
                  <a:pt x="25452" y="2031"/>
                  <a:pt x="24885" y="2131"/>
                </a:cubicBezTo>
                <a:cubicBezTo>
                  <a:pt x="24584" y="2198"/>
                  <a:pt x="24359" y="2232"/>
                  <a:pt x="24122" y="2232"/>
                </a:cubicBezTo>
                <a:cubicBezTo>
                  <a:pt x="23884" y="2232"/>
                  <a:pt x="23634" y="2198"/>
                  <a:pt x="23283" y="2131"/>
                </a:cubicBezTo>
                <a:cubicBezTo>
                  <a:pt x="23012" y="2086"/>
                  <a:pt x="22592" y="2068"/>
                  <a:pt x="22190" y="2068"/>
                </a:cubicBezTo>
                <a:cubicBezTo>
                  <a:pt x="21703" y="2068"/>
                  <a:pt x="21243" y="2095"/>
                  <a:pt x="21115" y="2131"/>
                </a:cubicBezTo>
                <a:cubicBezTo>
                  <a:pt x="20915" y="2232"/>
                  <a:pt x="20114" y="2899"/>
                  <a:pt x="19948" y="2965"/>
                </a:cubicBezTo>
                <a:cubicBezTo>
                  <a:pt x="19814" y="3099"/>
                  <a:pt x="19381" y="3766"/>
                  <a:pt x="19047" y="4066"/>
                </a:cubicBezTo>
                <a:cubicBezTo>
                  <a:pt x="18713" y="4366"/>
                  <a:pt x="18180" y="4233"/>
                  <a:pt x="17913" y="4300"/>
                </a:cubicBezTo>
                <a:cubicBezTo>
                  <a:pt x="17896" y="4304"/>
                  <a:pt x="17877" y="4307"/>
                  <a:pt x="17856" y="4307"/>
                </a:cubicBezTo>
                <a:cubicBezTo>
                  <a:pt x="17582" y="4307"/>
                  <a:pt x="16960" y="3928"/>
                  <a:pt x="16712" y="3866"/>
                </a:cubicBezTo>
                <a:cubicBezTo>
                  <a:pt x="16479" y="3799"/>
                  <a:pt x="15911" y="3232"/>
                  <a:pt x="15578" y="3065"/>
                </a:cubicBezTo>
                <a:cubicBezTo>
                  <a:pt x="15269" y="2911"/>
                  <a:pt x="15018" y="2728"/>
                  <a:pt x="14744" y="2728"/>
                </a:cubicBezTo>
                <a:cubicBezTo>
                  <a:pt x="14722" y="2728"/>
                  <a:pt x="14700" y="2729"/>
                  <a:pt x="14677" y="2732"/>
                </a:cubicBezTo>
                <a:cubicBezTo>
                  <a:pt x="14643" y="2736"/>
                  <a:pt x="14602" y="2737"/>
                  <a:pt x="14555" y="2737"/>
                </a:cubicBezTo>
                <a:cubicBezTo>
                  <a:pt x="14279" y="2737"/>
                  <a:pt x="13821" y="2680"/>
                  <a:pt x="13570" y="2680"/>
                </a:cubicBezTo>
                <a:cubicBezTo>
                  <a:pt x="13494" y="2680"/>
                  <a:pt x="13437" y="2685"/>
                  <a:pt x="13410" y="2699"/>
                </a:cubicBezTo>
                <a:cubicBezTo>
                  <a:pt x="13310" y="2732"/>
                  <a:pt x="12743" y="3065"/>
                  <a:pt x="12476" y="3266"/>
                </a:cubicBezTo>
                <a:cubicBezTo>
                  <a:pt x="12447" y="3285"/>
                  <a:pt x="12416" y="3294"/>
                  <a:pt x="12384" y="3294"/>
                </a:cubicBezTo>
                <a:cubicBezTo>
                  <a:pt x="12077" y="3294"/>
                  <a:pt x="11629" y="2509"/>
                  <a:pt x="11508" y="2298"/>
                </a:cubicBezTo>
                <a:cubicBezTo>
                  <a:pt x="11342" y="2098"/>
                  <a:pt x="11175" y="1298"/>
                  <a:pt x="10741" y="1031"/>
                </a:cubicBezTo>
                <a:cubicBezTo>
                  <a:pt x="10341" y="764"/>
                  <a:pt x="8740" y="130"/>
                  <a:pt x="8239" y="63"/>
                </a:cubicBezTo>
                <a:cubicBezTo>
                  <a:pt x="8013" y="18"/>
                  <a:pt x="7808" y="0"/>
                  <a:pt x="7620" y="0"/>
                </a:cubicBezTo>
                <a:close/>
              </a:path>
            </a:pathLst>
          </a:custGeom>
          <a:solidFill>
            <a:schemeClr val="dk2"/>
          </a:solidFill>
          <a:ln>
            <a:noFill/>
          </a:ln>
          <a:effectLst>
            <a:outerShdw blurRad="85725" dist="19050" algn="bl" rotWithShape="0">
              <a:srgbClr val="000000">
                <a:alpha val="2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60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6" name="Google Shape;96;p17"/>
          <p:cNvSpPr txBox="1">
            <a:spLocks noGrp="1"/>
          </p:cNvSpPr>
          <p:nvPr>
            <p:ph type="subTitle" idx="1"/>
          </p:nvPr>
        </p:nvSpPr>
        <p:spPr>
          <a:xfrm>
            <a:off x="960000" y="4082561"/>
            <a:ext cx="3115200" cy="557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b="1">
                <a:solidFill>
                  <a:schemeClr val="dk1"/>
                </a:solidFill>
                <a:latin typeface="Englebert"/>
                <a:ea typeface="Englebert"/>
                <a:cs typeface="Englebert"/>
                <a:sym typeface="Engleber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97" name="Google Shape;97;p17"/>
          <p:cNvSpPr txBox="1">
            <a:spLocks noGrp="1"/>
          </p:cNvSpPr>
          <p:nvPr>
            <p:ph type="subTitle" idx="2"/>
          </p:nvPr>
        </p:nvSpPr>
        <p:spPr>
          <a:xfrm>
            <a:off x="960000" y="4574195"/>
            <a:ext cx="3115200" cy="117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7"/>
          <p:cNvSpPr txBox="1">
            <a:spLocks noGrp="1"/>
          </p:cNvSpPr>
          <p:nvPr>
            <p:ph type="subTitle" idx="3"/>
          </p:nvPr>
        </p:nvSpPr>
        <p:spPr>
          <a:xfrm>
            <a:off x="4538400" y="4574195"/>
            <a:ext cx="3115200" cy="117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 name="Google Shape;99;p17"/>
          <p:cNvSpPr txBox="1">
            <a:spLocks noGrp="1"/>
          </p:cNvSpPr>
          <p:nvPr>
            <p:ph type="subTitle" idx="4"/>
          </p:nvPr>
        </p:nvSpPr>
        <p:spPr>
          <a:xfrm>
            <a:off x="8116800" y="4574195"/>
            <a:ext cx="3115200" cy="117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 name="Google Shape;100;p17"/>
          <p:cNvSpPr txBox="1">
            <a:spLocks noGrp="1"/>
          </p:cNvSpPr>
          <p:nvPr>
            <p:ph type="subTitle" idx="5"/>
          </p:nvPr>
        </p:nvSpPr>
        <p:spPr>
          <a:xfrm>
            <a:off x="4538400" y="4082561"/>
            <a:ext cx="3115200" cy="557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b="1">
                <a:solidFill>
                  <a:schemeClr val="dk1"/>
                </a:solidFill>
                <a:latin typeface="Englebert"/>
                <a:ea typeface="Englebert"/>
                <a:cs typeface="Englebert"/>
                <a:sym typeface="Engleber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01" name="Google Shape;101;p17"/>
          <p:cNvSpPr txBox="1">
            <a:spLocks noGrp="1"/>
          </p:cNvSpPr>
          <p:nvPr>
            <p:ph type="subTitle" idx="6"/>
          </p:nvPr>
        </p:nvSpPr>
        <p:spPr>
          <a:xfrm>
            <a:off x="8116800" y="4082561"/>
            <a:ext cx="3115200" cy="557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b="1">
                <a:solidFill>
                  <a:schemeClr val="dk1"/>
                </a:solidFill>
                <a:latin typeface="Englebert"/>
                <a:ea typeface="Englebert"/>
                <a:cs typeface="Englebert"/>
                <a:sym typeface="Engleber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922564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02"/>
        <p:cNvGrpSpPr/>
        <p:nvPr/>
      </p:nvGrpSpPr>
      <p:grpSpPr>
        <a:xfrm>
          <a:off x="0" y="0"/>
          <a:ext cx="0" cy="0"/>
          <a:chOff x="0" y="0"/>
          <a:chExt cx="0" cy="0"/>
        </a:xfrm>
      </p:grpSpPr>
      <p:sp>
        <p:nvSpPr>
          <p:cNvPr id="103" name="Google Shape;103;p18"/>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18"/>
          <p:cNvSpPr/>
          <p:nvPr/>
        </p:nvSpPr>
        <p:spPr>
          <a:xfrm rot="10800000">
            <a:off x="6830626" y="724011"/>
            <a:ext cx="5178841" cy="5989189"/>
          </a:xfrm>
          <a:custGeom>
            <a:avLst/>
            <a:gdLst/>
            <a:ahLst/>
            <a:cxnLst/>
            <a:rect l="l" t="t" r="r" b="b"/>
            <a:pathLst>
              <a:path w="58777" h="61027" extrusionOk="0">
                <a:moveTo>
                  <a:pt x="1" y="1"/>
                </a:moveTo>
                <a:lnTo>
                  <a:pt x="1" y="60844"/>
                </a:lnTo>
                <a:cubicBezTo>
                  <a:pt x="1" y="60844"/>
                  <a:pt x="2517" y="60064"/>
                  <a:pt x="3052" y="60064"/>
                </a:cubicBezTo>
                <a:cubicBezTo>
                  <a:pt x="3092" y="60064"/>
                  <a:pt x="3120" y="60068"/>
                  <a:pt x="3137" y="60077"/>
                </a:cubicBezTo>
                <a:cubicBezTo>
                  <a:pt x="3151" y="60087"/>
                  <a:pt x="3165" y="60092"/>
                  <a:pt x="3179" y="60092"/>
                </a:cubicBezTo>
                <a:cubicBezTo>
                  <a:pt x="3347" y="60092"/>
                  <a:pt x="3413" y="59364"/>
                  <a:pt x="3537" y="59210"/>
                </a:cubicBezTo>
                <a:cubicBezTo>
                  <a:pt x="3547" y="59199"/>
                  <a:pt x="3564" y="59194"/>
                  <a:pt x="3584" y="59194"/>
                </a:cubicBezTo>
                <a:cubicBezTo>
                  <a:pt x="3819" y="59194"/>
                  <a:pt x="4643" y="59844"/>
                  <a:pt x="4704" y="59844"/>
                </a:cubicBezTo>
                <a:cubicBezTo>
                  <a:pt x="4804" y="59844"/>
                  <a:pt x="5405" y="61011"/>
                  <a:pt x="5672" y="61011"/>
                </a:cubicBezTo>
                <a:cubicBezTo>
                  <a:pt x="5872" y="61011"/>
                  <a:pt x="6487" y="61026"/>
                  <a:pt x="7013" y="61026"/>
                </a:cubicBezTo>
                <a:cubicBezTo>
                  <a:pt x="7277" y="61026"/>
                  <a:pt x="7517" y="61022"/>
                  <a:pt x="7673" y="61011"/>
                </a:cubicBezTo>
                <a:cubicBezTo>
                  <a:pt x="8140" y="60944"/>
                  <a:pt x="9041" y="59844"/>
                  <a:pt x="9408" y="59710"/>
                </a:cubicBezTo>
                <a:cubicBezTo>
                  <a:pt x="9808" y="59610"/>
                  <a:pt x="11076" y="59143"/>
                  <a:pt x="11543" y="58943"/>
                </a:cubicBezTo>
                <a:cubicBezTo>
                  <a:pt x="11946" y="58799"/>
                  <a:pt x="12749" y="58630"/>
                  <a:pt x="13412" y="58630"/>
                </a:cubicBezTo>
                <a:cubicBezTo>
                  <a:pt x="13516" y="58630"/>
                  <a:pt x="13616" y="58634"/>
                  <a:pt x="13711" y="58643"/>
                </a:cubicBezTo>
                <a:cubicBezTo>
                  <a:pt x="14329" y="58731"/>
                  <a:pt x="14972" y="59027"/>
                  <a:pt x="15413" y="59027"/>
                </a:cubicBezTo>
                <a:cubicBezTo>
                  <a:pt x="15472" y="59027"/>
                  <a:pt x="15528" y="59022"/>
                  <a:pt x="15579" y="59010"/>
                </a:cubicBezTo>
                <a:cubicBezTo>
                  <a:pt x="16046" y="58910"/>
                  <a:pt x="16680" y="58743"/>
                  <a:pt x="16913" y="58609"/>
                </a:cubicBezTo>
                <a:cubicBezTo>
                  <a:pt x="17002" y="58576"/>
                  <a:pt x="17295" y="58565"/>
                  <a:pt x="17663" y="58565"/>
                </a:cubicBezTo>
                <a:cubicBezTo>
                  <a:pt x="18399" y="58565"/>
                  <a:pt x="19437" y="58609"/>
                  <a:pt x="19748" y="58609"/>
                </a:cubicBezTo>
                <a:cubicBezTo>
                  <a:pt x="20215" y="58609"/>
                  <a:pt x="21016" y="57876"/>
                  <a:pt x="21083" y="57742"/>
                </a:cubicBezTo>
                <a:cubicBezTo>
                  <a:pt x="21183" y="57609"/>
                  <a:pt x="21750" y="56708"/>
                  <a:pt x="21616" y="56208"/>
                </a:cubicBezTo>
                <a:cubicBezTo>
                  <a:pt x="21516" y="55707"/>
                  <a:pt x="21416" y="54707"/>
                  <a:pt x="21616" y="54206"/>
                </a:cubicBezTo>
                <a:cubicBezTo>
                  <a:pt x="21883" y="53706"/>
                  <a:pt x="22317" y="53272"/>
                  <a:pt x="22317" y="52905"/>
                </a:cubicBezTo>
                <a:cubicBezTo>
                  <a:pt x="22317" y="52538"/>
                  <a:pt x="22183" y="51938"/>
                  <a:pt x="22317" y="51571"/>
                </a:cubicBezTo>
                <a:cubicBezTo>
                  <a:pt x="22417" y="51238"/>
                  <a:pt x="23017" y="50237"/>
                  <a:pt x="23218" y="49970"/>
                </a:cubicBezTo>
                <a:cubicBezTo>
                  <a:pt x="23476" y="49744"/>
                  <a:pt x="24643" y="48766"/>
                  <a:pt x="25140" y="48766"/>
                </a:cubicBezTo>
                <a:cubicBezTo>
                  <a:pt x="25156" y="48766"/>
                  <a:pt x="25171" y="48767"/>
                  <a:pt x="25186" y="48769"/>
                </a:cubicBezTo>
                <a:cubicBezTo>
                  <a:pt x="25208" y="48774"/>
                  <a:pt x="25230" y="48776"/>
                  <a:pt x="25254" y="48776"/>
                </a:cubicBezTo>
                <a:cubicBezTo>
                  <a:pt x="25730" y="48776"/>
                  <a:pt x="26496" y="47848"/>
                  <a:pt x="26687" y="47435"/>
                </a:cubicBezTo>
                <a:cubicBezTo>
                  <a:pt x="26887" y="47068"/>
                  <a:pt x="27320" y="46668"/>
                  <a:pt x="27521" y="46267"/>
                </a:cubicBezTo>
                <a:cubicBezTo>
                  <a:pt x="27721" y="45900"/>
                  <a:pt x="27687" y="45367"/>
                  <a:pt x="28288" y="45367"/>
                </a:cubicBezTo>
                <a:cubicBezTo>
                  <a:pt x="28755" y="45367"/>
                  <a:pt x="29237" y="45307"/>
                  <a:pt x="29595" y="45307"/>
                </a:cubicBezTo>
                <a:cubicBezTo>
                  <a:pt x="29774" y="45307"/>
                  <a:pt x="29922" y="45322"/>
                  <a:pt x="30022" y="45367"/>
                </a:cubicBezTo>
                <a:cubicBezTo>
                  <a:pt x="30195" y="45453"/>
                  <a:pt x="30714" y="45594"/>
                  <a:pt x="31160" y="45594"/>
                </a:cubicBezTo>
                <a:cubicBezTo>
                  <a:pt x="31404" y="45594"/>
                  <a:pt x="31627" y="45552"/>
                  <a:pt x="31757" y="45433"/>
                </a:cubicBezTo>
                <a:cubicBezTo>
                  <a:pt x="32091" y="45100"/>
                  <a:pt x="32924" y="44466"/>
                  <a:pt x="33258" y="44199"/>
                </a:cubicBezTo>
                <a:cubicBezTo>
                  <a:pt x="33592" y="43899"/>
                  <a:pt x="34059" y="43766"/>
                  <a:pt x="34426" y="43599"/>
                </a:cubicBezTo>
                <a:cubicBezTo>
                  <a:pt x="34759" y="43432"/>
                  <a:pt x="35860" y="43032"/>
                  <a:pt x="36227" y="42898"/>
                </a:cubicBezTo>
                <a:cubicBezTo>
                  <a:pt x="36594" y="42832"/>
                  <a:pt x="36994" y="42331"/>
                  <a:pt x="37061" y="41998"/>
                </a:cubicBezTo>
                <a:cubicBezTo>
                  <a:pt x="37161" y="41664"/>
                  <a:pt x="37561" y="41164"/>
                  <a:pt x="37728" y="40997"/>
                </a:cubicBezTo>
                <a:cubicBezTo>
                  <a:pt x="37861" y="40830"/>
                  <a:pt x="38762" y="40763"/>
                  <a:pt x="39029" y="40497"/>
                </a:cubicBezTo>
                <a:cubicBezTo>
                  <a:pt x="39262" y="40163"/>
                  <a:pt x="40230" y="40363"/>
                  <a:pt x="40430" y="39996"/>
                </a:cubicBezTo>
                <a:cubicBezTo>
                  <a:pt x="40663" y="39596"/>
                  <a:pt x="41497" y="38829"/>
                  <a:pt x="41397" y="38495"/>
                </a:cubicBezTo>
                <a:cubicBezTo>
                  <a:pt x="41330" y="38162"/>
                  <a:pt x="41197" y="37494"/>
                  <a:pt x="41230" y="36861"/>
                </a:cubicBezTo>
                <a:cubicBezTo>
                  <a:pt x="41264" y="36227"/>
                  <a:pt x="40830" y="34192"/>
                  <a:pt x="40830" y="33892"/>
                </a:cubicBezTo>
                <a:cubicBezTo>
                  <a:pt x="40830" y="33592"/>
                  <a:pt x="40863" y="32691"/>
                  <a:pt x="41097" y="32324"/>
                </a:cubicBezTo>
                <a:cubicBezTo>
                  <a:pt x="41364" y="31924"/>
                  <a:pt x="41998" y="31423"/>
                  <a:pt x="41864" y="31156"/>
                </a:cubicBezTo>
                <a:cubicBezTo>
                  <a:pt x="41731" y="30856"/>
                  <a:pt x="41364" y="29989"/>
                  <a:pt x="41264" y="29722"/>
                </a:cubicBezTo>
                <a:cubicBezTo>
                  <a:pt x="41197" y="29489"/>
                  <a:pt x="41197" y="28555"/>
                  <a:pt x="41197" y="28088"/>
                </a:cubicBezTo>
                <a:cubicBezTo>
                  <a:pt x="41230" y="27654"/>
                  <a:pt x="41931" y="26820"/>
                  <a:pt x="42031" y="26220"/>
                </a:cubicBezTo>
                <a:cubicBezTo>
                  <a:pt x="42098" y="25653"/>
                  <a:pt x="42598" y="25419"/>
                  <a:pt x="42365" y="24919"/>
                </a:cubicBezTo>
                <a:cubicBezTo>
                  <a:pt x="42064" y="24418"/>
                  <a:pt x="41564" y="24218"/>
                  <a:pt x="41864" y="23718"/>
                </a:cubicBezTo>
                <a:cubicBezTo>
                  <a:pt x="42164" y="23217"/>
                  <a:pt x="44266" y="22584"/>
                  <a:pt x="44700" y="22384"/>
                </a:cubicBezTo>
                <a:cubicBezTo>
                  <a:pt x="45100" y="22150"/>
                  <a:pt x="45433" y="21550"/>
                  <a:pt x="45734" y="20916"/>
                </a:cubicBezTo>
                <a:cubicBezTo>
                  <a:pt x="46026" y="20331"/>
                  <a:pt x="46097" y="19747"/>
                  <a:pt x="46470" y="19747"/>
                </a:cubicBezTo>
                <a:cubicBezTo>
                  <a:pt x="46480" y="19747"/>
                  <a:pt x="46490" y="19747"/>
                  <a:pt x="46501" y="19748"/>
                </a:cubicBezTo>
                <a:cubicBezTo>
                  <a:pt x="46805" y="19831"/>
                  <a:pt x="47293" y="20006"/>
                  <a:pt x="47641" y="20006"/>
                </a:cubicBezTo>
                <a:cubicBezTo>
                  <a:pt x="47713" y="20006"/>
                  <a:pt x="47778" y="19999"/>
                  <a:pt x="47835" y="19982"/>
                </a:cubicBezTo>
                <a:cubicBezTo>
                  <a:pt x="48169" y="19848"/>
                  <a:pt x="49403" y="19048"/>
                  <a:pt x="49703" y="18648"/>
                </a:cubicBezTo>
                <a:cubicBezTo>
                  <a:pt x="50003" y="18214"/>
                  <a:pt x="50837" y="17747"/>
                  <a:pt x="51037" y="17380"/>
                </a:cubicBezTo>
                <a:cubicBezTo>
                  <a:pt x="51271" y="17013"/>
                  <a:pt x="52038" y="17013"/>
                  <a:pt x="52505" y="16646"/>
                </a:cubicBezTo>
                <a:cubicBezTo>
                  <a:pt x="52939" y="16246"/>
                  <a:pt x="53272" y="16546"/>
                  <a:pt x="53539" y="16046"/>
                </a:cubicBezTo>
                <a:cubicBezTo>
                  <a:pt x="53773" y="15545"/>
                  <a:pt x="54507" y="14344"/>
                  <a:pt x="54573" y="13911"/>
                </a:cubicBezTo>
                <a:cubicBezTo>
                  <a:pt x="54673" y="13511"/>
                  <a:pt x="54507" y="13477"/>
                  <a:pt x="54940" y="12577"/>
                </a:cubicBezTo>
                <a:cubicBezTo>
                  <a:pt x="55441" y="11709"/>
                  <a:pt x="56074" y="10141"/>
                  <a:pt x="56375" y="9908"/>
                </a:cubicBezTo>
                <a:cubicBezTo>
                  <a:pt x="56675" y="9708"/>
                  <a:pt x="56775" y="8640"/>
                  <a:pt x="56741" y="8207"/>
                </a:cubicBezTo>
                <a:cubicBezTo>
                  <a:pt x="56708" y="7806"/>
                  <a:pt x="56375" y="7239"/>
                  <a:pt x="56541" y="6672"/>
                </a:cubicBezTo>
                <a:cubicBezTo>
                  <a:pt x="56708" y="6139"/>
                  <a:pt x="57709" y="5205"/>
                  <a:pt x="57909" y="4804"/>
                </a:cubicBezTo>
                <a:cubicBezTo>
                  <a:pt x="58109" y="4371"/>
                  <a:pt x="58776" y="4404"/>
                  <a:pt x="58676" y="3804"/>
                </a:cubicBezTo>
                <a:cubicBezTo>
                  <a:pt x="58543" y="3170"/>
                  <a:pt x="58209" y="2303"/>
                  <a:pt x="58042" y="1969"/>
                </a:cubicBezTo>
                <a:cubicBezTo>
                  <a:pt x="57876" y="1635"/>
                  <a:pt x="58376" y="1"/>
                  <a:pt x="58376" y="1"/>
                </a:cubicBezTo>
                <a:close/>
              </a:path>
            </a:pathLst>
          </a:custGeom>
          <a:solidFill>
            <a:schemeClr val="dk2"/>
          </a:solidFill>
          <a:ln>
            <a:noFill/>
          </a:ln>
          <a:effectLst>
            <a:outerShdw blurRad="85725" dist="19050" dir="5640000" algn="bl" rotWithShape="0">
              <a:srgbClr val="000000">
                <a:alpha val="2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60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6" name="Google Shape;106;p18"/>
          <p:cNvSpPr txBox="1">
            <a:spLocks noGrp="1"/>
          </p:cNvSpPr>
          <p:nvPr>
            <p:ph type="subTitle" idx="1"/>
          </p:nvPr>
        </p:nvSpPr>
        <p:spPr>
          <a:xfrm>
            <a:off x="960001" y="2411700"/>
            <a:ext cx="6390000" cy="70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a:solidFill>
                  <a:schemeClr val="dk1"/>
                </a:solidFill>
                <a:latin typeface="Englebert"/>
                <a:ea typeface="Englebert"/>
                <a:cs typeface="Englebert"/>
                <a:sym typeface="Englebert"/>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07" name="Google Shape;107;p18"/>
          <p:cNvSpPr txBox="1">
            <a:spLocks noGrp="1"/>
          </p:cNvSpPr>
          <p:nvPr>
            <p:ph type="subTitle" idx="2"/>
          </p:nvPr>
        </p:nvSpPr>
        <p:spPr>
          <a:xfrm>
            <a:off x="960001" y="3936367"/>
            <a:ext cx="6390000" cy="70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a:solidFill>
                  <a:schemeClr val="dk1"/>
                </a:solidFill>
                <a:latin typeface="Englebert"/>
                <a:ea typeface="Englebert"/>
                <a:cs typeface="Englebert"/>
                <a:sym typeface="Englebert"/>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08" name="Google Shape;108;p18"/>
          <p:cNvSpPr txBox="1">
            <a:spLocks noGrp="1"/>
          </p:cNvSpPr>
          <p:nvPr>
            <p:ph type="subTitle" idx="3"/>
          </p:nvPr>
        </p:nvSpPr>
        <p:spPr>
          <a:xfrm>
            <a:off x="960001" y="5461033"/>
            <a:ext cx="6390000" cy="70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a:solidFill>
                  <a:schemeClr val="dk1"/>
                </a:solidFill>
                <a:latin typeface="Englebert"/>
                <a:ea typeface="Englebert"/>
                <a:cs typeface="Englebert"/>
                <a:sym typeface="Englebert"/>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09" name="Google Shape;109;p18"/>
          <p:cNvSpPr txBox="1">
            <a:spLocks noGrp="1"/>
          </p:cNvSpPr>
          <p:nvPr>
            <p:ph type="subTitle" idx="4"/>
          </p:nvPr>
        </p:nvSpPr>
        <p:spPr>
          <a:xfrm>
            <a:off x="960001" y="1716567"/>
            <a:ext cx="6390000" cy="6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8"/>
          <p:cNvSpPr txBox="1">
            <a:spLocks noGrp="1"/>
          </p:cNvSpPr>
          <p:nvPr>
            <p:ph type="subTitle" idx="5"/>
          </p:nvPr>
        </p:nvSpPr>
        <p:spPr>
          <a:xfrm>
            <a:off x="960001" y="3241240"/>
            <a:ext cx="6390000" cy="6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8"/>
          <p:cNvSpPr txBox="1">
            <a:spLocks noGrp="1"/>
          </p:cNvSpPr>
          <p:nvPr>
            <p:ph type="subTitle" idx="6"/>
          </p:nvPr>
        </p:nvSpPr>
        <p:spPr>
          <a:xfrm>
            <a:off x="960001" y="4765913"/>
            <a:ext cx="6390000" cy="6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75084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12"/>
        <p:cNvGrpSpPr/>
        <p:nvPr/>
      </p:nvGrpSpPr>
      <p:grpSpPr>
        <a:xfrm>
          <a:off x="0" y="0"/>
          <a:ext cx="0" cy="0"/>
          <a:chOff x="0" y="0"/>
          <a:chExt cx="0" cy="0"/>
        </a:xfrm>
      </p:grpSpPr>
      <p:sp>
        <p:nvSpPr>
          <p:cNvPr id="113" name="Google Shape;113;p19"/>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19"/>
          <p:cNvSpPr/>
          <p:nvPr/>
        </p:nvSpPr>
        <p:spPr>
          <a:xfrm rot="10800000" flipH="1">
            <a:off x="170367" y="169718"/>
            <a:ext cx="11835163" cy="1947783"/>
          </a:xfrm>
          <a:custGeom>
            <a:avLst/>
            <a:gdLst/>
            <a:ahLst/>
            <a:cxnLst/>
            <a:rect l="l" t="t" r="r" b="b"/>
            <a:pathLst>
              <a:path w="48835" h="69514" extrusionOk="0">
                <a:moveTo>
                  <a:pt x="7620" y="0"/>
                </a:moveTo>
                <a:cubicBezTo>
                  <a:pt x="7391" y="0"/>
                  <a:pt x="7188" y="27"/>
                  <a:pt x="7005" y="63"/>
                </a:cubicBezTo>
                <a:cubicBezTo>
                  <a:pt x="6672" y="97"/>
                  <a:pt x="5504" y="1197"/>
                  <a:pt x="5170" y="1264"/>
                </a:cubicBezTo>
                <a:cubicBezTo>
                  <a:pt x="5107" y="1278"/>
                  <a:pt x="5057" y="1283"/>
                  <a:pt x="5015" y="1283"/>
                </a:cubicBezTo>
                <a:cubicBezTo>
                  <a:pt x="4899" y="1283"/>
                  <a:pt x="4841" y="1245"/>
                  <a:pt x="4726" y="1245"/>
                </a:cubicBezTo>
                <a:cubicBezTo>
                  <a:pt x="4684" y="1245"/>
                  <a:pt x="4634" y="1250"/>
                  <a:pt x="4570" y="1264"/>
                </a:cubicBezTo>
                <a:cubicBezTo>
                  <a:pt x="4303" y="1364"/>
                  <a:pt x="2969" y="1398"/>
                  <a:pt x="2635" y="1531"/>
                </a:cubicBezTo>
                <a:cubicBezTo>
                  <a:pt x="2600" y="1542"/>
                  <a:pt x="2561" y="1546"/>
                  <a:pt x="2518" y="1546"/>
                </a:cubicBezTo>
                <a:cubicBezTo>
                  <a:pt x="2197" y="1546"/>
                  <a:pt x="1686" y="1282"/>
                  <a:pt x="1447" y="1282"/>
                </a:cubicBezTo>
                <a:cubicBezTo>
                  <a:pt x="1416" y="1282"/>
                  <a:pt x="1389" y="1287"/>
                  <a:pt x="1368" y="1298"/>
                </a:cubicBezTo>
                <a:cubicBezTo>
                  <a:pt x="1168" y="1431"/>
                  <a:pt x="0" y="3299"/>
                  <a:pt x="0" y="3299"/>
                </a:cubicBezTo>
                <a:lnTo>
                  <a:pt x="0" y="69513"/>
                </a:lnTo>
                <a:lnTo>
                  <a:pt x="48835" y="69513"/>
                </a:lnTo>
                <a:lnTo>
                  <a:pt x="48835" y="13306"/>
                </a:lnTo>
                <a:cubicBezTo>
                  <a:pt x="48835" y="13306"/>
                  <a:pt x="48068" y="13039"/>
                  <a:pt x="47901" y="12906"/>
                </a:cubicBezTo>
                <a:cubicBezTo>
                  <a:pt x="47736" y="12741"/>
                  <a:pt x="47539" y="11304"/>
                  <a:pt x="47341" y="11304"/>
                </a:cubicBezTo>
                <a:cubicBezTo>
                  <a:pt x="47338" y="11304"/>
                  <a:pt x="47336" y="11304"/>
                  <a:pt x="47334" y="11305"/>
                </a:cubicBezTo>
                <a:cubicBezTo>
                  <a:pt x="47247" y="11330"/>
                  <a:pt x="47076" y="11350"/>
                  <a:pt x="46879" y="11350"/>
                </a:cubicBezTo>
                <a:cubicBezTo>
                  <a:pt x="46548" y="11350"/>
                  <a:pt x="46142" y="11293"/>
                  <a:pt x="45933" y="11105"/>
                </a:cubicBezTo>
                <a:cubicBezTo>
                  <a:pt x="45599" y="10871"/>
                  <a:pt x="45266" y="10404"/>
                  <a:pt x="44999" y="10104"/>
                </a:cubicBezTo>
                <a:cubicBezTo>
                  <a:pt x="44699" y="9870"/>
                  <a:pt x="43998" y="8036"/>
                  <a:pt x="43831" y="7869"/>
                </a:cubicBezTo>
                <a:cubicBezTo>
                  <a:pt x="43793" y="7830"/>
                  <a:pt x="43719" y="7813"/>
                  <a:pt x="43624" y="7813"/>
                </a:cubicBezTo>
                <a:cubicBezTo>
                  <a:pt x="43311" y="7813"/>
                  <a:pt x="42763" y="7998"/>
                  <a:pt x="42430" y="8202"/>
                </a:cubicBezTo>
                <a:cubicBezTo>
                  <a:pt x="42362" y="8242"/>
                  <a:pt x="42295" y="8260"/>
                  <a:pt x="42227" y="8260"/>
                </a:cubicBezTo>
                <a:cubicBezTo>
                  <a:pt x="41899" y="8260"/>
                  <a:pt x="41567" y="7845"/>
                  <a:pt x="41096" y="7569"/>
                </a:cubicBezTo>
                <a:cubicBezTo>
                  <a:pt x="40562" y="7235"/>
                  <a:pt x="39929" y="6535"/>
                  <a:pt x="39829" y="6401"/>
                </a:cubicBezTo>
                <a:cubicBezTo>
                  <a:pt x="39695" y="6268"/>
                  <a:pt x="39695" y="5701"/>
                  <a:pt x="39595" y="5567"/>
                </a:cubicBezTo>
                <a:cubicBezTo>
                  <a:pt x="39528" y="5434"/>
                  <a:pt x="39061" y="4767"/>
                  <a:pt x="38861" y="4700"/>
                </a:cubicBezTo>
                <a:cubicBezTo>
                  <a:pt x="38813" y="4676"/>
                  <a:pt x="38742" y="4667"/>
                  <a:pt x="38660" y="4667"/>
                </a:cubicBezTo>
                <a:cubicBezTo>
                  <a:pt x="38463" y="4667"/>
                  <a:pt x="38197" y="4716"/>
                  <a:pt x="37992" y="4716"/>
                </a:cubicBezTo>
                <a:cubicBezTo>
                  <a:pt x="37930" y="4716"/>
                  <a:pt x="37874" y="4712"/>
                  <a:pt x="37827" y="4700"/>
                </a:cubicBezTo>
                <a:cubicBezTo>
                  <a:pt x="37527" y="4600"/>
                  <a:pt x="37093" y="3633"/>
                  <a:pt x="36927" y="3366"/>
                </a:cubicBezTo>
                <a:cubicBezTo>
                  <a:pt x="36726" y="3099"/>
                  <a:pt x="35392" y="1298"/>
                  <a:pt x="34992" y="1131"/>
                </a:cubicBezTo>
                <a:cubicBezTo>
                  <a:pt x="34889" y="1091"/>
                  <a:pt x="34759" y="1076"/>
                  <a:pt x="34613" y="1076"/>
                </a:cubicBezTo>
                <a:cubicBezTo>
                  <a:pt x="34148" y="1076"/>
                  <a:pt x="33522" y="1231"/>
                  <a:pt x="33090" y="1231"/>
                </a:cubicBezTo>
                <a:cubicBezTo>
                  <a:pt x="32523" y="1231"/>
                  <a:pt x="32156" y="1598"/>
                  <a:pt x="31556" y="1931"/>
                </a:cubicBezTo>
                <a:cubicBezTo>
                  <a:pt x="31249" y="2094"/>
                  <a:pt x="30816" y="2119"/>
                  <a:pt x="30467" y="2119"/>
                </a:cubicBezTo>
                <a:cubicBezTo>
                  <a:pt x="30304" y="2119"/>
                  <a:pt x="30160" y="2114"/>
                  <a:pt x="30055" y="2114"/>
                </a:cubicBezTo>
                <a:cubicBezTo>
                  <a:pt x="29968" y="2114"/>
                  <a:pt x="29909" y="2118"/>
                  <a:pt x="29888" y="2131"/>
                </a:cubicBezTo>
                <a:cubicBezTo>
                  <a:pt x="29876" y="2141"/>
                  <a:pt x="29858" y="2145"/>
                  <a:pt x="29835" y="2145"/>
                </a:cubicBezTo>
                <a:cubicBezTo>
                  <a:pt x="29615" y="2145"/>
                  <a:pt x="28941" y="1763"/>
                  <a:pt x="28621" y="1763"/>
                </a:cubicBezTo>
                <a:cubicBezTo>
                  <a:pt x="28609" y="1763"/>
                  <a:pt x="28598" y="1763"/>
                  <a:pt x="28587" y="1765"/>
                </a:cubicBezTo>
                <a:cubicBezTo>
                  <a:pt x="28254" y="1765"/>
                  <a:pt x="27420" y="1264"/>
                  <a:pt x="27253" y="1264"/>
                </a:cubicBezTo>
                <a:cubicBezTo>
                  <a:pt x="27086" y="1264"/>
                  <a:pt x="26586" y="1698"/>
                  <a:pt x="26386" y="1765"/>
                </a:cubicBezTo>
                <a:cubicBezTo>
                  <a:pt x="26185" y="1865"/>
                  <a:pt x="25452" y="2031"/>
                  <a:pt x="24885" y="2131"/>
                </a:cubicBezTo>
                <a:cubicBezTo>
                  <a:pt x="24584" y="2198"/>
                  <a:pt x="24359" y="2232"/>
                  <a:pt x="24122" y="2232"/>
                </a:cubicBezTo>
                <a:cubicBezTo>
                  <a:pt x="23884" y="2232"/>
                  <a:pt x="23634" y="2198"/>
                  <a:pt x="23283" y="2131"/>
                </a:cubicBezTo>
                <a:cubicBezTo>
                  <a:pt x="23012" y="2086"/>
                  <a:pt x="22592" y="2068"/>
                  <a:pt x="22190" y="2068"/>
                </a:cubicBezTo>
                <a:cubicBezTo>
                  <a:pt x="21703" y="2068"/>
                  <a:pt x="21243" y="2095"/>
                  <a:pt x="21115" y="2131"/>
                </a:cubicBezTo>
                <a:cubicBezTo>
                  <a:pt x="20915" y="2232"/>
                  <a:pt x="20114" y="2899"/>
                  <a:pt x="19948" y="2965"/>
                </a:cubicBezTo>
                <a:cubicBezTo>
                  <a:pt x="19814" y="3099"/>
                  <a:pt x="19381" y="3766"/>
                  <a:pt x="19047" y="4066"/>
                </a:cubicBezTo>
                <a:cubicBezTo>
                  <a:pt x="18713" y="4366"/>
                  <a:pt x="18180" y="4233"/>
                  <a:pt x="17913" y="4300"/>
                </a:cubicBezTo>
                <a:cubicBezTo>
                  <a:pt x="17896" y="4304"/>
                  <a:pt x="17877" y="4307"/>
                  <a:pt x="17856" y="4307"/>
                </a:cubicBezTo>
                <a:cubicBezTo>
                  <a:pt x="17582" y="4307"/>
                  <a:pt x="16960" y="3928"/>
                  <a:pt x="16712" y="3866"/>
                </a:cubicBezTo>
                <a:cubicBezTo>
                  <a:pt x="16479" y="3799"/>
                  <a:pt x="15911" y="3232"/>
                  <a:pt x="15578" y="3065"/>
                </a:cubicBezTo>
                <a:cubicBezTo>
                  <a:pt x="15269" y="2911"/>
                  <a:pt x="15018" y="2728"/>
                  <a:pt x="14744" y="2728"/>
                </a:cubicBezTo>
                <a:cubicBezTo>
                  <a:pt x="14722" y="2728"/>
                  <a:pt x="14700" y="2729"/>
                  <a:pt x="14677" y="2732"/>
                </a:cubicBezTo>
                <a:cubicBezTo>
                  <a:pt x="14643" y="2736"/>
                  <a:pt x="14602" y="2737"/>
                  <a:pt x="14555" y="2737"/>
                </a:cubicBezTo>
                <a:cubicBezTo>
                  <a:pt x="14279" y="2737"/>
                  <a:pt x="13821" y="2680"/>
                  <a:pt x="13570" y="2680"/>
                </a:cubicBezTo>
                <a:cubicBezTo>
                  <a:pt x="13494" y="2680"/>
                  <a:pt x="13437" y="2685"/>
                  <a:pt x="13410" y="2699"/>
                </a:cubicBezTo>
                <a:cubicBezTo>
                  <a:pt x="13310" y="2732"/>
                  <a:pt x="12743" y="3065"/>
                  <a:pt x="12476" y="3266"/>
                </a:cubicBezTo>
                <a:cubicBezTo>
                  <a:pt x="12447" y="3285"/>
                  <a:pt x="12416" y="3294"/>
                  <a:pt x="12384" y="3294"/>
                </a:cubicBezTo>
                <a:cubicBezTo>
                  <a:pt x="12077" y="3294"/>
                  <a:pt x="11629" y="2509"/>
                  <a:pt x="11508" y="2298"/>
                </a:cubicBezTo>
                <a:cubicBezTo>
                  <a:pt x="11342" y="2098"/>
                  <a:pt x="11175" y="1298"/>
                  <a:pt x="10741" y="1031"/>
                </a:cubicBezTo>
                <a:cubicBezTo>
                  <a:pt x="10341" y="764"/>
                  <a:pt x="8740" y="130"/>
                  <a:pt x="8239" y="63"/>
                </a:cubicBezTo>
                <a:cubicBezTo>
                  <a:pt x="8013" y="18"/>
                  <a:pt x="7808" y="0"/>
                  <a:pt x="7620" y="0"/>
                </a:cubicBezTo>
                <a:close/>
              </a:path>
            </a:pathLst>
          </a:custGeom>
          <a:solidFill>
            <a:schemeClr val="dk2"/>
          </a:solidFill>
          <a:ln>
            <a:noFill/>
          </a:ln>
          <a:effectLst>
            <a:outerShdw blurRad="85725" dist="19050" algn="bl" rotWithShape="0">
              <a:srgbClr val="000000">
                <a:alpha val="2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60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6" name="Google Shape;116;p19"/>
          <p:cNvSpPr txBox="1">
            <a:spLocks noGrp="1"/>
          </p:cNvSpPr>
          <p:nvPr>
            <p:ph type="subTitle" idx="1"/>
          </p:nvPr>
        </p:nvSpPr>
        <p:spPr>
          <a:xfrm>
            <a:off x="1654816" y="2388956"/>
            <a:ext cx="2809200" cy="7012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3200" b="1">
                <a:solidFill>
                  <a:schemeClr val="dk1"/>
                </a:solidFill>
                <a:latin typeface="Englebert"/>
                <a:ea typeface="Englebert"/>
                <a:cs typeface="Englebert"/>
                <a:sym typeface="Engleber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17" name="Google Shape;117;p19"/>
          <p:cNvSpPr txBox="1">
            <a:spLocks noGrp="1"/>
          </p:cNvSpPr>
          <p:nvPr>
            <p:ph type="subTitle" idx="2"/>
          </p:nvPr>
        </p:nvSpPr>
        <p:spPr>
          <a:xfrm>
            <a:off x="1654816" y="3062756"/>
            <a:ext cx="2809200" cy="9512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9"/>
          <p:cNvSpPr txBox="1">
            <a:spLocks noGrp="1"/>
          </p:cNvSpPr>
          <p:nvPr>
            <p:ph type="subTitle" idx="3"/>
          </p:nvPr>
        </p:nvSpPr>
        <p:spPr>
          <a:xfrm>
            <a:off x="7727984" y="3062756"/>
            <a:ext cx="2809200" cy="951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9"/>
          <p:cNvSpPr txBox="1">
            <a:spLocks noGrp="1"/>
          </p:cNvSpPr>
          <p:nvPr>
            <p:ph type="subTitle" idx="4"/>
          </p:nvPr>
        </p:nvSpPr>
        <p:spPr>
          <a:xfrm>
            <a:off x="1654816" y="4915989"/>
            <a:ext cx="2809200" cy="9512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9"/>
          <p:cNvSpPr txBox="1">
            <a:spLocks noGrp="1"/>
          </p:cNvSpPr>
          <p:nvPr>
            <p:ph type="subTitle" idx="5"/>
          </p:nvPr>
        </p:nvSpPr>
        <p:spPr>
          <a:xfrm>
            <a:off x="7727984" y="4915989"/>
            <a:ext cx="2809200" cy="951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9"/>
          <p:cNvSpPr txBox="1">
            <a:spLocks noGrp="1"/>
          </p:cNvSpPr>
          <p:nvPr>
            <p:ph type="subTitle" idx="6"/>
          </p:nvPr>
        </p:nvSpPr>
        <p:spPr>
          <a:xfrm>
            <a:off x="1654816" y="4242189"/>
            <a:ext cx="2809200" cy="7012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3200" b="1">
                <a:solidFill>
                  <a:schemeClr val="dk1"/>
                </a:solidFill>
                <a:latin typeface="Englebert"/>
                <a:ea typeface="Englebert"/>
                <a:cs typeface="Englebert"/>
                <a:sym typeface="Engleber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22" name="Google Shape;122;p19"/>
          <p:cNvSpPr txBox="1">
            <a:spLocks noGrp="1"/>
          </p:cNvSpPr>
          <p:nvPr>
            <p:ph type="subTitle" idx="7"/>
          </p:nvPr>
        </p:nvSpPr>
        <p:spPr>
          <a:xfrm>
            <a:off x="7727983" y="2388956"/>
            <a:ext cx="2809200" cy="701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b="1">
                <a:solidFill>
                  <a:schemeClr val="dk1"/>
                </a:solidFill>
                <a:latin typeface="Englebert"/>
                <a:ea typeface="Englebert"/>
                <a:cs typeface="Englebert"/>
                <a:sym typeface="Engleber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23" name="Google Shape;123;p19"/>
          <p:cNvSpPr txBox="1">
            <a:spLocks noGrp="1"/>
          </p:cNvSpPr>
          <p:nvPr>
            <p:ph type="subTitle" idx="8"/>
          </p:nvPr>
        </p:nvSpPr>
        <p:spPr>
          <a:xfrm>
            <a:off x="7727983" y="4242189"/>
            <a:ext cx="2809200" cy="701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b="1">
                <a:solidFill>
                  <a:schemeClr val="dk1"/>
                </a:solidFill>
                <a:latin typeface="Englebert"/>
                <a:ea typeface="Englebert"/>
                <a:cs typeface="Englebert"/>
                <a:sym typeface="Engleber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488435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484D-B046-9F4F-7617-258F4493D4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D2940665-CC86-CE00-9B89-FA87DE7058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9A3F20-B0A0-4343-C758-B9ACE64B9F76}"/>
              </a:ext>
            </a:extLst>
          </p:cNvPr>
          <p:cNvSpPr>
            <a:spLocks noGrp="1"/>
          </p:cNvSpPr>
          <p:nvPr>
            <p:ph type="dt" sz="half" idx="10"/>
          </p:nvPr>
        </p:nvSpPr>
        <p:spPr/>
        <p:txBody>
          <a:bodyPr/>
          <a:lstStyle/>
          <a:p>
            <a:fld id="{69166406-836C-4CC5-BD4E-F042F2F452F1}" type="datetimeFigureOut">
              <a:rPr lang="en-CH" smtClean="0"/>
              <a:t>07/03/2023</a:t>
            </a:fld>
            <a:endParaRPr lang="en-CH"/>
          </a:p>
        </p:txBody>
      </p:sp>
      <p:sp>
        <p:nvSpPr>
          <p:cNvPr id="5" name="Footer Placeholder 4">
            <a:extLst>
              <a:ext uri="{FF2B5EF4-FFF2-40B4-BE49-F238E27FC236}">
                <a16:creationId xmlns:a16="http://schemas.microsoft.com/office/drawing/2014/main" id="{616650A4-CA07-8C6A-C567-01906EB5C33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39540A6-3B31-61CF-4ABF-B4535671A7DF}"/>
              </a:ext>
            </a:extLst>
          </p:cNvPr>
          <p:cNvSpPr>
            <a:spLocks noGrp="1"/>
          </p:cNvSpPr>
          <p:nvPr>
            <p:ph type="sldNum" sz="quarter" idx="12"/>
          </p:nvPr>
        </p:nvSpPr>
        <p:spPr/>
        <p:txBody>
          <a:bodyPr/>
          <a:lstStyle/>
          <a:p>
            <a:fld id="{949D2DB9-E1CF-428C-8D3D-CD965AF84884}" type="slidenum">
              <a:rPr lang="en-CH" smtClean="0"/>
              <a:t>‹#›</a:t>
            </a:fld>
            <a:endParaRPr lang="en-CH"/>
          </a:p>
        </p:txBody>
      </p:sp>
    </p:spTree>
    <p:extLst>
      <p:ext uri="{BB962C8B-B14F-4D97-AF65-F5344CB8AC3E}">
        <p14:creationId xmlns:p14="http://schemas.microsoft.com/office/powerpoint/2010/main" val="6711131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24"/>
        <p:cNvGrpSpPr/>
        <p:nvPr/>
      </p:nvGrpSpPr>
      <p:grpSpPr>
        <a:xfrm>
          <a:off x="0" y="0"/>
          <a:ext cx="0" cy="0"/>
          <a:chOff x="0" y="0"/>
          <a:chExt cx="0" cy="0"/>
        </a:xfrm>
      </p:grpSpPr>
      <p:sp>
        <p:nvSpPr>
          <p:cNvPr id="125" name="Google Shape;125;p20"/>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 name="Google Shape;126;p20"/>
          <p:cNvSpPr/>
          <p:nvPr/>
        </p:nvSpPr>
        <p:spPr>
          <a:xfrm>
            <a:off x="7155967" y="149867"/>
            <a:ext cx="4849507" cy="6548139"/>
          </a:xfrm>
          <a:custGeom>
            <a:avLst/>
            <a:gdLst/>
            <a:ahLst/>
            <a:cxnLst/>
            <a:rect l="l" t="t" r="r" b="b"/>
            <a:pathLst>
              <a:path w="63614" h="85896" extrusionOk="0">
                <a:moveTo>
                  <a:pt x="3070" y="1"/>
                </a:moveTo>
                <a:cubicBezTo>
                  <a:pt x="1702" y="1168"/>
                  <a:pt x="1" y="2703"/>
                  <a:pt x="1" y="2936"/>
                </a:cubicBezTo>
                <a:cubicBezTo>
                  <a:pt x="1" y="3270"/>
                  <a:pt x="2002" y="6472"/>
                  <a:pt x="2303" y="7106"/>
                </a:cubicBezTo>
                <a:cubicBezTo>
                  <a:pt x="2603" y="7706"/>
                  <a:pt x="2803" y="10342"/>
                  <a:pt x="3570" y="11042"/>
                </a:cubicBezTo>
                <a:cubicBezTo>
                  <a:pt x="4304" y="11776"/>
                  <a:pt x="5438" y="13644"/>
                  <a:pt x="5638" y="14478"/>
                </a:cubicBezTo>
                <a:cubicBezTo>
                  <a:pt x="5838" y="15312"/>
                  <a:pt x="2636" y="19682"/>
                  <a:pt x="2803" y="20115"/>
                </a:cubicBezTo>
                <a:cubicBezTo>
                  <a:pt x="2970" y="20516"/>
                  <a:pt x="4271" y="22817"/>
                  <a:pt x="4471" y="23351"/>
                </a:cubicBezTo>
                <a:cubicBezTo>
                  <a:pt x="4671" y="23885"/>
                  <a:pt x="4137" y="27721"/>
                  <a:pt x="4404" y="28021"/>
                </a:cubicBezTo>
                <a:cubicBezTo>
                  <a:pt x="4638" y="28321"/>
                  <a:pt x="8140" y="33525"/>
                  <a:pt x="8574" y="34359"/>
                </a:cubicBezTo>
                <a:cubicBezTo>
                  <a:pt x="8974" y="35193"/>
                  <a:pt x="8340" y="40196"/>
                  <a:pt x="8574" y="40630"/>
                </a:cubicBezTo>
                <a:cubicBezTo>
                  <a:pt x="8774" y="41030"/>
                  <a:pt x="11676" y="43032"/>
                  <a:pt x="11976" y="43465"/>
                </a:cubicBezTo>
                <a:cubicBezTo>
                  <a:pt x="12276" y="43866"/>
                  <a:pt x="14912" y="48135"/>
                  <a:pt x="15312" y="48669"/>
                </a:cubicBezTo>
                <a:cubicBezTo>
                  <a:pt x="15746" y="49203"/>
                  <a:pt x="17180" y="51671"/>
                  <a:pt x="16780" y="52205"/>
                </a:cubicBezTo>
                <a:cubicBezTo>
                  <a:pt x="16346" y="52739"/>
                  <a:pt x="12310" y="56908"/>
                  <a:pt x="11676" y="57475"/>
                </a:cubicBezTo>
                <a:cubicBezTo>
                  <a:pt x="11076" y="58009"/>
                  <a:pt x="7440" y="59877"/>
                  <a:pt x="7306" y="60578"/>
                </a:cubicBezTo>
                <a:cubicBezTo>
                  <a:pt x="7173" y="61311"/>
                  <a:pt x="8507" y="65248"/>
                  <a:pt x="8440" y="66415"/>
                </a:cubicBezTo>
                <a:cubicBezTo>
                  <a:pt x="8340" y="67583"/>
                  <a:pt x="6772" y="71519"/>
                  <a:pt x="6272" y="72886"/>
                </a:cubicBezTo>
                <a:cubicBezTo>
                  <a:pt x="5772" y="74254"/>
                  <a:pt x="3970" y="76722"/>
                  <a:pt x="3904" y="77556"/>
                </a:cubicBezTo>
                <a:cubicBezTo>
                  <a:pt x="3804" y="78390"/>
                  <a:pt x="3070" y="79658"/>
                  <a:pt x="2203" y="80492"/>
                </a:cubicBezTo>
                <a:cubicBezTo>
                  <a:pt x="1369" y="81326"/>
                  <a:pt x="635" y="83594"/>
                  <a:pt x="968" y="83727"/>
                </a:cubicBezTo>
                <a:cubicBezTo>
                  <a:pt x="1168" y="83828"/>
                  <a:pt x="2169" y="85062"/>
                  <a:pt x="2836" y="85896"/>
                </a:cubicBezTo>
                <a:lnTo>
                  <a:pt x="63613" y="85896"/>
                </a:lnTo>
                <a:lnTo>
                  <a:pt x="63613" y="1"/>
                </a:lnTo>
                <a:close/>
              </a:path>
            </a:pathLst>
          </a:custGeom>
          <a:solidFill>
            <a:schemeClr val="dk2"/>
          </a:solidFill>
          <a:ln>
            <a:noFill/>
          </a:ln>
          <a:effectLst>
            <a:outerShdw blurRad="85725" dist="19050" dir="5400000" algn="bl" rotWithShape="0">
              <a:schemeClr val="dk1">
                <a:alpha val="25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60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20"/>
          <p:cNvSpPr txBox="1">
            <a:spLocks noGrp="1"/>
          </p:cNvSpPr>
          <p:nvPr>
            <p:ph type="subTitle" idx="1"/>
          </p:nvPr>
        </p:nvSpPr>
        <p:spPr>
          <a:xfrm>
            <a:off x="960000" y="2495901"/>
            <a:ext cx="28244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0"/>
          <p:cNvSpPr txBox="1">
            <a:spLocks noGrp="1"/>
          </p:cNvSpPr>
          <p:nvPr>
            <p:ph type="subTitle" idx="2"/>
          </p:nvPr>
        </p:nvSpPr>
        <p:spPr>
          <a:xfrm>
            <a:off x="960000" y="5282768"/>
            <a:ext cx="28244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20"/>
          <p:cNvSpPr txBox="1">
            <a:spLocks noGrp="1"/>
          </p:cNvSpPr>
          <p:nvPr>
            <p:ph type="subTitle" idx="3"/>
          </p:nvPr>
        </p:nvSpPr>
        <p:spPr>
          <a:xfrm>
            <a:off x="960000" y="3889335"/>
            <a:ext cx="28244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0"/>
          <p:cNvSpPr txBox="1">
            <a:spLocks noGrp="1"/>
          </p:cNvSpPr>
          <p:nvPr>
            <p:ph type="subTitle" idx="4"/>
          </p:nvPr>
        </p:nvSpPr>
        <p:spPr>
          <a:xfrm>
            <a:off x="4289067" y="3889335"/>
            <a:ext cx="2813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20"/>
          <p:cNvSpPr txBox="1">
            <a:spLocks noGrp="1"/>
          </p:cNvSpPr>
          <p:nvPr>
            <p:ph type="subTitle" idx="5"/>
          </p:nvPr>
        </p:nvSpPr>
        <p:spPr>
          <a:xfrm>
            <a:off x="4289067" y="2495901"/>
            <a:ext cx="2813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20"/>
          <p:cNvSpPr txBox="1">
            <a:spLocks noGrp="1"/>
          </p:cNvSpPr>
          <p:nvPr>
            <p:ph type="subTitle" idx="6"/>
          </p:nvPr>
        </p:nvSpPr>
        <p:spPr>
          <a:xfrm>
            <a:off x="960000" y="2020133"/>
            <a:ext cx="2813600" cy="64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200" b="1">
                <a:solidFill>
                  <a:schemeClr val="dk1"/>
                </a:solidFill>
                <a:latin typeface="Englebert"/>
                <a:ea typeface="Englebert"/>
                <a:cs typeface="Englebert"/>
                <a:sym typeface="Engleber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34" name="Google Shape;134;p20"/>
          <p:cNvSpPr txBox="1">
            <a:spLocks noGrp="1"/>
          </p:cNvSpPr>
          <p:nvPr>
            <p:ph type="subTitle" idx="7"/>
          </p:nvPr>
        </p:nvSpPr>
        <p:spPr>
          <a:xfrm>
            <a:off x="960000" y="4806232"/>
            <a:ext cx="2813600" cy="64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200" b="1">
                <a:solidFill>
                  <a:schemeClr val="dk1"/>
                </a:solidFill>
                <a:latin typeface="Englebert"/>
                <a:ea typeface="Englebert"/>
                <a:cs typeface="Englebert"/>
                <a:sym typeface="Engleber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35" name="Google Shape;135;p20"/>
          <p:cNvSpPr txBox="1">
            <a:spLocks noGrp="1"/>
          </p:cNvSpPr>
          <p:nvPr>
            <p:ph type="subTitle" idx="8"/>
          </p:nvPr>
        </p:nvSpPr>
        <p:spPr>
          <a:xfrm>
            <a:off x="4289067" y="2020133"/>
            <a:ext cx="2802400" cy="64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200" b="1">
                <a:solidFill>
                  <a:schemeClr val="dk1"/>
                </a:solidFill>
                <a:latin typeface="Englebert"/>
                <a:ea typeface="Englebert"/>
                <a:cs typeface="Englebert"/>
                <a:sym typeface="Engleber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36" name="Google Shape;136;p20"/>
          <p:cNvSpPr txBox="1">
            <a:spLocks noGrp="1"/>
          </p:cNvSpPr>
          <p:nvPr>
            <p:ph type="subTitle" idx="9"/>
          </p:nvPr>
        </p:nvSpPr>
        <p:spPr>
          <a:xfrm>
            <a:off x="960000" y="3415404"/>
            <a:ext cx="2813600" cy="64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200" b="1">
                <a:solidFill>
                  <a:schemeClr val="dk1"/>
                </a:solidFill>
                <a:latin typeface="Englebert"/>
                <a:ea typeface="Englebert"/>
                <a:cs typeface="Englebert"/>
                <a:sym typeface="Engleber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37" name="Google Shape;137;p20"/>
          <p:cNvSpPr txBox="1">
            <a:spLocks noGrp="1"/>
          </p:cNvSpPr>
          <p:nvPr>
            <p:ph type="subTitle" idx="13"/>
          </p:nvPr>
        </p:nvSpPr>
        <p:spPr>
          <a:xfrm>
            <a:off x="4289067" y="3415404"/>
            <a:ext cx="2802400" cy="64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200" b="1">
                <a:solidFill>
                  <a:schemeClr val="dk1"/>
                </a:solidFill>
                <a:latin typeface="Englebert"/>
                <a:ea typeface="Englebert"/>
                <a:cs typeface="Englebert"/>
                <a:sym typeface="Engleber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38" name="Google Shape;138;p20"/>
          <p:cNvSpPr txBox="1">
            <a:spLocks noGrp="1"/>
          </p:cNvSpPr>
          <p:nvPr>
            <p:ph type="subTitle" idx="14"/>
          </p:nvPr>
        </p:nvSpPr>
        <p:spPr>
          <a:xfrm>
            <a:off x="4289067" y="5282768"/>
            <a:ext cx="2813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0"/>
          <p:cNvSpPr txBox="1">
            <a:spLocks noGrp="1"/>
          </p:cNvSpPr>
          <p:nvPr>
            <p:ph type="subTitle" idx="15"/>
          </p:nvPr>
        </p:nvSpPr>
        <p:spPr>
          <a:xfrm>
            <a:off x="4289067" y="4806232"/>
            <a:ext cx="2802400" cy="64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200" b="1">
                <a:solidFill>
                  <a:schemeClr val="dk1"/>
                </a:solidFill>
                <a:latin typeface="Englebert"/>
                <a:ea typeface="Englebert"/>
                <a:cs typeface="Englebert"/>
                <a:sym typeface="Engleber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9546520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40"/>
        <p:cNvGrpSpPr/>
        <p:nvPr/>
      </p:nvGrpSpPr>
      <p:grpSpPr>
        <a:xfrm>
          <a:off x="0" y="0"/>
          <a:ext cx="0" cy="0"/>
          <a:chOff x="0" y="0"/>
          <a:chExt cx="0" cy="0"/>
        </a:xfrm>
      </p:grpSpPr>
      <p:sp>
        <p:nvSpPr>
          <p:cNvPr id="141" name="Google Shape;141;p21"/>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21"/>
          <p:cNvSpPr/>
          <p:nvPr/>
        </p:nvSpPr>
        <p:spPr>
          <a:xfrm>
            <a:off x="7155967" y="149867"/>
            <a:ext cx="4849507" cy="6548139"/>
          </a:xfrm>
          <a:custGeom>
            <a:avLst/>
            <a:gdLst/>
            <a:ahLst/>
            <a:cxnLst/>
            <a:rect l="l" t="t" r="r" b="b"/>
            <a:pathLst>
              <a:path w="63614" h="85896" extrusionOk="0">
                <a:moveTo>
                  <a:pt x="3070" y="1"/>
                </a:moveTo>
                <a:cubicBezTo>
                  <a:pt x="1702" y="1168"/>
                  <a:pt x="1" y="2703"/>
                  <a:pt x="1" y="2936"/>
                </a:cubicBezTo>
                <a:cubicBezTo>
                  <a:pt x="1" y="3270"/>
                  <a:pt x="2002" y="6472"/>
                  <a:pt x="2303" y="7106"/>
                </a:cubicBezTo>
                <a:cubicBezTo>
                  <a:pt x="2603" y="7706"/>
                  <a:pt x="2803" y="10342"/>
                  <a:pt x="3570" y="11042"/>
                </a:cubicBezTo>
                <a:cubicBezTo>
                  <a:pt x="4304" y="11776"/>
                  <a:pt x="5438" y="13644"/>
                  <a:pt x="5638" y="14478"/>
                </a:cubicBezTo>
                <a:cubicBezTo>
                  <a:pt x="5838" y="15312"/>
                  <a:pt x="2636" y="19682"/>
                  <a:pt x="2803" y="20115"/>
                </a:cubicBezTo>
                <a:cubicBezTo>
                  <a:pt x="2970" y="20516"/>
                  <a:pt x="4271" y="22817"/>
                  <a:pt x="4471" y="23351"/>
                </a:cubicBezTo>
                <a:cubicBezTo>
                  <a:pt x="4671" y="23885"/>
                  <a:pt x="4137" y="27721"/>
                  <a:pt x="4404" y="28021"/>
                </a:cubicBezTo>
                <a:cubicBezTo>
                  <a:pt x="4638" y="28321"/>
                  <a:pt x="8140" y="33525"/>
                  <a:pt x="8574" y="34359"/>
                </a:cubicBezTo>
                <a:cubicBezTo>
                  <a:pt x="8974" y="35193"/>
                  <a:pt x="8340" y="40196"/>
                  <a:pt x="8574" y="40630"/>
                </a:cubicBezTo>
                <a:cubicBezTo>
                  <a:pt x="8774" y="41030"/>
                  <a:pt x="11676" y="43032"/>
                  <a:pt x="11976" y="43465"/>
                </a:cubicBezTo>
                <a:cubicBezTo>
                  <a:pt x="12276" y="43866"/>
                  <a:pt x="14912" y="48135"/>
                  <a:pt x="15312" y="48669"/>
                </a:cubicBezTo>
                <a:cubicBezTo>
                  <a:pt x="15746" y="49203"/>
                  <a:pt x="17180" y="51671"/>
                  <a:pt x="16780" y="52205"/>
                </a:cubicBezTo>
                <a:cubicBezTo>
                  <a:pt x="16346" y="52739"/>
                  <a:pt x="12310" y="56908"/>
                  <a:pt x="11676" y="57475"/>
                </a:cubicBezTo>
                <a:cubicBezTo>
                  <a:pt x="11076" y="58009"/>
                  <a:pt x="7440" y="59877"/>
                  <a:pt x="7306" y="60578"/>
                </a:cubicBezTo>
                <a:cubicBezTo>
                  <a:pt x="7173" y="61311"/>
                  <a:pt x="8507" y="65248"/>
                  <a:pt x="8440" y="66415"/>
                </a:cubicBezTo>
                <a:cubicBezTo>
                  <a:pt x="8340" y="67583"/>
                  <a:pt x="6772" y="71519"/>
                  <a:pt x="6272" y="72886"/>
                </a:cubicBezTo>
                <a:cubicBezTo>
                  <a:pt x="5772" y="74254"/>
                  <a:pt x="3970" y="76722"/>
                  <a:pt x="3904" y="77556"/>
                </a:cubicBezTo>
                <a:cubicBezTo>
                  <a:pt x="3804" y="78390"/>
                  <a:pt x="3070" y="79658"/>
                  <a:pt x="2203" y="80492"/>
                </a:cubicBezTo>
                <a:cubicBezTo>
                  <a:pt x="1369" y="81326"/>
                  <a:pt x="635" y="83594"/>
                  <a:pt x="968" y="83727"/>
                </a:cubicBezTo>
                <a:cubicBezTo>
                  <a:pt x="1168" y="83828"/>
                  <a:pt x="2169" y="85062"/>
                  <a:pt x="2836" y="85896"/>
                </a:cubicBezTo>
                <a:lnTo>
                  <a:pt x="63613" y="85896"/>
                </a:lnTo>
                <a:lnTo>
                  <a:pt x="63613" y="1"/>
                </a:lnTo>
                <a:close/>
              </a:path>
            </a:pathLst>
          </a:custGeom>
          <a:solidFill>
            <a:schemeClr val="dk2"/>
          </a:solidFill>
          <a:ln>
            <a:noFill/>
          </a:ln>
          <a:effectLst>
            <a:outerShdw blurRad="85725" dist="19050" dir="5400000" algn="bl" rotWithShape="0">
              <a:schemeClr val="dk1">
                <a:alpha val="25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21"/>
          <p:cNvSpPr txBox="1">
            <a:spLocks noGrp="1"/>
          </p:cNvSpPr>
          <p:nvPr>
            <p:ph type="title" hasCustomPrompt="1"/>
          </p:nvPr>
        </p:nvSpPr>
        <p:spPr>
          <a:xfrm>
            <a:off x="953467" y="716667"/>
            <a:ext cx="5084800" cy="1104400"/>
          </a:xfrm>
          <a:prstGeom prst="rect">
            <a:avLst/>
          </a:prstGeom>
        </p:spPr>
        <p:txBody>
          <a:bodyPr spcFirstLastPara="1" wrap="square" lIns="91425" tIns="91425" rIns="91425" bIns="91425" anchor="t" anchorCtr="0">
            <a:noAutofit/>
          </a:bodyPr>
          <a:lstStyle>
            <a:lvl1pPr lvl="0" rtl="0">
              <a:spcBef>
                <a:spcPts val="0"/>
              </a:spcBef>
              <a:spcAft>
                <a:spcPts val="0"/>
              </a:spcAft>
              <a:buSzPts val="6200"/>
              <a:buNone/>
              <a:defRPr sz="8266" b="1"/>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44" name="Google Shape;144;p21"/>
          <p:cNvSpPr txBox="1">
            <a:spLocks noGrp="1"/>
          </p:cNvSpPr>
          <p:nvPr>
            <p:ph type="subTitle" idx="1"/>
          </p:nvPr>
        </p:nvSpPr>
        <p:spPr>
          <a:xfrm>
            <a:off x="953467" y="1887200"/>
            <a:ext cx="5084800" cy="5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 name="Google Shape;145;p21"/>
          <p:cNvSpPr txBox="1">
            <a:spLocks noGrp="1"/>
          </p:cNvSpPr>
          <p:nvPr>
            <p:ph type="title" idx="2" hasCustomPrompt="1"/>
          </p:nvPr>
        </p:nvSpPr>
        <p:spPr>
          <a:xfrm>
            <a:off x="953467" y="2546932"/>
            <a:ext cx="5084800" cy="1104400"/>
          </a:xfrm>
          <a:prstGeom prst="rect">
            <a:avLst/>
          </a:prstGeom>
        </p:spPr>
        <p:txBody>
          <a:bodyPr spcFirstLastPara="1" wrap="square" lIns="91425" tIns="91425" rIns="91425" bIns="91425" anchor="t" anchorCtr="0">
            <a:noAutofit/>
          </a:bodyPr>
          <a:lstStyle>
            <a:lvl1pPr lvl="0" rtl="0">
              <a:spcBef>
                <a:spcPts val="0"/>
              </a:spcBef>
              <a:spcAft>
                <a:spcPts val="0"/>
              </a:spcAft>
              <a:buSzPts val="6200"/>
              <a:buNone/>
              <a:defRPr sz="8266" b="1"/>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46" name="Google Shape;146;p21"/>
          <p:cNvSpPr txBox="1">
            <a:spLocks noGrp="1"/>
          </p:cNvSpPr>
          <p:nvPr>
            <p:ph type="subTitle" idx="3"/>
          </p:nvPr>
        </p:nvSpPr>
        <p:spPr>
          <a:xfrm>
            <a:off x="953467" y="3717465"/>
            <a:ext cx="5084800" cy="5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1"/>
          <p:cNvSpPr txBox="1">
            <a:spLocks noGrp="1"/>
          </p:cNvSpPr>
          <p:nvPr>
            <p:ph type="title" idx="4" hasCustomPrompt="1"/>
          </p:nvPr>
        </p:nvSpPr>
        <p:spPr>
          <a:xfrm>
            <a:off x="953467" y="4377197"/>
            <a:ext cx="5084800" cy="1104400"/>
          </a:xfrm>
          <a:prstGeom prst="rect">
            <a:avLst/>
          </a:prstGeom>
        </p:spPr>
        <p:txBody>
          <a:bodyPr spcFirstLastPara="1" wrap="square" lIns="91425" tIns="91425" rIns="91425" bIns="91425" anchor="t" anchorCtr="0">
            <a:noAutofit/>
          </a:bodyPr>
          <a:lstStyle>
            <a:lvl1pPr lvl="0" rtl="0">
              <a:spcBef>
                <a:spcPts val="0"/>
              </a:spcBef>
              <a:spcAft>
                <a:spcPts val="0"/>
              </a:spcAft>
              <a:buSzPts val="6200"/>
              <a:buNone/>
              <a:defRPr sz="8266" b="1"/>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48" name="Google Shape;148;p21"/>
          <p:cNvSpPr txBox="1">
            <a:spLocks noGrp="1"/>
          </p:cNvSpPr>
          <p:nvPr>
            <p:ph type="subTitle" idx="5"/>
          </p:nvPr>
        </p:nvSpPr>
        <p:spPr>
          <a:xfrm>
            <a:off x="953467" y="5547732"/>
            <a:ext cx="5084800" cy="5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4278901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49"/>
        <p:cNvGrpSpPr/>
        <p:nvPr/>
      </p:nvGrpSpPr>
      <p:grpSpPr>
        <a:xfrm>
          <a:off x="0" y="0"/>
          <a:ext cx="0" cy="0"/>
          <a:chOff x="0" y="0"/>
          <a:chExt cx="0" cy="0"/>
        </a:xfrm>
      </p:grpSpPr>
      <p:sp>
        <p:nvSpPr>
          <p:cNvPr id="150" name="Google Shape;150;p22"/>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22"/>
          <p:cNvSpPr/>
          <p:nvPr/>
        </p:nvSpPr>
        <p:spPr>
          <a:xfrm flipH="1">
            <a:off x="170364" y="3319701"/>
            <a:ext cx="11835336" cy="3388060"/>
          </a:xfrm>
          <a:custGeom>
            <a:avLst/>
            <a:gdLst/>
            <a:ahLst/>
            <a:cxnLst/>
            <a:rect l="l" t="t" r="r" b="b"/>
            <a:pathLst>
              <a:path w="114817" h="39096" extrusionOk="0">
                <a:moveTo>
                  <a:pt x="10709" y="0"/>
                </a:moveTo>
                <a:cubicBezTo>
                  <a:pt x="10508" y="0"/>
                  <a:pt x="8707" y="768"/>
                  <a:pt x="8707" y="768"/>
                </a:cubicBezTo>
                <a:cubicBezTo>
                  <a:pt x="8707" y="768"/>
                  <a:pt x="8197" y="1469"/>
                  <a:pt x="8050" y="1469"/>
                </a:cubicBezTo>
                <a:cubicBezTo>
                  <a:pt x="8046" y="1469"/>
                  <a:pt x="8043" y="1469"/>
                  <a:pt x="8040" y="1468"/>
                </a:cubicBezTo>
                <a:cubicBezTo>
                  <a:pt x="8038" y="1468"/>
                  <a:pt x="8036" y="1467"/>
                  <a:pt x="8034" y="1467"/>
                </a:cubicBezTo>
                <a:cubicBezTo>
                  <a:pt x="7891" y="1467"/>
                  <a:pt x="7305" y="2670"/>
                  <a:pt x="7206" y="2769"/>
                </a:cubicBezTo>
                <a:cubicBezTo>
                  <a:pt x="7139" y="2836"/>
                  <a:pt x="5505" y="3436"/>
                  <a:pt x="5405" y="3503"/>
                </a:cubicBezTo>
                <a:cubicBezTo>
                  <a:pt x="5338" y="3603"/>
                  <a:pt x="4538" y="3770"/>
                  <a:pt x="4404" y="3836"/>
                </a:cubicBezTo>
                <a:cubicBezTo>
                  <a:pt x="4271" y="3937"/>
                  <a:pt x="3370" y="4937"/>
                  <a:pt x="3170" y="5237"/>
                </a:cubicBezTo>
                <a:cubicBezTo>
                  <a:pt x="2970" y="5538"/>
                  <a:pt x="2736" y="6038"/>
                  <a:pt x="2569" y="6038"/>
                </a:cubicBezTo>
                <a:cubicBezTo>
                  <a:pt x="2403" y="6038"/>
                  <a:pt x="1" y="7039"/>
                  <a:pt x="1" y="7039"/>
                </a:cubicBezTo>
                <a:lnTo>
                  <a:pt x="1" y="39095"/>
                </a:lnTo>
                <a:lnTo>
                  <a:pt x="114816" y="39095"/>
                </a:lnTo>
                <a:lnTo>
                  <a:pt x="114816" y="9407"/>
                </a:lnTo>
                <a:cubicBezTo>
                  <a:pt x="114816" y="9407"/>
                  <a:pt x="112581" y="7439"/>
                  <a:pt x="112381" y="7306"/>
                </a:cubicBezTo>
                <a:cubicBezTo>
                  <a:pt x="112365" y="7293"/>
                  <a:pt x="112335" y="7287"/>
                  <a:pt x="112293" y="7287"/>
                </a:cubicBezTo>
                <a:cubicBezTo>
                  <a:pt x="111908" y="7287"/>
                  <a:pt x="110536" y="7774"/>
                  <a:pt x="110236" y="7774"/>
                </a:cubicBezTo>
                <a:cubicBezTo>
                  <a:pt x="110228" y="7774"/>
                  <a:pt x="110220" y="7773"/>
                  <a:pt x="110213" y="7773"/>
                </a:cubicBezTo>
                <a:cubicBezTo>
                  <a:pt x="109913" y="7739"/>
                  <a:pt x="109312" y="7606"/>
                  <a:pt x="108712" y="7306"/>
                </a:cubicBezTo>
                <a:cubicBezTo>
                  <a:pt x="108494" y="7202"/>
                  <a:pt x="108327" y="7162"/>
                  <a:pt x="108178" y="7162"/>
                </a:cubicBezTo>
                <a:cubicBezTo>
                  <a:pt x="107893" y="7162"/>
                  <a:pt x="107671" y="7308"/>
                  <a:pt x="107278" y="7439"/>
                </a:cubicBezTo>
                <a:cubicBezTo>
                  <a:pt x="106711" y="7639"/>
                  <a:pt x="106210" y="7606"/>
                  <a:pt x="106043" y="7639"/>
                </a:cubicBezTo>
                <a:cubicBezTo>
                  <a:pt x="106021" y="7644"/>
                  <a:pt x="105985" y="7646"/>
                  <a:pt x="105937" y="7646"/>
                </a:cubicBezTo>
                <a:cubicBezTo>
                  <a:pt x="105630" y="7646"/>
                  <a:pt x="104844" y="7559"/>
                  <a:pt x="104209" y="7472"/>
                </a:cubicBezTo>
                <a:cubicBezTo>
                  <a:pt x="104181" y="7470"/>
                  <a:pt x="104152" y="7469"/>
                  <a:pt x="104124" y="7469"/>
                </a:cubicBezTo>
                <a:cubicBezTo>
                  <a:pt x="103425" y="7469"/>
                  <a:pt x="102805" y="8242"/>
                  <a:pt x="102741" y="8306"/>
                </a:cubicBezTo>
                <a:cubicBezTo>
                  <a:pt x="102641" y="8406"/>
                  <a:pt x="101640" y="9140"/>
                  <a:pt x="101373" y="9240"/>
                </a:cubicBezTo>
                <a:cubicBezTo>
                  <a:pt x="101240" y="9290"/>
                  <a:pt x="100998" y="9307"/>
                  <a:pt x="100765" y="9307"/>
                </a:cubicBezTo>
                <a:cubicBezTo>
                  <a:pt x="100531" y="9307"/>
                  <a:pt x="100306" y="9290"/>
                  <a:pt x="100206" y="9274"/>
                </a:cubicBezTo>
                <a:cubicBezTo>
                  <a:pt x="100189" y="9271"/>
                  <a:pt x="100169" y="9270"/>
                  <a:pt x="100146" y="9270"/>
                </a:cubicBezTo>
                <a:cubicBezTo>
                  <a:pt x="99855" y="9270"/>
                  <a:pt x="99126" y="9467"/>
                  <a:pt x="98972" y="9807"/>
                </a:cubicBezTo>
                <a:cubicBezTo>
                  <a:pt x="98805" y="10174"/>
                  <a:pt x="98071" y="10508"/>
                  <a:pt x="97704" y="10841"/>
                </a:cubicBezTo>
                <a:cubicBezTo>
                  <a:pt x="97304" y="11242"/>
                  <a:pt x="96537" y="11342"/>
                  <a:pt x="96403" y="11342"/>
                </a:cubicBezTo>
                <a:cubicBezTo>
                  <a:pt x="96236" y="11342"/>
                  <a:pt x="94402" y="10608"/>
                  <a:pt x="93968" y="10475"/>
                </a:cubicBezTo>
                <a:cubicBezTo>
                  <a:pt x="93952" y="10469"/>
                  <a:pt x="93935" y="10466"/>
                  <a:pt x="93917" y="10466"/>
                </a:cubicBezTo>
                <a:cubicBezTo>
                  <a:pt x="93504" y="10466"/>
                  <a:pt x="92760" y="11916"/>
                  <a:pt x="92600" y="12076"/>
                </a:cubicBezTo>
                <a:cubicBezTo>
                  <a:pt x="92434" y="12242"/>
                  <a:pt x="91633" y="12276"/>
                  <a:pt x="91133" y="12443"/>
                </a:cubicBezTo>
                <a:cubicBezTo>
                  <a:pt x="91098" y="12456"/>
                  <a:pt x="91063" y="12463"/>
                  <a:pt x="91029" y="12463"/>
                </a:cubicBezTo>
                <a:cubicBezTo>
                  <a:pt x="90565" y="12463"/>
                  <a:pt x="90127" y="11292"/>
                  <a:pt x="90065" y="11075"/>
                </a:cubicBezTo>
                <a:cubicBezTo>
                  <a:pt x="90032" y="10808"/>
                  <a:pt x="89465" y="10074"/>
                  <a:pt x="89131" y="10008"/>
                </a:cubicBezTo>
                <a:cubicBezTo>
                  <a:pt x="89120" y="10006"/>
                  <a:pt x="89107" y="10006"/>
                  <a:pt x="89092" y="10006"/>
                </a:cubicBezTo>
                <a:cubicBezTo>
                  <a:pt x="88701" y="10006"/>
                  <a:pt x="87254" y="10410"/>
                  <a:pt x="86689" y="10410"/>
                </a:cubicBezTo>
                <a:cubicBezTo>
                  <a:pt x="86668" y="10410"/>
                  <a:pt x="86648" y="10409"/>
                  <a:pt x="86629" y="10408"/>
                </a:cubicBezTo>
                <a:cubicBezTo>
                  <a:pt x="86601" y="10404"/>
                  <a:pt x="86572" y="10403"/>
                  <a:pt x="86540" y="10403"/>
                </a:cubicBezTo>
                <a:cubicBezTo>
                  <a:pt x="85976" y="10403"/>
                  <a:pt x="84921" y="10945"/>
                  <a:pt x="84795" y="11008"/>
                </a:cubicBezTo>
                <a:cubicBezTo>
                  <a:pt x="84661" y="11142"/>
                  <a:pt x="84094" y="11642"/>
                  <a:pt x="83961" y="11742"/>
                </a:cubicBezTo>
                <a:cubicBezTo>
                  <a:pt x="83794" y="11809"/>
                  <a:pt x="83194" y="12409"/>
                  <a:pt x="83060" y="12509"/>
                </a:cubicBezTo>
                <a:cubicBezTo>
                  <a:pt x="83021" y="12558"/>
                  <a:pt x="82919" y="12578"/>
                  <a:pt x="82787" y="12578"/>
                </a:cubicBezTo>
                <a:cubicBezTo>
                  <a:pt x="82467" y="12578"/>
                  <a:pt x="81972" y="12460"/>
                  <a:pt x="81759" y="12343"/>
                </a:cubicBezTo>
                <a:cubicBezTo>
                  <a:pt x="81690" y="12296"/>
                  <a:pt x="81580" y="12279"/>
                  <a:pt x="81447" y="12279"/>
                </a:cubicBezTo>
                <a:cubicBezTo>
                  <a:pt x="81006" y="12279"/>
                  <a:pt x="80315" y="12476"/>
                  <a:pt x="80058" y="12476"/>
                </a:cubicBezTo>
                <a:cubicBezTo>
                  <a:pt x="79725" y="12476"/>
                  <a:pt x="78957" y="13410"/>
                  <a:pt x="78891" y="13443"/>
                </a:cubicBezTo>
                <a:cubicBezTo>
                  <a:pt x="78757" y="13477"/>
                  <a:pt x="78057" y="13744"/>
                  <a:pt x="77556" y="13977"/>
                </a:cubicBezTo>
                <a:cubicBezTo>
                  <a:pt x="77463" y="14021"/>
                  <a:pt x="77378" y="14039"/>
                  <a:pt x="77300" y="14039"/>
                </a:cubicBezTo>
                <a:cubicBezTo>
                  <a:pt x="76900" y="14039"/>
                  <a:pt x="76668" y="13555"/>
                  <a:pt x="76389" y="13443"/>
                </a:cubicBezTo>
                <a:cubicBezTo>
                  <a:pt x="76070" y="13316"/>
                  <a:pt x="75537" y="12974"/>
                  <a:pt x="75287" y="12974"/>
                </a:cubicBezTo>
                <a:cubicBezTo>
                  <a:pt x="75275" y="12974"/>
                  <a:pt x="75265" y="12975"/>
                  <a:pt x="75255" y="12976"/>
                </a:cubicBezTo>
                <a:cubicBezTo>
                  <a:pt x="75166" y="12987"/>
                  <a:pt x="74917" y="12991"/>
                  <a:pt x="74620" y="12991"/>
                </a:cubicBezTo>
                <a:cubicBezTo>
                  <a:pt x="74024" y="12991"/>
                  <a:pt x="73231" y="12976"/>
                  <a:pt x="73120" y="12976"/>
                </a:cubicBezTo>
                <a:cubicBezTo>
                  <a:pt x="72953" y="12976"/>
                  <a:pt x="71752" y="11909"/>
                  <a:pt x="71319" y="11642"/>
                </a:cubicBezTo>
                <a:cubicBezTo>
                  <a:pt x="71118" y="11542"/>
                  <a:pt x="70902" y="11509"/>
                  <a:pt x="70676" y="11509"/>
                </a:cubicBezTo>
                <a:cubicBezTo>
                  <a:pt x="70451" y="11509"/>
                  <a:pt x="70218" y="11542"/>
                  <a:pt x="69984" y="11575"/>
                </a:cubicBezTo>
                <a:cubicBezTo>
                  <a:pt x="69584" y="11606"/>
                  <a:pt x="69126" y="11779"/>
                  <a:pt x="68665" y="11779"/>
                </a:cubicBezTo>
                <a:cubicBezTo>
                  <a:pt x="68626" y="11779"/>
                  <a:pt x="68588" y="11778"/>
                  <a:pt x="68550" y="11775"/>
                </a:cubicBezTo>
                <a:cubicBezTo>
                  <a:pt x="68050" y="11742"/>
                  <a:pt x="66582" y="11242"/>
                  <a:pt x="66382" y="11142"/>
                </a:cubicBezTo>
                <a:cubicBezTo>
                  <a:pt x="66159" y="11110"/>
                  <a:pt x="65301" y="10806"/>
                  <a:pt x="64932" y="10806"/>
                </a:cubicBezTo>
                <a:cubicBezTo>
                  <a:pt x="64914" y="10806"/>
                  <a:pt x="64896" y="10807"/>
                  <a:pt x="64881" y="10808"/>
                </a:cubicBezTo>
                <a:cubicBezTo>
                  <a:pt x="64547" y="10841"/>
                  <a:pt x="64280" y="11642"/>
                  <a:pt x="63947" y="11742"/>
                </a:cubicBezTo>
                <a:cubicBezTo>
                  <a:pt x="63613" y="11809"/>
                  <a:pt x="62079" y="11842"/>
                  <a:pt x="61612" y="11909"/>
                </a:cubicBezTo>
                <a:cubicBezTo>
                  <a:pt x="61248" y="11909"/>
                  <a:pt x="60219" y="11768"/>
                  <a:pt x="59576" y="11768"/>
                </a:cubicBezTo>
                <a:cubicBezTo>
                  <a:pt x="59392" y="11768"/>
                  <a:pt x="59240" y="11779"/>
                  <a:pt x="59143" y="11809"/>
                </a:cubicBezTo>
                <a:cubicBezTo>
                  <a:pt x="58743" y="11942"/>
                  <a:pt x="57876" y="12810"/>
                  <a:pt x="56975" y="13010"/>
                </a:cubicBezTo>
                <a:cubicBezTo>
                  <a:pt x="56828" y="13049"/>
                  <a:pt x="56705" y="13066"/>
                  <a:pt x="56599" y="13066"/>
                </a:cubicBezTo>
                <a:cubicBezTo>
                  <a:pt x="56079" y="13066"/>
                  <a:pt x="55996" y="12665"/>
                  <a:pt x="55774" y="12609"/>
                </a:cubicBezTo>
                <a:cubicBezTo>
                  <a:pt x="55556" y="12516"/>
                  <a:pt x="54668" y="12306"/>
                  <a:pt x="54280" y="12306"/>
                </a:cubicBezTo>
                <a:cubicBezTo>
                  <a:pt x="54253" y="12306"/>
                  <a:pt x="54228" y="12307"/>
                  <a:pt x="54206" y="12309"/>
                </a:cubicBezTo>
                <a:cubicBezTo>
                  <a:pt x="53873" y="12309"/>
                  <a:pt x="52905" y="12109"/>
                  <a:pt x="52405" y="11976"/>
                </a:cubicBezTo>
                <a:cubicBezTo>
                  <a:pt x="52343" y="11953"/>
                  <a:pt x="52281" y="11944"/>
                  <a:pt x="52219" y="11944"/>
                </a:cubicBezTo>
                <a:cubicBezTo>
                  <a:pt x="51817" y="11944"/>
                  <a:pt x="51436" y="12360"/>
                  <a:pt x="51204" y="12476"/>
                </a:cubicBezTo>
                <a:cubicBezTo>
                  <a:pt x="50910" y="12639"/>
                  <a:pt x="50488" y="13411"/>
                  <a:pt x="49906" y="13411"/>
                </a:cubicBezTo>
                <a:cubicBezTo>
                  <a:pt x="49894" y="13411"/>
                  <a:pt x="49882" y="13411"/>
                  <a:pt x="49870" y="13410"/>
                </a:cubicBezTo>
                <a:cubicBezTo>
                  <a:pt x="49236" y="13343"/>
                  <a:pt x="47268" y="12843"/>
                  <a:pt x="46768" y="12609"/>
                </a:cubicBezTo>
                <a:cubicBezTo>
                  <a:pt x="46267" y="12409"/>
                  <a:pt x="45767" y="12176"/>
                  <a:pt x="45367" y="12109"/>
                </a:cubicBezTo>
                <a:cubicBezTo>
                  <a:pt x="44933" y="12009"/>
                  <a:pt x="44533" y="11909"/>
                  <a:pt x="44032" y="11775"/>
                </a:cubicBezTo>
                <a:cubicBezTo>
                  <a:pt x="43532" y="11609"/>
                  <a:pt x="43332" y="10808"/>
                  <a:pt x="43098" y="10675"/>
                </a:cubicBezTo>
                <a:cubicBezTo>
                  <a:pt x="42898" y="10575"/>
                  <a:pt x="42331" y="9274"/>
                  <a:pt x="42164" y="9140"/>
                </a:cubicBezTo>
                <a:cubicBezTo>
                  <a:pt x="42142" y="9122"/>
                  <a:pt x="42113" y="9114"/>
                  <a:pt x="42077" y="9114"/>
                </a:cubicBezTo>
                <a:cubicBezTo>
                  <a:pt x="41787" y="9114"/>
                  <a:pt x="41101" y="9652"/>
                  <a:pt x="40863" y="9741"/>
                </a:cubicBezTo>
                <a:cubicBezTo>
                  <a:pt x="40852" y="9743"/>
                  <a:pt x="40841" y="9744"/>
                  <a:pt x="40829" y="9744"/>
                </a:cubicBezTo>
                <a:cubicBezTo>
                  <a:pt x="40517" y="9744"/>
                  <a:pt x="39920" y="8928"/>
                  <a:pt x="39663" y="8607"/>
                </a:cubicBezTo>
                <a:cubicBezTo>
                  <a:pt x="39362" y="8273"/>
                  <a:pt x="37995" y="7806"/>
                  <a:pt x="37761" y="7739"/>
                </a:cubicBezTo>
                <a:cubicBezTo>
                  <a:pt x="37743" y="7730"/>
                  <a:pt x="37720" y="7726"/>
                  <a:pt x="37694" y="7726"/>
                </a:cubicBezTo>
                <a:cubicBezTo>
                  <a:pt x="37441" y="7726"/>
                  <a:pt x="36847" y="8108"/>
                  <a:pt x="36588" y="8108"/>
                </a:cubicBezTo>
                <a:cubicBezTo>
                  <a:pt x="36578" y="8108"/>
                  <a:pt x="36569" y="8107"/>
                  <a:pt x="36560" y="8106"/>
                </a:cubicBezTo>
                <a:cubicBezTo>
                  <a:pt x="36460" y="8089"/>
                  <a:pt x="36319" y="8081"/>
                  <a:pt x="36152" y="8081"/>
                </a:cubicBezTo>
                <a:cubicBezTo>
                  <a:pt x="35985" y="8081"/>
                  <a:pt x="35793" y="8089"/>
                  <a:pt x="35593" y="8106"/>
                </a:cubicBezTo>
                <a:cubicBezTo>
                  <a:pt x="35569" y="8108"/>
                  <a:pt x="35545" y="8109"/>
                  <a:pt x="35522" y="8109"/>
                </a:cubicBezTo>
                <a:cubicBezTo>
                  <a:pt x="35187" y="8109"/>
                  <a:pt x="34908" y="7899"/>
                  <a:pt x="34659" y="7806"/>
                </a:cubicBezTo>
                <a:cubicBezTo>
                  <a:pt x="34359" y="7739"/>
                  <a:pt x="32791" y="7105"/>
                  <a:pt x="32658" y="7072"/>
                </a:cubicBezTo>
                <a:cubicBezTo>
                  <a:pt x="32491" y="7072"/>
                  <a:pt x="31724" y="5738"/>
                  <a:pt x="31390" y="5304"/>
                </a:cubicBezTo>
                <a:cubicBezTo>
                  <a:pt x="31056" y="4904"/>
                  <a:pt x="30890" y="4770"/>
                  <a:pt x="30556" y="4604"/>
                </a:cubicBezTo>
                <a:cubicBezTo>
                  <a:pt x="30189" y="4437"/>
                  <a:pt x="29088" y="4170"/>
                  <a:pt x="28555" y="4103"/>
                </a:cubicBezTo>
                <a:cubicBezTo>
                  <a:pt x="28021" y="4003"/>
                  <a:pt x="26820" y="3303"/>
                  <a:pt x="26520" y="3269"/>
                </a:cubicBezTo>
                <a:cubicBezTo>
                  <a:pt x="26253" y="3269"/>
                  <a:pt x="25152" y="3670"/>
                  <a:pt x="24919" y="3770"/>
                </a:cubicBezTo>
                <a:cubicBezTo>
                  <a:pt x="24752" y="3803"/>
                  <a:pt x="23518" y="4404"/>
                  <a:pt x="23184" y="4504"/>
                </a:cubicBezTo>
                <a:cubicBezTo>
                  <a:pt x="23063" y="4571"/>
                  <a:pt x="22817" y="4600"/>
                  <a:pt x="22535" y="4600"/>
                </a:cubicBezTo>
                <a:cubicBezTo>
                  <a:pt x="22120" y="4600"/>
                  <a:pt x="21628" y="4536"/>
                  <a:pt x="21350" y="4437"/>
                </a:cubicBezTo>
                <a:cubicBezTo>
                  <a:pt x="20883" y="4270"/>
                  <a:pt x="19582" y="3803"/>
                  <a:pt x="19348" y="3770"/>
                </a:cubicBezTo>
                <a:cubicBezTo>
                  <a:pt x="19081" y="3736"/>
                  <a:pt x="17046" y="3003"/>
                  <a:pt x="16846" y="2936"/>
                </a:cubicBezTo>
                <a:cubicBezTo>
                  <a:pt x="16579" y="2836"/>
                  <a:pt x="16313" y="2636"/>
                  <a:pt x="16079" y="2636"/>
                </a:cubicBezTo>
                <a:cubicBezTo>
                  <a:pt x="15879" y="2636"/>
                  <a:pt x="15245" y="2502"/>
                  <a:pt x="14912" y="2469"/>
                </a:cubicBezTo>
                <a:cubicBezTo>
                  <a:pt x="14578" y="2435"/>
                  <a:pt x="12343" y="901"/>
                  <a:pt x="12210" y="801"/>
                </a:cubicBezTo>
                <a:cubicBezTo>
                  <a:pt x="12043" y="768"/>
                  <a:pt x="10909" y="0"/>
                  <a:pt x="10709" y="0"/>
                </a:cubicBezTo>
                <a:close/>
              </a:path>
            </a:pathLst>
          </a:custGeom>
          <a:solidFill>
            <a:schemeClr val="dk2"/>
          </a:solidFill>
          <a:ln>
            <a:noFill/>
          </a:ln>
          <a:effectLst>
            <a:outerShdw blurRad="85725" dist="19050" dir="21540000" algn="bl" rotWithShape="0">
              <a:srgbClr val="000000">
                <a:alpha val="2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22"/>
          <p:cNvSpPr txBox="1">
            <a:spLocks noGrp="1"/>
          </p:cNvSpPr>
          <p:nvPr>
            <p:ph type="ctrTitle"/>
          </p:nvPr>
        </p:nvSpPr>
        <p:spPr>
          <a:xfrm>
            <a:off x="2328533" y="548800"/>
            <a:ext cx="7534800" cy="158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11333" b="1"/>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53" name="Google Shape;153;p22"/>
          <p:cNvSpPr txBox="1">
            <a:spLocks noGrp="1"/>
          </p:cNvSpPr>
          <p:nvPr>
            <p:ph type="subTitle" idx="1"/>
          </p:nvPr>
        </p:nvSpPr>
        <p:spPr>
          <a:xfrm>
            <a:off x="2328600" y="2109900"/>
            <a:ext cx="7534800" cy="148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154" name="Google Shape;154;p22"/>
          <p:cNvSpPr txBox="1"/>
          <p:nvPr/>
        </p:nvSpPr>
        <p:spPr>
          <a:xfrm>
            <a:off x="2496067" y="4751267"/>
            <a:ext cx="7200000" cy="820800"/>
          </a:xfrm>
          <a:prstGeom prst="rect">
            <a:avLst/>
          </a:prstGeom>
          <a:noFill/>
          <a:ln>
            <a:noFill/>
          </a:ln>
        </p:spPr>
        <p:txBody>
          <a:bodyPr spcFirstLastPara="1" wrap="square" lIns="121900" tIns="121900" rIns="121900" bIns="121900" anchor="b" anchorCtr="0">
            <a:noAutofit/>
          </a:bodyPr>
          <a:lstStyle/>
          <a:p>
            <a:pPr marL="0" lvl="0" indent="0" algn="ctr" rtl="0">
              <a:lnSpc>
                <a:spcPct val="100000"/>
              </a:lnSpc>
              <a:spcBef>
                <a:spcPts val="400"/>
              </a:spcBef>
              <a:spcAft>
                <a:spcPts val="0"/>
              </a:spcAft>
              <a:buNone/>
            </a:pPr>
            <a:r>
              <a:rPr lang="en" sz="1600">
                <a:solidFill>
                  <a:schemeClr val="dk1"/>
                </a:solidFill>
                <a:latin typeface="Rubik"/>
                <a:ea typeface="Rubik"/>
                <a:cs typeface="Rubik"/>
                <a:sym typeface="Rubik"/>
              </a:rPr>
              <a:t>CREDITS: This presentation template was created by </a:t>
            </a:r>
            <a:r>
              <a:rPr lang="en" sz="1600" b="1">
                <a:solidFill>
                  <a:schemeClr val="hlink"/>
                </a:solidFill>
                <a:uFill>
                  <a:noFill/>
                </a:uFill>
                <a:latin typeface="Rubik"/>
                <a:ea typeface="Rubik"/>
                <a:cs typeface="Rubik"/>
                <a:sym typeface="Rubik"/>
                <a:hlinkClick r:id="rId2"/>
              </a:rPr>
              <a:t>Slidesgo</a:t>
            </a:r>
            <a:r>
              <a:rPr lang="en" sz="1600">
                <a:solidFill>
                  <a:schemeClr val="dk1"/>
                </a:solidFill>
                <a:latin typeface="Rubik"/>
                <a:ea typeface="Rubik"/>
                <a:cs typeface="Rubik"/>
                <a:sym typeface="Rubik"/>
              </a:rPr>
              <a:t>, including icons by </a:t>
            </a:r>
            <a:r>
              <a:rPr lang="en" sz="1600" b="1">
                <a:solidFill>
                  <a:schemeClr val="dk1"/>
                </a:solidFill>
                <a:uFill>
                  <a:noFill/>
                </a:uFill>
                <a:latin typeface="Rubik"/>
                <a:ea typeface="Rubik"/>
                <a:cs typeface="Rubik"/>
                <a:sym typeface="Rubik"/>
                <a:hlinkClick r:id="rId3">
                  <a:extLst>
                    <a:ext uri="{A12FA001-AC4F-418D-AE19-62706E023703}">
                      <ahyp:hlinkClr xmlns:ahyp="http://schemas.microsoft.com/office/drawing/2018/hyperlinkcolor" val="tx"/>
                    </a:ext>
                  </a:extLst>
                </a:hlinkClick>
              </a:rPr>
              <a:t>Flaticon</a:t>
            </a:r>
            <a:r>
              <a:rPr lang="en" sz="1600">
                <a:solidFill>
                  <a:schemeClr val="dk1"/>
                </a:solidFill>
                <a:latin typeface="Rubik"/>
                <a:ea typeface="Rubik"/>
                <a:cs typeface="Rubik"/>
                <a:sym typeface="Rubik"/>
              </a:rPr>
              <a:t>, and infographics &amp; images by </a:t>
            </a:r>
            <a:r>
              <a:rPr lang="en" sz="1600" b="1">
                <a:solidFill>
                  <a:schemeClr val="dk1"/>
                </a:solidFill>
                <a:uFill>
                  <a:noFill/>
                </a:uFill>
                <a:latin typeface="Rubik"/>
                <a:ea typeface="Rubik"/>
                <a:cs typeface="Rubik"/>
                <a:sym typeface="Rubik"/>
                <a:hlinkClick r:id="rId4">
                  <a:extLst>
                    <a:ext uri="{A12FA001-AC4F-418D-AE19-62706E023703}">
                      <ahyp:hlinkClr xmlns:ahyp="http://schemas.microsoft.com/office/drawing/2018/hyperlinkcolor" val="tx"/>
                    </a:ext>
                  </a:extLst>
                </a:hlinkClick>
              </a:rPr>
              <a:t>Freepik</a:t>
            </a:r>
            <a:endParaRPr sz="1600" b="1">
              <a:solidFill>
                <a:schemeClr val="dk1"/>
              </a:solidFill>
              <a:latin typeface="Rubik"/>
              <a:ea typeface="Rubik"/>
              <a:cs typeface="Rubik"/>
              <a:sym typeface="Rubik"/>
            </a:endParaRPr>
          </a:p>
        </p:txBody>
      </p:sp>
    </p:spTree>
    <p:extLst>
      <p:ext uri="{BB962C8B-B14F-4D97-AF65-F5344CB8AC3E}">
        <p14:creationId xmlns:p14="http://schemas.microsoft.com/office/powerpoint/2010/main" val="11949510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58"/>
        <p:cNvGrpSpPr/>
        <p:nvPr/>
      </p:nvGrpSpPr>
      <p:grpSpPr>
        <a:xfrm>
          <a:off x="0" y="0"/>
          <a:ext cx="0" cy="0"/>
          <a:chOff x="0" y="0"/>
          <a:chExt cx="0" cy="0"/>
        </a:xfrm>
      </p:grpSpPr>
      <p:sp>
        <p:nvSpPr>
          <p:cNvPr id="159" name="Google Shape;159;p24"/>
          <p:cNvSpPr/>
          <p:nvPr/>
        </p:nvSpPr>
        <p:spPr>
          <a:xfrm>
            <a:off x="170367" y="157300"/>
            <a:ext cx="11835200" cy="6548000"/>
          </a:xfrm>
          <a:prstGeom prst="rect">
            <a:avLst/>
          </a:prstGeom>
          <a:solidFill>
            <a:srgbClr val="FFC1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24"/>
          <p:cNvSpPr/>
          <p:nvPr/>
        </p:nvSpPr>
        <p:spPr>
          <a:xfrm rot="10800000">
            <a:off x="6830626" y="724011"/>
            <a:ext cx="5178841" cy="5989189"/>
          </a:xfrm>
          <a:custGeom>
            <a:avLst/>
            <a:gdLst/>
            <a:ahLst/>
            <a:cxnLst/>
            <a:rect l="l" t="t" r="r" b="b"/>
            <a:pathLst>
              <a:path w="58777" h="61027" extrusionOk="0">
                <a:moveTo>
                  <a:pt x="1" y="1"/>
                </a:moveTo>
                <a:lnTo>
                  <a:pt x="1" y="60844"/>
                </a:lnTo>
                <a:cubicBezTo>
                  <a:pt x="1" y="60844"/>
                  <a:pt x="2517" y="60064"/>
                  <a:pt x="3052" y="60064"/>
                </a:cubicBezTo>
                <a:cubicBezTo>
                  <a:pt x="3092" y="60064"/>
                  <a:pt x="3120" y="60068"/>
                  <a:pt x="3137" y="60077"/>
                </a:cubicBezTo>
                <a:cubicBezTo>
                  <a:pt x="3151" y="60087"/>
                  <a:pt x="3165" y="60092"/>
                  <a:pt x="3179" y="60092"/>
                </a:cubicBezTo>
                <a:cubicBezTo>
                  <a:pt x="3347" y="60092"/>
                  <a:pt x="3413" y="59364"/>
                  <a:pt x="3537" y="59210"/>
                </a:cubicBezTo>
                <a:cubicBezTo>
                  <a:pt x="3547" y="59199"/>
                  <a:pt x="3564" y="59194"/>
                  <a:pt x="3584" y="59194"/>
                </a:cubicBezTo>
                <a:cubicBezTo>
                  <a:pt x="3819" y="59194"/>
                  <a:pt x="4643" y="59844"/>
                  <a:pt x="4704" y="59844"/>
                </a:cubicBezTo>
                <a:cubicBezTo>
                  <a:pt x="4804" y="59844"/>
                  <a:pt x="5405" y="61011"/>
                  <a:pt x="5672" y="61011"/>
                </a:cubicBezTo>
                <a:cubicBezTo>
                  <a:pt x="5872" y="61011"/>
                  <a:pt x="6487" y="61026"/>
                  <a:pt x="7013" y="61026"/>
                </a:cubicBezTo>
                <a:cubicBezTo>
                  <a:pt x="7277" y="61026"/>
                  <a:pt x="7517" y="61022"/>
                  <a:pt x="7673" y="61011"/>
                </a:cubicBezTo>
                <a:cubicBezTo>
                  <a:pt x="8140" y="60944"/>
                  <a:pt x="9041" y="59844"/>
                  <a:pt x="9408" y="59710"/>
                </a:cubicBezTo>
                <a:cubicBezTo>
                  <a:pt x="9808" y="59610"/>
                  <a:pt x="11076" y="59143"/>
                  <a:pt x="11543" y="58943"/>
                </a:cubicBezTo>
                <a:cubicBezTo>
                  <a:pt x="11946" y="58799"/>
                  <a:pt x="12749" y="58630"/>
                  <a:pt x="13412" y="58630"/>
                </a:cubicBezTo>
                <a:cubicBezTo>
                  <a:pt x="13516" y="58630"/>
                  <a:pt x="13616" y="58634"/>
                  <a:pt x="13711" y="58643"/>
                </a:cubicBezTo>
                <a:cubicBezTo>
                  <a:pt x="14329" y="58731"/>
                  <a:pt x="14972" y="59027"/>
                  <a:pt x="15413" y="59027"/>
                </a:cubicBezTo>
                <a:cubicBezTo>
                  <a:pt x="15472" y="59027"/>
                  <a:pt x="15528" y="59022"/>
                  <a:pt x="15579" y="59010"/>
                </a:cubicBezTo>
                <a:cubicBezTo>
                  <a:pt x="16046" y="58910"/>
                  <a:pt x="16680" y="58743"/>
                  <a:pt x="16913" y="58609"/>
                </a:cubicBezTo>
                <a:cubicBezTo>
                  <a:pt x="17002" y="58576"/>
                  <a:pt x="17295" y="58565"/>
                  <a:pt x="17663" y="58565"/>
                </a:cubicBezTo>
                <a:cubicBezTo>
                  <a:pt x="18399" y="58565"/>
                  <a:pt x="19437" y="58609"/>
                  <a:pt x="19748" y="58609"/>
                </a:cubicBezTo>
                <a:cubicBezTo>
                  <a:pt x="20215" y="58609"/>
                  <a:pt x="21016" y="57876"/>
                  <a:pt x="21083" y="57742"/>
                </a:cubicBezTo>
                <a:cubicBezTo>
                  <a:pt x="21183" y="57609"/>
                  <a:pt x="21750" y="56708"/>
                  <a:pt x="21616" y="56208"/>
                </a:cubicBezTo>
                <a:cubicBezTo>
                  <a:pt x="21516" y="55707"/>
                  <a:pt x="21416" y="54707"/>
                  <a:pt x="21616" y="54206"/>
                </a:cubicBezTo>
                <a:cubicBezTo>
                  <a:pt x="21883" y="53706"/>
                  <a:pt x="22317" y="53272"/>
                  <a:pt x="22317" y="52905"/>
                </a:cubicBezTo>
                <a:cubicBezTo>
                  <a:pt x="22317" y="52538"/>
                  <a:pt x="22183" y="51938"/>
                  <a:pt x="22317" y="51571"/>
                </a:cubicBezTo>
                <a:cubicBezTo>
                  <a:pt x="22417" y="51238"/>
                  <a:pt x="23017" y="50237"/>
                  <a:pt x="23218" y="49970"/>
                </a:cubicBezTo>
                <a:cubicBezTo>
                  <a:pt x="23476" y="49744"/>
                  <a:pt x="24643" y="48766"/>
                  <a:pt x="25140" y="48766"/>
                </a:cubicBezTo>
                <a:cubicBezTo>
                  <a:pt x="25156" y="48766"/>
                  <a:pt x="25171" y="48767"/>
                  <a:pt x="25186" y="48769"/>
                </a:cubicBezTo>
                <a:cubicBezTo>
                  <a:pt x="25208" y="48774"/>
                  <a:pt x="25230" y="48776"/>
                  <a:pt x="25254" y="48776"/>
                </a:cubicBezTo>
                <a:cubicBezTo>
                  <a:pt x="25730" y="48776"/>
                  <a:pt x="26496" y="47848"/>
                  <a:pt x="26687" y="47435"/>
                </a:cubicBezTo>
                <a:cubicBezTo>
                  <a:pt x="26887" y="47068"/>
                  <a:pt x="27320" y="46668"/>
                  <a:pt x="27521" y="46267"/>
                </a:cubicBezTo>
                <a:cubicBezTo>
                  <a:pt x="27721" y="45900"/>
                  <a:pt x="27687" y="45367"/>
                  <a:pt x="28288" y="45367"/>
                </a:cubicBezTo>
                <a:cubicBezTo>
                  <a:pt x="28755" y="45367"/>
                  <a:pt x="29237" y="45307"/>
                  <a:pt x="29595" y="45307"/>
                </a:cubicBezTo>
                <a:cubicBezTo>
                  <a:pt x="29774" y="45307"/>
                  <a:pt x="29922" y="45322"/>
                  <a:pt x="30022" y="45367"/>
                </a:cubicBezTo>
                <a:cubicBezTo>
                  <a:pt x="30195" y="45453"/>
                  <a:pt x="30714" y="45594"/>
                  <a:pt x="31160" y="45594"/>
                </a:cubicBezTo>
                <a:cubicBezTo>
                  <a:pt x="31404" y="45594"/>
                  <a:pt x="31627" y="45552"/>
                  <a:pt x="31757" y="45433"/>
                </a:cubicBezTo>
                <a:cubicBezTo>
                  <a:pt x="32091" y="45100"/>
                  <a:pt x="32924" y="44466"/>
                  <a:pt x="33258" y="44199"/>
                </a:cubicBezTo>
                <a:cubicBezTo>
                  <a:pt x="33592" y="43899"/>
                  <a:pt x="34059" y="43766"/>
                  <a:pt x="34426" y="43599"/>
                </a:cubicBezTo>
                <a:cubicBezTo>
                  <a:pt x="34759" y="43432"/>
                  <a:pt x="35860" y="43032"/>
                  <a:pt x="36227" y="42898"/>
                </a:cubicBezTo>
                <a:cubicBezTo>
                  <a:pt x="36594" y="42832"/>
                  <a:pt x="36994" y="42331"/>
                  <a:pt x="37061" y="41998"/>
                </a:cubicBezTo>
                <a:cubicBezTo>
                  <a:pt x="37161" y="41664"/>
                  <a:pt x="37561" y="41164"/>
                  <a:pt x="37728" y="40997"/>
                </a:cubicBezTo>
                <a:cubicBezTo>
                  <a:pt x="37861" y="40830"/>
                  <a:pt x="38762" y="40763"/>
                  <a:pt x="39029" y="40497"/>
                </a:cubicBezTo>
                <a:cubicBezTo>
                  <a:pt x="39262" y="40163"/>
                  <a:pt x="40230" y="40363"/>
                  <a:pt x="40430" y="39996"/>
                </a:cubicBezTo>
                <a:cubicBezTo>
                  <a:pt x="40663" y="39596"/>
                  <a:pt x="41497" y="38829"/>
                  <a:pt x="41397" y="38495"/>
                </a:cubicBezTo>
                <a:cubicBezTo>
                  <a:pt x="41330" y="38162"/>
                  <a:pt x="41197" y="37494"/>
                  <a:pt x="41230" y="36861"/>
                </a:cubicBezTo>
                <a:cubicBezTo>
                  <a:pt x="41264" y="36227"/>
                  <a:pt x="40830" y="34192"/>
                  <a:pt x="40830" y="33892"/>
                </a:cubicBezTo>
                <a:cubicBezTo>
                  <a:pt x="40830" y="33592"/>
                  <a:pt x="40863" y="32691"/>
                  <a:pt x="41097" y="32324"/>
                </a:cubicBezTo>
                <a:cubicBezTo>
                  <a:pt x="41364" y="31924"/>
                  <a:pt x="41998" y="31423"/>
                  <a:pt x="41864" y="31156"/>
                </a:cubicBezTo>
                <a:cubicBezTo>
                  <a:pt x="41731" y="30856"/>
                  <a:pt x="41364" y="29989"/>
                  <a:pt x="41264" y="29722"/>
                </a:cubicBezTo>
                <a:cubicBezTo>
                  <a:pt x="41197" y="29489"/>
                  <a:pt x="41197" y="28555"/>
                  <a:pt x="41197" y="28088"/>
                </a:cubicBezTo>
                <a:cubicBezTo>
                  <a:pt x="41230" y="27654"/>
                  <a:pt x="41931" y="26820"/>
                  <a:pt x="42031" y="26220"/>
                </a:cubicBezTo>
                <a:cubicBezTo>
                  <a:pt x="42098" y="25653"/>
                  <a:pt x="42598" y="25419"/>
                  <a:pt x="42365" y="24919"/>
                </a:cubicBezTo>
                <a:cubicBezTo>
                  <a:pt x="42064" y="24418"/>
                  <a:pt x="41564" y="24218"/>
                  <a:pt x="41864" y="23718"/>
                </a:cubicBezTo>
                <a:cubicBezTo>
                  <a:pt x="42164" y="23217"/>
                  <a:pt x="44266" y="22584"/>
                  <a:pt x="44700" y="22384"/>
                </a:cubicBezTo>
                <a:cubicBezTo>
                  <a:pt x="45100" y="22150"/>
                  <a:pt x="45433" y="21550"/>
                  <a:pt x="45734" y="20916"/>
                </a:cubicBezTo>
                <a:cubicBezTo>
                  <a:pt x="46026" y="20331"/>
                  <a:pt x="46097" y="19747"/>
                  <a:pt x="46470" y="19747"/>
                </a:cubicBezTo>
                <a:cubicBezTo>
                  <a:pt x="46480" y="19747"/>
                  <a:pt x="46490" y="19747"/>
                  <a:pt x="46501" y="19748"/>
                </a:cubicBezTo>
                <a:cubicBezTo>
                  <a:pt x="46805" y="19831"/>
                  <a:pt x="47293" y="20006"/>
                  <a:pt x="47641" y="20006"/>
                </a:cubicBezTo>
                <a:cubicBezTo>
                  <a:pt x="47713" y="20006"/>
                  <a:pt x="47778" y="19999"/>
                  <a:pt x="47835" y="19982"/>
                </a:cubicBezTo>
                <a:cubicBezTo>
                  <a:pt x="48169" y="19848"/>
                  <a:pt x="49403" y="19048"/>
                  <a:pt x="49703" y="18648"/>
                </a:cubicBezTo>
                <a:cubicBezTo>
                  <a:pt x="50003" y="18214"/>
                  <a:pt x="50837" y="17747"/>
                  <a:pt x="51037" y="17380"/>
                </a:cubicBezTo>
                <a:cubicBezTo>
                  <a:pt x="51271" y="17013"/>
                  <a:pt x="52038" y="17013"/>
                  <a:pt x="52505" y="16646"/>
                </a:cubicBezTo>
                <a:cubicBezTo>
                  <a:pt x="52939" y="16246"/>
                  <a:pt x="53272" y="16546"/>
                  <a:pt x="53539" y="16046"/>
                </a:cubicBezTo>
                <a:cubicBezTo>
                  <a:pt x="53773" y="15545"/>
                  <a:pt x="54507" y="14344"/>
                  <a:pt x="54573" y="13911"/>
                </a:cubicBezTo>
                <a:cubicBezTo>
                  <a:pt x="54673" y="13511"/>
                  <a:pt x="54507" y="13477"/>
                  <a:pt x="54940" y="12577"/>
                </a:cubicBezTo>
                <a:cubicBezTo>
                  <a:pt x="55441" y="11709"/>
                  <a:pt x="56074" y="10141"/>
                  <a:pt x="56375" y="9908"/>
                </a:cubicBezTo>
                <a:cubicBezTo>
                  <a:pt x="56675" y="9708"/>
                  <a:pt x="56775" y="8640"/>
                  <a:pt x="56741" y="8207"/>
                </a:cubicBezTo>
                <a:cubicBezTo>
                  <a:pt x="56708" y="7806"/>
                  <a:pt x="56375" y="7239"/>
                  <a:pt x="56541" y="6672"/>
                </a:cubicBezTo>
                <a:cubicBezTo>
                  <a:pt x="56708" y="6139"/>
                  <a:pt x="57709" y="5205"/>
                  <a:pt x="57909" y="4804"/>
                </a:cubicBezTo>
                <a:cubicBezTo>
                  <a:pt x="58109" y="4371"/>
                  <a:pt x="58776" y="4404"/>
                  <a:pt x="58676" y="3804"/>
                </a:cubicBezTo>
                <a:cubicBezTo>
                  <a:pt x="58543" y="3170"/>
                  <a:pt x="58209" y="2303"/>
                  <a:pt x="58042" y="1969"/>
                </a:cubicBezTo>
                <a:cubicBezTo>
                  <a:pt x="57876" y="1635"/>
                  <a:pt x="58376" y="1"/>
                  <a:pt x="58376" y="1"/>
                </a:cubicBezTo>
                <a:close/>
              </a:path>
            </a:pathLst>
          </a:custGeom>
          <a:solidFill>
            <a:schemeClr val="dk2"/>
          </a:solidFill>
          <a:ln>
            <a:noFill/>
          </a:ln>
          <a:effectLst>
            <a:outerShdw blurRad="85725" dist="19050" dir="5640000" algn="bl" rotWithShape="0">
              <a:srgbClr val="000000">
                <a:alpha val="2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00004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0B65-1AF7-BA64-E013-7F881A1DE252}"/>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DABB4E1D-11E8-F1D0-CF43-BBC7278551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FDF5B37A-E4B3-CCBD-D750-4BE19F302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8E8CE4BA-F014-33F0-DDBA-4F8517F0A939}"/>
              </a:ext>
            </a:extLst>
          </p:cNvPr>
          <p:cNvSpPr>
            <a:spLocks noGrp="1"/>
          </p:cNvSpPr>
          <p:nvPr>
            <p:ph type="dt" sz="half" idx="10"/>
          </p:nvPr>
        </p:nvSpPr>
        <p:spPr/>
        <p:txBody>
          <a:bodyPr/>
          <a:lstStyle/>
          <a:p>
            <a:fld id="{69166406-836C-4CC5-BD4E-F042F2F452F1}" type="datetimeFigureOut">
              <a:rPr lang="en-CH" smtClean="0"/>
              <a:t>07/03/2023</a:t>
            </a:fld>
            <a:endParaRPr lang="en-CH"/>
          </a:p>
        </p:txBody>
      </p:sp>
      <p:sp>
        <p:nvSpPr>
          <p:cNvPr id="6" name="Footer Placeholder 5">
            <a:extLst>
              <a:ext uri="{FF2B5EF4-FFF2-40B4-BE49-F238E27FC236}">
                <a16:creationId xmlns:a16="http://schemas.microsoft.com/office/drawing/2014/main" id="{5772A8D8-BD13-B445-DB12-07EF6569774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D051ED1-A6F2-306A-4AF7-2F8ED67790CC}"/>
              </a:ext>
            </a:extLst>
          </p:cNvPr>
          <p:cNvSpPr>
            <a:spLocks noGrp="1"/>
          </p:cNvSpPr>
          <p:nvPr>
            <p:ph type="sldNum" sz="quarter" idx="12"/>
          </p:nvPr>
        </p:nvSpPr>
        <p:spPr/>
        <p:txBody>
          <a:bodyPr/>
          <a:lstStyle/>
          <a:p>
            <a:fld id="{949D2DB9-E1CF-428C-8D3D-CD965AF84884}" type="slidenum">
              <a:rPr lang="en-CH" smtClean="0"/>
              <a:t>‹#›</a:t>
            </a:fld>
            <a:endParaRPr lang="en-CH"/>
          </a:p>
        </p:txBody>
      </p:sp>
    </p:spTree>
    <p:extLst>
      <p:ext uri="{BB962C8B-B14F-4D97-AF65-F5344CB8AC3E}">
        <p14:creationId xmlns:p14="http://schemas.microsoft.com/office/powerpoint/2010/main" val="1519621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9F115-DDE7-0CAF-C77D-E029A53F7517}"/>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14211D2-439D-6F54-392B-FFA08A3C1D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216F30-FFD1-9DAF-94B2-B8CD0E663C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581EAE04-76BD-6BB0-AAEB-C75DB45CB4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D3D15-CD61-E93D-42B1-8C3A7ED163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7290E786-AF14-E142-BD6A-5F435F3A0C1D}"/>
              </a:ext>
            </a:extLst>
          </p:cNvPr>
          <p:cNvSpPr>
            <a:spLocks noGrp="1"/>
          </p:cNvSpPr>
          <p:nvPr>
            <p:ph type="dt" sz="half" idx="10"/>
          </p:nvPr>
        </p:nvSpPr>
        <p:spPr/>
        <p:txBody>
          <a:bodyPr/>
          <a:lstStyle/>
          <a:p>
            <a:fld id="{69166406-836C-4CC5-BD4E-F042F2F452F1}" type="datetimeFigureOut">
              <a:rPr lang="en-CH" smtClean="0"/>
              <a:t>07/03/2023</a:t>
            </a:fld>
            <a:endParaRPr lang="en-CH"/>
          </a:p>
        </p:txBody>
      </p:sp>
      <p:sp>
        <p:nvSpPr>
          <p:cNvPr id="8" name="Footer Placeholder 7">
            <a:extLst>
              <a:ext uri="{FF2B5EF4-FFF2-40B4-BE49-F238E27FC236}">
                <a16:creationId xmlns:a16="http://schemas.microsoft.com/office/drawing/2014/main" id="{3E7DD33C-916E-6A88-D5B3-84AED4FA3394}"/>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B390A29-C196-1358-5DB4-FDCAF4FBC55A}"/>
              </a:ext>
            </a:extLst>
          </p:cNvPr>
          <p:cNvSpPr>
            <a:spLocks noGrp="1"/>
          </p:cNvSpPr>
          <p:nvPr>
            <p:ph type="sldNum" sz="quarter" idx="12"/>
          </p:nvPr>
        </p:nvSpPr>
        <p:spPr/>
        <p:txBody>
          <a:bodyPr/>
          <a:lstStyle/>
          <a:p>
            <a:fld id="{949D2DB9-E1CF-428C-8D3D-CD965AF84884}" type="slidenum">
              <a:rPr lang="en-CH" smtClean="0"/>
              <a:t>‹#›</a:t>
            </a:fld>
            <a:endParaRPr lang="en-CH"/>
          </a:p>
        </p:txBody>
      </p:sp>
    </p:spTree>
    <p:extLst>
      <p:ext uri="{BB962C8B-B14F-4D97-AF65-F5344CB8AC3E}">
        <p14:creationId xmlns:p14="http://schemas.microsoft.com/office/powerpoint/2010/main" val="2364496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E19A-E58C-45BB-B33C-45E020F5CAF8}"/>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E8964639-9992-F030-709A-EEC4754B5864}"/>
              </a:ext>
            </a:extLst>
          </p:cNvPr>
          <p:cNvSpPr>
            <a:spLocks noGrp="1"/>
          </p:cNvSpPr>
          <p:nvPr>
            <p:ph type="dt" sz="half" idx="10"/>
          </p:nvPr>
        </p:nvSpPr>
        <p:spPr/>
        <p:txBody>
          <a:bodyPr/>
          <a:lstStyle/>
          <a:p>
            <a:fld id="{69166406-836C-4CC5-BD4E-F042F2F452F1}" type="datetimeFigureOut">
              <a:rPr lang="en-CH" smtClean="0"/>
              <a:t>07/03/2023</a:t>
            </a:fld>
            <a:endParaRPr lang="en-CH"/>
          </a:p>
        </p:txBody>
      </p:sp>
      <p:sp>
        <p:nvSpPr>
          <p:cNvPr id="4" name="Footer Placeholder 3">
            <a:extLst>
              <a:ext uri="{FF2B5EF4-FFF2-40B4-BE49-F238E27FC236}">
                <a16:creationId xmlns:a16="http://schemas.microsoft.com/office/drawing/2014/main" id="{4F655266-3CA5-086C-A960-85B087C77F7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2B0413F8-E641-D405-97CC-23BAEC74734A}"/>
              </a:ext>
            </a:extLst>
          </p:cNvPr>
          <p:cNvSpPr>
            <a:spLocks noGrp="1"/>
          </p:cNvSpPr>
          <p:nvPr>
            <p:ph type="sldNum" sz="quarter" idx="12"/>
          </p:nvPr>
        </p:nvSpPr>
        <p:spPr/>
        <p:txBody>
          <a:bodyPr/>
          <a:lstStyle/>
          <a:p>
            <a:fld id="{949D2DB9-E1CF-428C-8D3D-CD965AF84884}" type="slidenum">
              <a:rPr lang="en-CH" smtClean="0"/>
              <a:t>‹#›</a:t>
            </a:fld>
            <a:endParaRPr lang="en-CH"/>
          </a:p>
        </p:txBody>
      </p:sp>
    </p:spTree>
    <p:extLst>
      <p:ext uri="{BB962C8B-B14F-4D97-AF65-F5344CB8AC3E}">
        <p14:creationId xmlns:p14="http://schemas.microsoft.com/office/powerpoint/2010/main" val="153125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14C114-7D48-0ADB-2365-47E292BF1C26}"/>
              </a:ext>
            </a:extLst>
          </p:cNvPr>
          <p:cNvSpPr>
            <a:spLocks noGrp="1"/>
          </p:cNvSpPr>
          <p:nvPr>
            <p:ph type="dt" sz="half" idx="10"/>
          </p:nvPr>
        </p:nvSpPr>
        <p:spPr/>
        <p:txBody>
          <a:bodyPr/>
          <a:lstStyle/>
          <a:p>
            <a:fld id="{69166406-836C-4CC5-BD4E-F042F2F452F1}" type="datetimeFigureOut">
              <a:rPr lang="en-CH" smtClean="0"/>
              <a:t>07/03/2023</a:t>
            </a:fld>
            <a:endParaRPr lang="en-CH"/>
          </a:p>
        </p:txBody>
      </p:sp>
      <p:sp>
        <p:nvSpPr>
          <p:cNvPr id="3" name="Footer Placeholder 2">
            <a:extLst>
              <a:ext uri="{FF2B5EF4-FFF2-40B4-BE49-F238E27FC236}">
                <a16:creationId xmlns:a16="http://schemas.microsoft.com/office/drawing/2014/main" id="{EBA82F69-757E-81B8-8954-AB459FAC89E6}"/>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4C9F335D-654E-0964-5A38-C29FA171DFEC}"/>
              </a:ext>
            </a:extLst>
          </p:cNvPr>
          <p:cNvSpPr>
            <a:spLocks noGrp="1"/>
          </p:cNvSpPr>
          <p:nvPr>
            <p:ph type="sldNum" sz="quarter" idx="12"/>
          </p:nvPr>
        </p:nvSpPr>
        <p:spPr/>
        <p:txBody>
          <a:bodyPr/>
          <a:lstStyle/>
          <a:p>
            <a:fld id="{949D2DB9-E1CF-428C-8D3D-CD965AF84884}" type="slidenum">
              <a:rPr lang="en-CH" smtClean="0"/>
              <a:t>‹#›</a:t>
            </a:fld>
            <a:endParaRPr lang="en-CH"/>
          </a:p>
        </p:txBody>
      </p:sp>
    </p:spTree>
    <p:extLst>
      <p:ext uri="{BB962C8B-B14F-4D97-AF65-F5344CB8AC3E}">
        <p14:creationId xmlns:p14="http://schemas.microsoft.com/office/powerpoint/2010/main" val="2244168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AA9D-13CF-0DA2-D58E-D1032F7B7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7761A607-6C4A-AF86-1A50-87DE891D1E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4F95CA14-E3B2-534B-CB52-30A0DE658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8891FE-0BE2-6868-D1D1-F8ECFF9C6275}"/>
              </a:ext>
            </a:extLst>
          </p:cNvPr>
          <p:cNvSpPr>
            <a:spLocks noGrp="1"/>
          </p:cNvSpPr>
          <p:nvPr>
            <p:ph type="dt" sz="half" idx="10"/>
          </p:nvPr>
        </p:nvSpPr>
        <p:spPr/>
        <p:txBody>
          <a:bodyPr/>
          <a:lstStyle/>
          <a:p>
            <a:fld id="{69166406-836C-4CC5-BD4E-F042F2F452F1}" type="datetimeFigureOut">
              <a:rPr lang="en-CH" smtClean="0"/>
              <a:t>07/03/2023</a:t>
            </a:fld>
            <a:endParaRPr lang="en-CH"/>
          </a:p>
        </p:txBody>
      </p:sp>
      <p:sp>
        <p:nvSpPr>
          <p:cNvPr id="6" name="Footer Placeholder 5">
            <a:extLst>
              <a:ext uri="{FF2B5EF4-FFF2-40B4-BE49-F238E27FC236}">
                <a16:creationId xmlns:a16="http://schemas.microsoft.com/office/drawing/2014/main" id="{EA00E007-FCDE-713C-233B-1E85602A9BC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610FFB9-4A15-3220-88A1-7ACEDB32D249}"/>
              </a:ext>
            </a:extLst>
          </p:cNvPr>
          <p:cNvSpPr>
            <a:spLocks noGrp="1"/>
          </p:cNvSpPr>
          <p:nvPr>
            <p:ph type="sldNum" sz="quarter" idx="12"/>
          </p:nvPr>
        </p:nvSpPr>
        <p:spPr/>
        <p:txBody>
          <a:bodyPr/>
          <a:lstStyle/>
          <a:p>
            <a:fld id="{949D2DB9-E1CF-428C-8D3D-CD965AF84884}" type="slidenum">
              <a:rPr lang="en-CH" smtClean="0"/>
              <a:t>‹#›</a:t>
            </a:fld>
            <a:endParaRPr lang="en-CH"/>
          </a:p>
        </p:txBody>
      </p:sp>
    </p:spTree>
    <p:extLst>
      <p:ext uri="{BB962C8B-B14F-4D97-AF65-F5344CB8AC3E}">
        <p14:creationId xmlns:p14="http://schemas.microsoft.com/office/powerpoint/2010/main" val="1484871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FA9C-F9EF-F210-A25F-DBBBB6206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504C71C7-F2B2-DA75-12B9-B74478C59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091E608E-D664-7EF0-A3B3-C3F036B36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427C3-92E8-4D03-85F0-D46FA46C7346}"/>
              </a:ext>
            </a:extLst>
          </p:cNvPr>
          <p:cNvSpPr>
            <a:spLocks noGrp="1"/>
          </p:cNvSpPr>
          <p:nvPr>
            <p:ph type="dt" sz="half" idx="10"/>
          </p:nvPr>
        </p:nvSpPr>
        <p:spPr/>
        <p:txBody>
          <a:bodyPr/>
          <a:lstStyle/>
          <a:p>
            <a:fld id="{69166406-836C-4CC5-BD4E-F042F2F452F1}" type="datetimeFigureOut">
              <a:rPr lang="en-CH" smtClean="0"/>
              <a:t>07/03/2023</a:t>
            </a:fld>
            <a:endParaRPr lang="en-CH"/>
          </a:p>
        </p:txBody>
      </p:sp>
      <p:sp>
        <p:nvSpPr>
          <p:cNvPr id="6" name="Footer Placeholder 5">
            <a:extLst>
              <a:ext uri="{FF2B5EF4-FFF2-40B4-BE49-F238E27FC236}">
                <a16:creationId xmlns:a16="http://schemas.microsoft.com/office/drawing/2014/main" id="{27715359-C752-8247-917E-273BA844A60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ED002EE-EC63-76F0-6035-23583AD1581D}"/>
              </a:ext>
            </a:extLst>
          </p:cNvPr>
          <p:cNvSpPr>
            <a:spLocks noGrp="1"/>
          </p:cNvSpPr>
          <p:nvPr>
            <p:ph type="sldNum" sz="quarter" idx="12"/>
          </p:nvPr>
        </p:nvSpPr>
        <p:spPr/>
        <p:txBody>
          <a:bodyPr/>
          <a:lstStyle/>
          <a:p>
            <a:fld id="{949D2DB9-E1CF-428C-8D3D-CD965AF84884}" type="slidenum">
              <a:rPr lang="en-CH" smtClean="0"/>
              <a:t>‹#›</a:t>
            </a:fld>
            <a:endParaRPr lang="en-CH"/>
          </a:p>
        </p:txBody>
      </p:sp>
    </p:spTree>
    <p:extLst>
      <p:ext uri="{BB962C8B-B14F-4D97-AF65-F5344CB8AC3E}">
        <p14:creationId xmlns:p14="http://schemas.microsoft.com/office/powerpoint/2010/main" val="162095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AF696B-D12F-6419-4E57-674136961B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F1B779F4-D711-BBE2-C12C-89B66033EB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2C1E8C1C-74DF-0722-E74F-84C68DB7C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66406-836C-4CC5-BD4E-F042F2F452F1}" type="datetimeFigureOut">
              <a:rPr lang="en-CH" smtClean="0"/>
              <a:t>07/03/2023</a:t>
            </a:fld>
            <a:endParaRPr lang="en-CH"/>
          </a:p>
        </p:txBody>
      </p:sp>
      <p:sp>
        <p:nvSpPr>
          <p:cNvPr id="5" name="Footer Placeholder 4">
            <a:extLst>
              <a:ext uri="{FF2B5EF4-FFF2-40B4-BE49-F238E27FC236}">
                <a16:creationId xmlns:a16="http://schemas.microsoft.com/office/drawing/2014/main" id="{0A2000A8-CD89-A424-8231-746616F98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AD4372A3-D598-89A1-6C49-3FBF67611F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D2DB9-E1CF-428C-8D3D-CD965AF84884}" type="slidenum">
              <a:rPr lang="en-CH" smtClean="0"/>
              <a:t>‹#›</a:t>
            </a:fld>
            <a:endParaRPr lang="en-CH"/>
          </a:p>
        </p:txBody>
      </p:sp>
    </p:spTree>
    <p:extLst>
      <p:ext uri="{BB962C8B-B14F-4D97-AF65-F5344CB8AC3E}">
        <p14:creationId xmlns:p14="http://schemas.microsoft.com/office/powerpoint/2010/main" val="1504859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3467" y="593367"/>
            <a:ext cx="102852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Englebert"/>
              <a:buNone/>
              <a:defRPr sz="3500" b="1">
                <a:solidFill>
                  <a:schemeClr val="dk1"/>
                </a:solidFill>
                <a:latin typeface="Englebert"/>
                <a:ea typeface="Englebert"/>
                <a:cs typeface="Englebert"/>
                <a:sym typeface="Englebert"/>
              </a:defRPr>
            </a:lvl1pPr>
            <a:lvl2pPr lvl="1" rtl="0">
              <a:spcBef>
                <a:spcPts val="0"/>
              </a:spcBef>
              <a:spcAft>
                <a:spcPts val="0"/>
              </a:spcAft>
              <a:buClr>
                <a:schemeClr val="dk1"/>
              </a:buClr>
              <a:buSzPts val="3500"/>
              <a:buFont typeface="Englebert"/>
              <a:buNone/>
              <a:defRPr sz="3500">
                <a:solidFill>
                  <a:schemeClr val="dk1"/>
                </a:solidFill>
                <a:latin typeface="Englebert"/>
                <a:ea typeface="Englebert"/>
                <a:cs typeface="Englebert"/>
                <a:sym typeface="Englebert"/>
              </a:defRPr>
            </a:lvl2pPr>
            <a:lvl3pPr lvl="2" rtl="0">
              <a:spcBef>
                <a:spcPts val="0"/>
              </a:spcBef>
              <a:spcAft>
                <a:spcPts val="0"/>
              </a:spcAft>
              <a:buClr>
                <a:schemeClr val="dk1"/>
              </a:buClr>
              <a:buSzPts val="3500"/>
              <a:buFont typeface="Englebert"/>
              <a:buNone/>
              <a:defRPr sz="3500">
                <a:solidFill>
                  <a:schemeClr val="dk1"/>
                </a:solidFill>
                <a:latin typeface="Englebert"/>
                <a:ea typeface="Englebert"/>
                <a:cs typeface="Englebert"/>
                <a:sym typeface="Englebert"/>
              </a:defRPr>
            </a:lvl3pPr>
            <a:lvl4pPr lvl="3" rtl="0">
              <a:spcBef>
                <a:spcPts val="0"/>
              </a:spcBef>
              <a:spcAft>
                <a:spcPts val="0"/>
              </a:spcAft>
              <a:buClr>
                <a:schemeClr val="dk1"/>
              </a:buClr>
              <a:buSzPts val="3500"/>
              <a:buFont typeface="Englebert"/>
              <a:buNone/>
              <a:defRPr sz="3500">
                <a:solidFill>
                  <a:schemeClr val="dk1"/>
                </a:solidFill>
                <a:latin typeface="Englebert"/>
                <a:ea typeface="Englebert"/>
                <a:cs typeface="Englebert"/>
                <a:sym typeface="Englebert"/>
              </a:defRPr>
            </a:lvl4pPr>
            <a:lvl5pPr lvl="4" rtl="0">
              <a:spcBef>
                <a:spcPts val="0"/>
              </a:spcBef>
              <a:spcAft>
                <a:spcPts val="0"/>
              </a:spcAft>
              <a:buClr>
                <a:schemeClr val="dk1"/>
              </a:buClr>
              <a:buSzPts val="3500"/>
              <a:buFont typeface="Englebert"/>
              <a:buNone/>
              <a:defRPr sz="3500">
                <a:solidFill>
                  <a:schemeClr val="dk1"/>
                </a:solidFill>
                <a:latin typeface="Englebert"/>
                <a:ea typeface="Englebert"/>
                <a:cs typeface="Englebert"/>
                <a:sym typeface="Englebert"/>
              </a:defRPr>
            </a:lvl5pPr>
            <a:lvl6pPr lvl="5" rtl="0">
              <a:spcBef>
                <a:spcPts val="0"/>
              </a:spcBef>
              <a:spcAft>
                <a:spcPts val="0"/>
              </a:spcAft>
              <a:buClr>
                <a:schemeClr val="dk1"/>
              </a:buClr>
              <a:buSzPts val="3500"/>
              <a:buFont typeface="Englebert"/>
              <a:buNone/>
              <a:defRPr sz="3500">
                <a:solidFill>
                  <a:schemeClr val="dk1"/>
                </a:solidFill>
                <a:latin typeface="Englebert"/>
                <a:ea typeface="Englebert"/>
                <a:cs typeface="Englebert"/>
                <a:sym typeface="Englebert"/>
              </a:defRPr>
            </a:lvl6pPr>
            <a:lvl7pPr lvl="6" rtl="0">
              <a:spcBef>
                <a:spcPts val="0"/>
              </a:spcBef>
              <a:spcAft>
                <a:spcPts val="0"/>
              </a:spcAft>
              <a:buClr>
                <a:schemeClr val="dk1"/>
              </a:buClr>
              <a:buSzPts val="3500"/>
              <a:buFont typeface="Englebert"/>
              <a:buNone/>
              <a:defRPr sz="3500">
                <a:solidFill>
                  <a:schemeClr val="dk1"/>
                </a:solidFill>
                <a:latin typeface="Englebert"/>
                <a:ea typeface="Englebert"/>
                <a:cs typeface="Englebert"/>
                <a:sym typeface="Englebert"/>
              </a:defRPr>
            </a:lvl7pPr>
            <a:lvl8pPr lvl="7" rtl="0">
              <a:spcBef>
                <a:spcPts val="0"/>
              </a:spcBef>
              <a:spcAft>
                <a:spcPts val="0"/>
              </a:spcAft>
              <a:buClr>
                <a:schemeClr val="dk1"/>
              </a:buClr>
              <a:buSzPts val="3500"/>
              <a:buFont typeface="Englebert"/>
              <a:buNone/>
              <a:defRPr sz="3500">
                <a:solidFill>
                  <a:schemeClr val="dk1"/>
                </a:solidFill>
                <a:latin typeface="Englebert"/>
                <a:ea typeface="Englebert"/>
                <a:cs typeface="Englebert"/>
                <a:sym typeface="Englebert"/>
              </a:defRPr>
            </a:lvl8pPr>
            <a:lvl9pPr lvl="8" rtl="0">
              <a:spcBef>
                <a:spcPts val="0"/>
              </a:spcBef>
              <a:spcAft>
                <a:spcPts val="0"/>
              </a:spcAft>
              <a:buClr>
                <a:schemeClr val="dk1"/>
              </a:buClr>
              <a:buSzPts val="3500"/>
              <a:buFont typeface="Englebert"/>
              <a:buNone/>
              <a:defRPr sz="3500">
                <a:solidFill>
                  <a:schemeClr val="dk1"/>
                </a:solidFill>
                <a:latin typeface="Englebert"/>
                <a:ea typeface="Englebert"/>
                <a:cs typeface="Englebert"/>
                <a:sym typeface="Englebert"/>
              </a:defRPr>
            </a:lvl9pPr>
          </a:lstStyle>
          <a:p>
            <a:endParaRPr/>
          </a:p>
        </p:txBody>
      </p:sp>
      <p:sp>
        <p:nvSpPr>
          <p:cNvPr id="7" name="Google Shape;7;p1"/>
          <p:cNvSpPr txBox="1">
            <a:spLocks noGrp="1"/>
          </p:cNvSpPr>
          <p:nvPr>
            <p:ph type="body" idx="1"/>
          </p:nvPr>
        </p:nvSpPr>
        <p:spPr>
          <a:xfrm>
            <a:off x="953467" y="1536633"/>
            <a:ext cx="102852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1pPr>
            <a:lvl2pPr marL="914400" lvl="1" indent="-31750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2pPr>
            <a:lvl3pPr marL="1371600" lvl="2" indent="-31750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3pPr>
            <a:lvl4pPr marL="1828800" lvl="3" indent="-31750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4pPr>
            <a:lvl5pPr marL="2286000" lvl="4" indent="-31750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5pPr>
            <a:lvl6pPr marL="2743200" lvl="5" indent="-31750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6pPr>
            <a:lvl7pPr marL="3200400" lvl="6" indent="-31750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7pPr>
            <a:lvl8pPr marL="3657600" lvl="7" indent="-31750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8pPr>
            <a:lvl9pPr marL="4114800" lvl="8" indent="-31750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9pPr>
          </a:lstStyle>
          <a:p>
            <a:endParaRPr/>
          </a:p>
        </p:txBody>
      </p:sp>
    </p:spTree>
    <p:extLst>
      <p:ext uri="{BB962C8B-B14F-4D97-AF65-F5344CB8AC3E}">
        <p14:creationId xmlns:p14="http://schemas.microsoft.com/office/powerpoint/2010/main" val="325618772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3"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hyperlink" Target="https://app.clickup.com/9010065279/v/g/8cgnbvz-87"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ctrTitle"/>
          </p:nvPr>
        </p:nvSpPr>
        <p:spPr>
          <a:xfrm>
            <a:off x="821639" y="1257333"/>
            <a:ext cx="5434894" cy="4360800"/>
          </a:xfrm>
          <a:prstGeom prst="rect">
            <a:avLst/>
          </a:prstGeom>
        </p:spPr>
        <p:txBody>
          <a:bodyPr spcFirstLastPara="1" wrap="square" lIns="121900" tIns="121900" rIns="121900" bIns="121900" anchor="t" anchorCtr="0">
            <a:noAutofit/>
          </a:bodyPr>
          <a:lstStyle/>
          <a:p>
            <a:r>
              <a:rPr lang="en" dirty="0"/>
              <a:t>DETECTIVE Prolog</a:t>
            </a:r>
            <a:endParaRPr dirty="0"/>
          </a:p>
        </p:txBody>
      </p:sp>
      <p:sp>
        <p:nvSpPr>
          <p:cNvPr id="172" name="Google Shape;172;p28"/>
          <p:cNvSpPr txBox="1">
            <a:spLocks noGrp="1"/>
          </p:cNvSpPr>
          <p:nvPr>
            <p:ph type="subTitle" idx="1"/>
          </p:nvPr>
        </p:nvSpPr>
        <p:spPr>
          <a:xfrm>
            <a:off x="1034747" y="5396951"/>
            <a:ext cx="6638800" cy="546000"/>
          </a:xfrm>
          <a:prstGeom prst="rect">
            <a:avLst/>
          </a:prstGeom>
        </p:spPr>
        <p:txBody>
          <a:bodyPr spcFirstLastPara="1" wrap="square" lIns="121900" tIns="121900" rIns="121900" bIns="121900" anchor="t" anchorCtr="0">
            <a:noAutofit/>
          </a:bodyPr>
          <a:lstStyle/>
          <a:p>
            <a:pPr marL="0" indent="0"/>
            <a:r>
              <a:rPr lang="en" sz="2400" dirty="0"/>
              <a:t>Zahra Jaleh &amp; Vahid Mousavinezhad</a:t>
            </a:r>
            <a:endParaRPr sz="2400" dirty="0"/>
          </a:p>
        </p:txBody>
      </p:sp>
      <p:grpSp>
        <p:nvGrpSpPr>
          <p:cNvPr id="173" name="Google Shape;173;p28"/>
          <p:cNvGrpSpPr/>
          <p:nvPr/>
        </p:nvGrpSpPr>
        <p:grpSpPr>
          <a:xfrm>
            <a:off x="9272918" y="827618"/>
            <a:ext cx="1959201" cy="5344785"/>
            <a:chOff x="6626256" y="1589359"/>
            <a:chExt cx="980843" cy="2675782"/>
          </a:xfrm>
        </p:grpSpPr>
        <p:sp>
          <p:nvSpPr>
            <p:cNvPr id="174" name="Google Shape;174;p28"/>
            <p:cNvSpPr/>
            <p:nvPr/>
          </p:nvSpPr>
          <p:spPr>
            <a:xfrm>
              <a:off x="6626256" y="1589359"/>
              <a:ext cx="980843" cy="2675782"/>
            </a:xfrm>
            <a:custGeom>
              <a:avLst/>
              <a:gdLst/>
              <a:ahLst/>
              <a:cxnLst/>
              <a:rect l="l" t="t" r="r" b="b"/>
              <a:pathLst>
                <a:path w="58193" h="158753" extrusionOk="0">
                  <a:moveTo>
                    <a:pt x="24511" y="1241"/>
                  </a:moveTo>
                  <a:cubicBezTo>
                    <a:pt x="25769" y="1241"/>
                    <a:pt x="25740" y="2668"/>
                    <a:pt x="27581" y="2699"/>
                  </a:cubicBezTo>
                  <a:cubicBezTo>
                    <a:pt x="27581" y="2699"/>
                    <a:pt x="26989" y="3106"/>
                    <a:pt x="26139" y="3217"/>
                  </a:cubicBezTo>
                  <a:cubicBezTo>
                    <a:pt x="25326" y="3291"/>
                    <a:pt x="24623" y="3845"/>
                    <a:pt x="24069" y="5176"/>
                  </a:cubicBezTo>
                  <a:cubicBezTo>
                    <a:pt x="23528" y="6438"/>
                    <a:pt x="23936" y="8508"/>
                    <a:pt x="23032" y="8508"/>
                  </a:cubicBezTo>
                  <a:cubicBezTo>
                    <a:pt x="23009" y="8508"/>
                    <a:pt x="22985" y="8506"/>
                    <a:pt x="22960" y="8503"/>
                  </a:cubicBezTo>
                  <a:cubicBezTo>
                    <a:pt x="22405" y="8466"/>
                    <a:pt x="21037" y="7949"/>
                    <a:pt x="21037" y="7949"/>
                  </a:cubicBezTo>
                  <a:cubicBezTo>
                    <a:pt x="21037" y="7949"/>
                    <a:pt x="21924" y="1997"/>
                    <a:pt x="23662" y="1405"/>
                  </a:cubicBezTo>
                  <a:cubicBezTo>
                    <a:pt x="24002" y="1290"/>
                    <a:pt x="24279" y="1241"/>
                    <a:pt x="24511" y="1241"/>
                  </a:cubicBezTo>
                  <a:close/>
                  <a:moveTo>
                    <a:pt x="21000" y="8319"/>
                  </a:moveTo>
                  <a:cubicBezTo>
                    <a:pt x="21222" y="8429"/>
                    <a:pt x="21555" y="8503"/>
                    <a:pt x="21961" y="8651"/>
                  </a:cubicBezTo>
                  <a:cubicBezTo>
                    <a:pt x="22368" y="8799"/>
                    <a:pt x="22886" y="8947"/>
                    <a:pt x="23403" y="9058"/>
                  </a:cubicBezTo>
                  <a:cubicBezTo>
                    <a:pt x="23958" y="9206"/>
                    <a:pt x="24512" y="9354"/>
                    <a:pt x="25104" y="9428"/>
                  </a:cubicBezTo>
                  <a:cubicBezTo>
                    <a:pt x="25695" y="9539"/>
                    <a:pt x="26250" y="9613"/>
                    <a:pt x="26805" y="9723"/>
                  </a:cubicBezTo>
                  <a:cubicBezTo>
                    <a:pt x="27359" y="9797"/>
                    <a:pt x="27877" y="9871"/>
                    <a:pt x="28320" y="9908"/>
                  </a:cubicBezTo>
                  <a:cubicBezTo>
                    <a:pt x="28801" y="9945"/>
                    <a:pt x="29171" y="9945"/>
                    <a:pt x="29392" y="9982"/>
                  </a:cubicBezTo>
                  <a:cubicBezTo>
                    <a:pt x="29688" y="9982"/>
                    <a:pt x="29799" y="10056"/>
                    <a:pt x="29799" y="10056"/>
                  </a:cubicBezTo>
                  <a:lnTo>
                    <a:pt x="29392" y="10056"/>
                  </a:lnTo>
                  <a:cubicBezTo>
                    <a:pt x="29134" y="10056"/>
                    <a:pt x="28764" y="10093"/>
                    <a:pt x="28320" y="10093"/>
                  </a:cubicBezTo>
                  <a:lnTo>
                    <a:pt x="26805" y="10093"/>
                  </a:lnTo>
                  <a:cubicBezTo>
                    <a:pt x="26250" y="10093"/>
                    <a:pt x="25658" y="10056"/>
                    <a:pt x="25067" y="9982"/>
                  </a:cubicBezTo>
                  <a:cubicBezTo>
                    <a:pt x="24438" y="9945"/>
                    <a:pt x="23847" y="9908"/>
                    <a:pt x="23292" y="9797"/>
                  </a:cubicBezTo>
                  <a:cubicBezTo>
                    <a:pt x="22738" y="9723"/>
                    <a:pt x="22183" y="9686"/>
                    <a:pt x="21776" y="9576"/>
                  </a:cubicBezTo>
                  <a:cubicBezTo>
                    <a:pt x="21444" y="9539"/>
                    <a:pt x="21185" y="9428"/>
                    <a:pt x="20889" y="9391"/>
                  </a:cubicBezTo>
                  <a:cubicBezTo>
                    <a:pt x="20889" y="9021"/>
                    <a:pt x="20926" y="8614"/>
                    <a:pt x="21000" y="8319"/>
                  </a:cubicBezTo>
                  <a:close/>
                  <a:moveTo>
                    <a:pt x="15215" y="10063"/>
                  </a:moveTo>
                  <a:cubicBezTo>
                    <a:pt x="15392" y="10063"/>
                    <a:pt x="15565" y="10109"/>
                    <a:pt x="15713" y="10130"/>
                  </a:cubicBezTo>
                  <a:cubicBezTo>
                    <a:pt x="16009" y="10241"/>
                    <a:pt x="16268" y="10315"/>
                    <a:pt x="16601" y="10426"/>
                  </a:cubicBezTo>
                  <a:cubicBezTo>
                    <a:pt x="16859" y="10500"/>
                    <a:pt x="17192" y="10648"/>
                    <a:pt x="17525" y="10722"/>
                  </a:cubicBezTo>
                  <a:cubicBezTo>
                    <a:pt x="18153" y="10980"/>
                    <a:pt x="18819" y="11239"/>
                    <a:pt x="19558" y="11535"/>
                  </a:cubicBezTo>
                  <a:cubicBezTo>
                    <a:pt x="20298" y="11794"/>
                    <a:pt x="21037" y="12090"/>
                    <a:pt x="21813" y="12348"/>
                  </a:cubicBezTo>
                  <a:cubicBezTo>
                    <a:pt x="22590" y="12644"/>
                    <a:pt x="23440" y="12866"/>
                    <a:pt x="24254" y="13125"/>
                  </a:cubicBezTo>
                  <a:cubicBezTo>
                    <a:pt x="25104" y="13384"/>
                    <a:pt x="25991" y="13605"/>
                    <a:pt x="26805" y="13753"/>
                  </a:cubicBezTo>
                  <a:cubicBezTo>
                    <a:pt x="27692" y="13938"/>
                    <a:pt x="28505" y="14012"/>
                    <a:pt x="29355" y="14123"/>
                  </a:cubicBezTo>
                  <a:cubicBezTo>
                    <a:pt x="29762" y="14160"/>
                    <a:pt x="30169" y="14160"/>
                    <a:pt x="30612" y="14160"/>
                  </a:cubicBezTo>
                  <a:lnTo>
                    <a:pt x="31204" y="14160"/>
                  </a:lnTo>
                  <a:cubicBezTo>
                    <a:pt x="31426" y="14160"/>
                    <a:pt x="31611" y="14160"/>
                    <a:pt x="31833" y="14123"/>
                  </a:cubicBezTo>
                  <a:cubicBezTo>
                    <a:pt x="32683" y="14049"/>
                    <a:pt x="33459" y="13975"/>
                    <a:pt x="34199" y="13827"/>
                  </a:cubicBezTo>
                  <a:cubicBezTo>
                    <a:pt x="34938" y="13679"/>
                    <a:pt x="35641" y="13494"/>
                    <a:pt x="36232" y="13236"/>
                  </a:cubicBezTo>
                  <a:cubicBezTo>
                    <a:pt x="36824" y="13014"/>
                    <a:pt x="37378" y="12681"/>
                    <a:pt x="37748" y="12348"/>
                  </a:cubicBezTo>
                  <a:cubicBezTo>
                    <a:pt x="38155" y="12016"/>
                    <a:pt x="38450" y="11646"/>
                    <a:pt x="38598" y="11276"/>
                  </a:cubicBezTo>
                  <a:cubicBezTo>
                    <a:pt x="38709" y="10980"/>
                    <a:pt x="38783" y="10648"/>
                    <a:pt x="38783" y="10426"/>
                  </a:cubicBezTo>
                  <a:lnTo>
                    <a:pt x="38783" y="10167"/>
                  </a:lnTo>
                  <a:lnTo>
                    <a:pt x="38783" y="10093"/>
                  </a:lnTo>
                  <a:cubicBezTo>
                    <a:pt x="38783" y="10093"/>
                    <a:pt x="38783" y="10130"/>
                    <a:pt x="38820" y="10167"/>
                  </a:cubicBezTo>
                  <a:cubicBezTo>
                    <a:pt x="38820" y="10241"/>
                    <a:pt x="38857" y="10315"/>
                    <a:pt x="38857" y="10426"/>
                  </a:cubicBezTo>
                  <a:cubicBezTo>
                    <a:pt x="38894" y="10648"/>
                    <a:pt x="38894" y="10980"/>
                    <a:pt x="38820" y="11350"/>
                  </a:cubicBezTo>
                  <a:cubicBezTo>
                    <a:pt x="38709" y="11757"/>
                    <a:pt x="38450" y="12164"/>
                    <a:pt x="38044" y="12570"/>
                  </a:cubicBezTo>
                  <a:cubicBezTo>
                    <a:pt x="37600" y="13014"/>
                    <a:pt x="37119" y="13384"/>
                    <a:pt x="36491" y="13753"/>
                  </a:cubicBezTo>
                  <a:cubicBezTo>
                    <a:pt x="35899" y="14049"/>
                    <a:pt x="35197" y="14382"/>
                    <a:pt x="34420" y="14604"/>
                  </a:cubicBezTo>
                  <a:cubicBezTo>
                    <a:pt x="33681" y="14862"/>
                    <a:pt x="32868" y="15084"/>
                    <a:pt x="31980" y="15232"/>
                  </a:cubicBezTo>
                  <a:cubicBezTo>
                    <a:pt x="31759" y="15269"/>
                    <a:pt x="31574" y="15306"/>
                    <a:pt x="31352" y="15306"/>
                  </a:cubicBezTo>
                  <a:cubicBezTo>
                    <a:pt x="31093" y="15343"/>
                    <a:pt x="30871" y="15343"/>
                    <a:pt x="30649" y="15417"/>
                  </a:cubicBezTo>
                  <a:cubicBezTo>
                    <a:pt x="30169" y="15454"/>
                    <a:pt x="29725" y="15454"/>
                    <a:pt x="29245" y="15454"/>
                  </a:cubicBezTo>
                  <a:cubicBezTo>
                    <a:pt x="28320" y="15454"/>
                    <a:pt x="27396" y="15306"/>
                    <a:pt x="26472" y="15121"/>
                  </a:cubicBezTo>
                  <a:cubicBezTo>
                    <a:pt x="25548" y="14936"/>
                    <a:pt x="24697" y="14678"/>
                    <a:pt x="23810" y="14382"/>
                  </a:cubicBezTo>
                  <a:cubicBezTo>
                    <a:pt x="22923" y="14123"/>
                    <a:pt x="22109" y="13790"/>
                    <a:pt x="21296" y="13421"/>
                  </a:cubicBezTo>
                  <a:cubicBezTo>
                    <a:pt x="20519" y="13199"/>
                    <a:pt x="19780" y="12829"/>
                    <a:pt x="19078" y="12459"/>
                  </a:cubicBezTo>
                  <a:cubicBezTo>
                    <a:pt x="18412" y="12127"/>
                    <a:pt x="17747" y="11757"/>
                    <a:pt x="17155" y="11424"/>
                  </a:cubicBezTo>
                  <a:cubicBezTo>
                    <a:pt x="16859" y="11239"/>
                    <a:pt x="16564" y="11091"/>
                    <a:pt x="16305" y="10980"/>
                  </a:cubicBezTo>
                  <a:cubicBezTo>
                    <a:pt x="16046" y="10833"/>
                    <a:pt x="15787" y="10648"/>
                    <a:pt x="15565" y="10611"/>
                  </a:cubicBezTo>
                  <a:cubicBezTo>
                    <a:pt x="15399" y="10528"/>
                    <a:pt x="15233" y="10486"/>
                    <a:pt x="15098" y="10486"/>
                  </a:cubicBezTo>
                  <a:cubicBezTo>
                    <a:pt x="15052" y="10486"/>
                    <a:pt x="15011" y="10491"/>
                    <a:pt x="14974" y="10500"/>
                  </a:cubicBezTo>
                  <a:cubicBezTo>
                    <a:pt x="14826" y="10537"/>
                    <a:pt x="14789" y="10722"/>
                    <a:pt x="14752" y="10907"/>
                  </a:cubicBezTo>
                  <a:cubicBezTo>
                    <a:pt x="14752" y="11276"/>
                    <a:pt x="14789" y="11609"/>
                    <a:pt x="14826" y="11794"/>
                  </a:cubicBezTo>
                  <a:cubicBezTo>
                    <a:pt x="14900" y="11979"/>
                    <a:pt x="14937" y="12127"/>
                    <a:pt x="14937" y="12127"/>
                  </a:cubicBezTo>
                  <a:lnTo>
                    <a:pt x="14789" y="11831"/>
                  </a:lnTo>
                  <a:cubicBezTo>
                    <a:pt x="14715" y="11646"/>
                    <a:pt x="14567" y="11387"/>
                    <a:pt x="14530" y="10907"/>
                  </a:cubicBezTo>
                  <a:cubicBezTo>
                    <a:pt x="14530" y="10833"/>
                    <a:pt x="14530" y="10685"/>
                    <a:pt x="14567" y="10537"/>
                  </a:cubicBezTo>
                  <a:cubicBezTo>
                    <a:pt x="14604" y="10426"/>
                    <a:pt x="14715" y="10278"/>
                    <a:pt x="14826" y="10167"/>
                  </a:cubicBezTo>
                  <a:cubicBezTo>
                    <a:pt x="14952" y="10088"/>
                    <a:pt x="15085" y="10063"/>
                    <a:pt x="15215" y="10063"/>
                  </a:cubicBezTo>
                  <a:close/>
                  <a:moveTo>
                    <a:pt x="23884" y="15528"/>
                  </a:moveTo>
                  <a:cubicBezTo>
                    <a:pt x="23884" y="15528"/>
                    <a:pt x="23958" y="16008"/>
                    <a:pt x="24180" y="16193"/>
                  </a:cubicBezTo>
                  <a:cubicBezTo>
                    <a:pt x="24106" y="16193"/>
                    <a:pt x="23699" y="16082"/>
                    <a:pt x="23514" y="15713"/>
                  </a:cubicBezTo>
                  <a:cubicBezTo>
                    <a:pt x="23514" y="15713"/>
                    <a:pt x="23699" y="15713"/>
                    <a:pt x="23884" y="15528"/>
                  </a:cubicBezTo>
                  <a:close/>
                  <a:moveTo>
                    <a:pt x="21764" y="14700"/>
                  </a:moveTo>
                  <a:cubicBezTo>
                    <a:pt x="22052" y="14700"/>
                    <a:pt x="22384" y="14757"/>
                    <a:pt x="22775" y="14899"/>
                  </a:cubicBezTo>
                  <a:lnTo>
                    <a:pt x="23181" y="15047"/>
                  </a:lnTo>
                  <a:cubicBezTo>
                    <a:pt x="22886" y="15454"/>
                    <a:pt x="22738" y="15898"/>
                    <a:pt x="22738" y="15898"/>
                  </a:cubicBezTo>
                  <a:cubicBezTo>
                    <a:pt x="22738" y="15898"/>
                    <a:pt x="23033" y="15824"/>
                    <a:pt x="23329" y="15713"/>
                  </a:cubicBezTo>
                  <a:cubicBezTo>
                    <a:pt x="23403" y="16082"/>
                    <a:pt x="23884" y="16415"/>
                    <a:pt x="24512" y="16563"/>
                  </a:cubicBezTo>
                  <a:cubicBezTo>
                    <a:pt x="24623" y="16600"/>
                    <a:pt x="24771" y="16600"/>
                    <a:pt x="24919" y="16600"/>
                  </a:cubicBezTo>
                  <a:cubicBezTo>
                    <a:pt x="24512" y="16785"/>
                    <a:pt x="24327" y="16822"/>
                    <a:pt x="25289" y="16859"/>
                  </a:cubicBezTo>
                  <a:cubicBezTo>
                    <a:pt x="25437" y="16872"/>
                    <a:pt x="25578" y="16878"/>
                    <a:pt x="25713" y="16878"/>
                  </a:cubicBezTo>
                  <a:cubicBezTo>
                    <a:pt x="26351" y="16878"/>
                    <a:pt x="26838" y="16740"/>
                    <a:pt x="27174" y="16526"/>
                  </a:cubicBezTo>
                  <a:cubicBezTo>
                    <a:pt x="27507" y="16600"/>
                    <a:pt x="27803" y="16637"/>
                    <a:pt x="28135" y="16711"/>
                  </a:cubicBezTo>
                  <a:cubicBezTo>
                    <a:pt x="28062" y="17265"/>
                    <a:pt x="28025" y="17894"/>
                    <a:pt x="27951" y="18412"/>
                  </a:cubicBezTo>
                  <a:cubicBezTo>
                    <a:pt x="27914" y="19373"/>
                    <a:pt x="26546" y="20556"/>
                    <a:pt x="28394" y="21037"/>
                  </a:cubicBezTo>
                  <a:cubicBezTo>
                    <a:pt x="28421" y="21043"/>
                    <a:pt x="28439" y="21047"/>
                    <a:pt x="28449" y="21049"/>
                  </a:cubicBezTo>
                  <a:lnTo>
                    <a:pt x="28449" y="21049"/>
                  </a:lnTo>
                  <a:cubicBezTo>
                    <a:pt x="28430" y="21046"/>
                    <a:pt x="28387" y="21041"/>
                    <a:pt x="28332" y="21041"/>
                  </a:cubicBezTo>
                  <a:cubicBezTo>
                    <a:pt x="28153" y="21041"/>
                    <a:pt x="27838" y="21094"/>
                    <a:pt x="27729" y="21443"/>
                  </a:cubicBezTo>
                  <a:cubicBezTo>
                    <a:pt x="27581" y="21813"/>
                    <a:pt x="27211" y="21776"/>
                    <a:pt x="25252" y="22183"/>
                  </a:cubicBezTo>
                  <a:cubicBezTo>
                    <a:pt x="25252" y="22183"/>
                    <a:pt x="25748" y="22416"/>
                    <a:pt x="26508" y="22416"/>
                  </a:cubicBezTo>
                  <a:cubicBezTo>
                    <a:pt x="26603" y="22416"/>
                    <a:pt x="26702" y="22413"/>
                    <a:pt x="26805" y="22404"/>
                  </a:cubicBezTo>
                  <a:cubicBezTo>
                    <a:pt x="26934" y="22401"/>
                    <a:pt x="27053" y="22399"/>
                    <a:pt x="27163" y="22399"/>
                  </a:cubicBezTo>
                  <a:cubicBezTo>
                    <a:pt x="28154" y="22399"/>
                    <a:pt x="28387" y="22549"/>
                    <a:pt x="28320" y="22848"/>
                  </a:cubicBezTo>
                  <a:cubicBezTo>
                    <a:pt x="28289" y="23196"/>
                    <a:pt x="27474" y="23300"/>
                    <a:pt x="26638" y="23300"/>
                  </a:cubicBezTo>
                  <a:cubicBezTo>
                    <a:pt x="26496" y="23300"/>
                    <a:pt x="26353" y="23297"/>
                    <a:pt x="26213" y="23292"/>
                  </a:cubicBezTo>
                  <a:lnTo>
                    <a:pt x="26213" y="23292"/>
                  </a:lnTo>
                  <a:cubicBezTo>
                    <a:pt x="26213" y="23292"/>
                    <a:pt x="28283" y="24660"/>
                    <a:pt x="28320" y="25140"/>
                  </a:cubicBezTo>
                  <a:cubicBezTo>
                    <a:pt x="28394" y="25658"/>
                    <a:pt x="26952" y="25991"/>
                    <a:pt x="26841" y="26028"/>
                  </a:cubicBezTo>
                  <a:cubicBezTo>
                    <a:pt x="22775" y="25658"/>
                    <a:pt x="22331" y="21924"/>
                    <a:pt x="21222" y="20075"/>
                  </a:cubicBezTo>
                  <a:cubicBezTo>
                    <a:pt x="20963" y="19706"/>
                    <a:pt x="20741" y="18966"/>
                    <a:pt x="20519" y="18116"/>
                  </a:cubicBezTo>
                  <a:cubicBezTo>
                    <a:pt x="20593" y="17746"/>
                    <a:pt x="20704" y="17376"/>
                    <a:pt x="20741" y="16933"/>
                  </a:cubicBezTo>
                  <a:cubicBezTo>
                    <a:pt x="20852" y="16193"/>
                    <a:pt x="20926" y="15417"/>
                    <a:pt x="20963" y="14862"/>
                  </a:cubicBezTo>
                  <a:cubicBezTo>
                    <a:pt x="21193" y="14766"/>
                    <a:pt x="21454" y="14700"/>
                    <a:pt x="21764" y="14700"/>
                  </a:cubicBezTo>
                  <a:close/>
                  <a:moveTo>
                    <a:pt x="38306" y="27172"/>
                  </a:moveTo>
                  <a:cubicBezTo>
                    <a:pt x="38452" y="27172"/>
                    <a:pt x="42426" y="27946"/>
                    <a:pt x="44846" y="29355"/>
                  </a:cubicBezTo>
                  <a:cubicBezTo>
                    <a:pt x="44846" y="29355"/>
                    <a:pt x="44550" y="29688"/>
                    <a:pt x="44513" y="30205"/>
                  </a:cubicBezTo>
                  <a:cubicBezTo>
                    <a:pt x="44513" y="30205"/>
                    <a:pt x="42776" y="28579"/>
                    <a:pt x="38302" y="27174"/>
                  </a:cubicBezTo>
                  <a:cubicBezTo>
                    <a:pt x="38302" y="27173"/>
                    <a:pt x="38303" y="27172"/>
                    <a:pt x="38306" y="27172"/>
                  </a:cubicBezTo>
                  <a:close/>
                  <a:moveTo>
                    <a:pt x="17562" y="27100"/>
                  </a:moveTo>
                  <a:cubicBezTo>
                    <a:pt x="17858" y="27359"/>
                    <a:pt x="17969" y="27802"/>
                    <a:pt x="17969" y="27802"/>
                  </a:cubicBezTo>
                  <a:cubicBezTo>
                    <a:pt x="11573" y="28800"/>
                    <a:pt x="8985" y="31130"/>
                    <a:pt x="8985" y="31130"/>
                  </a:cubicBezTo>
                  <a:cubicBezTo>
                    <a:pt x="8837" y="30464"/>
                    <a:pt x="8689" y="29946"/>
                    <a:pt x="8689" y="29946"/>
                  </a:cubicBezTo>
                  <a:cubicBezTo>
                    <a:pt x="9835" y="28357"/>
                    <a:pt x="17562" y="27100"/>
                    <a:pt x="17562" y="27100"/>
                  </a:cubicBezTo>
                  <a:close/>
                  <a:moveTo>
                    <a:pt x="21555" y="24475"/>
                  </a:moveTo>
                  <a:cubicBezTo>
                    <a:pt x="21555" y="24475"/>
                    <a:pt x="22110" y="25806"/>
                    <a:pt x="23995" y="27322"/>
                  </a:cubicBezTo>
                  <a:cubicBezTo>
                    <a:pt x="26028" y="28985"/>
                    <a:pt x="26989" y="29170"/>
                    <a:pt x="26989" y="29170"/>
                  </a:cubicBezTo>
                  <a:cubicBezTo>
                    <a:pt x="26989" y="29170"/>
                    <a:pt x="24512" y="30427"/>
                    <a:pt x="23773" y="31499"/>
                  </a:cubicBezTo>
                  <a:cubicBezTo>
                    <a:pt x="23773" y="31499"/>
                    <a:pt x="23773" y="30020"/>
                    <a:pt x="22923" y="28246"/>
                  </a:cubicBezTo>
                  <a:cubicBezTo>
                    <a:pt x="22146" y="26582"/>
                    <a:pt x="21666" y="25584"/>
                    <a:pt x="21555" y="24475"/>
                  </a:cubicBezTo>
                  <a:close/>
                  <a:moveTo>
                    <a:pt x="32683" y="25436"/>
                  </a:moveTo>
                  <a:cubicBezTo>
                    <a:pt x="32683" y="25437"/>
                    <a:pt x="31833" y="27359"/>
                    <a:pt x="31796" y="29022"/>
                  </a:cubicBezTo>
                  <a:cubicBezTo>
                    <a:pt x="31796" y="30871"/>
                    <a:pt x="32128" y="32165"/>
                    <a:pt x="32128" y="32165"/>
                  </a:cubicBezTo>
                  <a:cubicBezTo>
                    <a:pt x="32128" y="32165"/>
                    <a:pt x="29984" y="29392"/>
                    <a:pt x="28209" y="29170"/>
                  </a:cubicBezTo>
                  <a:cubicBezTo>
                    <a:pt x="28209" y="29170"/>
                    <a:pt x="31167" y="27728"/>
                    <a:pt x="32683" y="25436"/>
                  </a:cubicBezTo>
                  <a:close/>
                  <a:moveTo>
                    <a:pt x="18708" y="30797"/>
                  </a:moveTo>
                  <a:lnTo>
                    <a:pt x="18856" y="31388"/>
                  </a:lnTo>
                  <a:lnTo>
                    <a:pt x="10759" y="32830"/>
                  </a:lnTo>
                  <a:lnTo>
                    <a:pt x="18708" y="30797"/>
                  </a:lnTo>
                  <a:close/>
                  <a:moveTo>
                    <a:pt x="27677" y="30190"/>
                  </a:moveTo>
                  <a:cubicBezTo>
                    <a:pt x="28000" y="30190"/>
                    <a:pt x="28363" y="30276"/>
                    <a:pt x="28764" y="30501"/>
                  </a:cubicBezTo>
                  <a:cubicBezTo>
                    <a:pt x="29053" y="30687"/>
                    <a:pt x="29103" y="30731"/>
                    <a:pt x="29024" y="30731"/>
                  </a:cubicBezTo>
                  <a:cubicBezTo>
                    <a:pt x="28951" y="30731"/>
                    <a:pt x="28767" y="30693"/>
                    <a:pt x="28560" y="30693"/>
                  </a:cubicBezTo>
                  <a:cubicBezTo>
                    <a:pt x="28190" y="30693"/>
                    <a:pt x="27746" y="30816"/>
                    <a:pt x="27729" y="31499"/>
                  </a:cubicBezTo>
                  <a:cubicBezTo>
                    <a:pt x="27692" y="32534"/>
                    <a:pt x="28209" y="33274"/>
                    <a:pt x="27544" y="33274"/>
                  </a:cubicBezTo>
                  <a:cubicBezTo>
                    <a:pt x="26731" y="33274"/>
                    <a:pt x="26989" y="32645"/>
                    <a:pt x="26620" y="32239"/>
                  </a:cubicBezTo>
                  <a:cubicBezTo>
                    <a:pt x="26065" y="31573"/>
                    <a:pt x="25880" y="31056"/>
                    <a:pt x="26250" y="30760"/>
                  </a:cubicBezTo>
                  <a:cubicBezTo>
                    <a:pt x="26568" y="30515"/>
                    <a:pt x="27047" y="30190"/>
                    <a:pt x="27677" y="30190"/>
                  </a:cubicBezTo>
                  <a:close/>
                  <a:moveTo>
                    <a:pt x="44735" y="30612"/>
                  </a:moveTo>
                  <a:cubicBezTo>
                    <a:pt x="44735" y="30612"/>
                    <a:pt x="44661" y="30871"/>
                    <a:pt x="44550" y="31425"/>
                  </a:cubicBezTo>
                  <a:cubicBezTo>
                    <a:pt x="44403" y="31943"/>
                    <a:pt x="44292" y="32719"/>
                    <a:pt x="44107" y="33607"/>
                  </a:cubicBezTo>
                  <a:cubicBezTo>
                    <a:pt x="43996" y="34087"/>
                    <a:pt x="43922" y="34531"/>
                    <a:pt x="43811" y="35085"/>
                  </a:cubicBezTo>
                  <a:cubicBezTo>
                    <a:pt x="43737" y="35603"/>
                    <a:pt x="43626" y="36158"/>
                    <a:pt x="43552" y="36712"/>
                  </a:cubicBezTo>
                  <a:cubicBezTo>
                    <a:pt x="43441" y="37267"/>
                    <a:pt x="43367" y="37858"/>
                    <a:pt x="43256" y="38450"/>
                  </a:cubicBezTo>
                  <a:cubicBezTo>
                    <a:pt x="43293" y="39004"/>
                    <a:pt x="43220" y="39633"/>
                    <a:pt x="43109" y="40261"/>
                  </a:cubicBezTo>
                  <a:cubicBezTo>
                    <a:pt x="43035" y="40853"/>
                    <a:pt x="42998" y="41481"/>
                    <a:pt x="42887" y="42073"/>
                  </a:cubicBezTo>
                  <a:cubicBezTo>
                    <a:pt x="42850" y="42664"/>
                    <a:pt x="42739" y="43256"/>
                    <a:pt x="42702" y="43810"/>
                  </a:cubicBezTo>
                  <a:lnTo>
                    <a:pt x="42554" y="45474"/>
                  </a:lnTo>
                  <a:cubicBezTo>
                    <a:pt x="42517" y="45992"/>
                    <a:pt x="42480" y="46509"/>
                    <a:pt x="42480" y="46953"/>
                  </a:cubicBezTo>
                  <a:cubicBezTo>
                    <a:pt x="42332" y="48802"/>
                    <a:pt x="42258" y="50022"/>
                    <a:pt x="42258" y="50022"/>
                  </a:cubicBezTo>
                  <a:lnTo>
                    <a:pt x="42258" y="49171"/>
                  </a:lnTo>
                  <a:cubicBezTo>
                    <a:pt x="42258" y="48617"/>
                    <a:pt x="42258" y="47877"/>
                    <a:pt x="42295" y="46953"/>
                  </a:cubicBezTo>
                  <a:cubicBezTo>
                    <a:pt x="42295" y="46509"/>
                    <a:pt x="42332" y="45992"/>
                    <a:pt x="42332" y="45474"/>
                  </a:cubicBezTo>
                  <a:cubicBezTo>
                    <a:pt x="42369" y="44994"/>
                    <a:pt x="42369" y="44439"/>
                    <a:pt x="42443" y="43810"/>
                  </a:cubicBezTo>
                  <a:cubicBezTo>
                    <a:pt x="42480" y="43256"/>
                    <a:pt x="42517" y="42664"/>
                    <a:pt x="42554" y="42073"/>
                  </a:cubicBezTo>
                  <a:cubicBezTo>
                    <a:pt x="42628" y="41444"/>
                    <a:pt x="42702" y="40853"/>
                    <a:pt x="42739" y="40224"/>
                  </a:cubicBezTo>
                  <a:cubicBezTo>
                    <a:pt x="42850" y="39596"/>
                    <a:pt x="42924" y="39004"/>
                    <a:pt x="42998" y="38413"/>
                  </a:cubicBezTo>
                  <a:cubicBezTo>
                    <a:pt x="43072" y="37821"/>
                    <a:pt x="43183" y="37230"/>
                    <a:pt x="43256" y="36638"/>
                  </a:cubicBezTo>
                  <a:cubicBezTo>
                    <a:pt x="43441" y="35492"/>
                    <a:pt x="43663" y="34494"/>
                    <a:pt x="43922" y="33570"/>
                  </a:cubicBezTo>
                  <a:cubicBezTo>
                    <a:pt x="44144" y="32682"/>
                    <a:pt x="44329" y="31943"/>
                    <a:pt x="44477" y="31388"/>
                  </a:cubicBezTo>
                  <a:cubicBezTo>
                    <a:pt x="44587" y="30871"/>
                    <a:pt x="44735" y="30612"/>
                    <a:pt x="44735" y="30612"/>
                  </a:cubicBezTo>
                  <a:close/>
                  <a:moveTo>
                    <a:pt x="19743" y="48358"/>
                  </a:moveTo>
                  <a:cubicBezTo>
                    <a:pt x="19928" y="48395"/>
                    <a:pt x="20187" y="48432"/>
                    <a:pt x="20409" y="48617"/>
                  </a:cubicBezTo>
                  <a:cubicBezTo>
                    <a:pt x="20667" y="48802"/>
                    <a:pt x="20889" y="49171"/>
                    <a:pt x="20926" y="49578"/>
                  </a:cubicBezTo>
                  <a:lnTo>
                    <a:pt x="20926" y="49726"/>
                  </a:lnTo>
                  <a:lnTo>
                    <a:pt x="20926" y="49874"/>
                  </a:lnTo>
                  <a:cubicBezTo>
                    <a:pt x="20926" y="49985"/>
                    <a:pt x="20889" y="50095"/>
                    <a:pt x="20852" y="50206"/>
                  </a:cubicBezTo>
                  <a:cubicBezTo>
                    <a:pt x="20741" y="50391"/>
                    <a:pt x="20667" y="50613"/>
                    <a:pt x="20483" y="50761"/>
                  </a:cubicBezTo>
                  <a:cubicBezTo>
                    <a:pt x="20335" y="50909"/>
                    <a:pt x="20113" y="51020"/>
                    <a:pt x="19928" y="51131"/>
                  </a:cubicBezTo>
                  <a:cubicBezTo>
                    <a:pt x="19743" y="51205"/>
                    <a:pt x="19484" y="51205"/>
                    <a:pt x="19262" y="51205"/>
                  </a:cubicBezTo>
                  <a:cubicBezTo>
                    <a:pt x="18856" y="51168"/>
                    <a:pt x="18486" y="50946"/>
                    <a:pt x="18301" y="50687"/>
                  </a:cubicBezTo>
                  <a:cubicBezTo>
                    <a:pt x="18116" y="50465"/>
                    <a:pt x="18005" y="50206"/>
                    <a:pt x="18005" y="50022"/>
                  </a:cubicBezTo>
                  <a:lnTo>
                    <a:pt x="18005" y="49763"/>
                  </a:lnTo>
                  <a:cubicBezTo>
                    <a:pt x="18005" y="49837"/>
                    <a:pt x="18079" y="49874"/>
                    <a:pt x="18079" y="49985"/>
                  </a:cubicBezTo>
                  <a:cubicBezTo>
                    <a:pt x="18116" y="50059"/>
                    <a:pt x="18116" y="50169"/>
                    <a:pt x="18190" y="50243"/>
                  </a:cubicBezTo>
                  <a:cubicBezTo>
                    <a:pt x="18264" y="50317"/>
                    <a:pt x="18338" y="50428"/>
                    <a:pt x="18449" y="50576"/>
                  </a:cubicBezTo>
                  <a:cubicBezTo>
                    <a:pt x="18634" y="50761"/>
                    <a:pt x="18930" y="50946"/>
                    <a:pt x="19262" y="50946"/>
                  </a:cubicBezTo>
                  <a:cubicBezTo>
                    <a:pt x="19447" y="50946"/>
                    <a:pt x="19632" y="50946"/>
                    <a:pt x="19780" y="50835"/>
                  </a:cubicBezTo>
                  <a:cubicBezTo>
                    <a:pt x="19965" y="50798"/>
                    <a:pt x="20113" y="50687"/>
                    <a:pt x="20224" y="50576"/>
                  </a:cubicBezTo>
                  <a:cubicBezTo>
                    <a:pt x="20372" y="50428"/>
                    <a:pt x="20483" y="50280"/>
                    <a:pt x="20519" y="50095"/>
                  </a:cubicBezTo>
                  <a:cubicBezTo>
                    <a:pt x="20556" y="50022"/>
                    <a:pt x="20556" y="49911"/>
                    <a:pt x="20556" y="49874"/>
                  </a:cubicBezTo>
                  <a:lnTo>
                    <a:pt x="20556" y="49726"/>
                  </a:lnTo>
                  <a:lnTo>
                    <a:pt x="20556" y="49578"/>
                  </a:lnTo>
                  <a:cubicBezTo>
                    <a:pt x="20667" y="49282"/>
                    <a:pt x="20519" y="48949"/>
                    <a:pt x="20298" y="48765"/>
                  </a:cubicBezTo>
                  <a:cubicBezTo>
                    <a:pt x="20187" y="48691"/>
                    <a:pt x="20113" y="48580"/>
                    <a:pt x="19965" y="48543"/>
                  </a:cubicBezTo>
                  <a:lnTo>
                    <a:pt x="19669" y="48395"/>
                  </a:lnTo>
                  <a:cubicBezTo>
                    <a:pt x="19595" y="48395"/>
                    <a:pt x="19558" y="48358"/>
                    <a:pt x="19484" y="48358"/>
                  </a:cubicBezTo>
                  <a:close/>
                  <a:moveTo>
                    <a:pt x="8023" y="30723"/>
                  </a:moveTo>
                  <a:cubicBezTo>
                    <a:pt x="8023" y="30723"/>
                    <a:pt x="8171" y="31019"/>
                    <a:pt x="8356" y="31573"/>
                  </a:cubicBezTo>
                  <a:cubicBezTo>
                    <a:pt x="8541" y="32128"/>
                    <a:pt x="8837" y="32867"/>
                    <a:pt x="9059" y="33828"/>
                  </a:cubicBezTo>
                  <a:cubicBezTo>
                    <a:pt x="9206" y="34309"/>
                    <a:pt x="9354" y="34827"/>
                    <a:pt x="9465" y="35381"/>
                  </a:cubicBezTo>
                  <a:cubicBezTo>
                    <a:pt x="9613" y="35936"/>
                    <a:pt x="9761" y="36490"/>
                    <a:pt x="9835" y="37082"/>
                  </a:cubicBezTo>
                  <a:cubicBezTo>
                    <a:pt x="9983" y="37673"/>
                    <a:pt x="10094" y="38265"/>
                    <a:pt x="10205" y="38930"/>
                  </a:cubicBezTo>
                  <a:cubicBezTo>
                    <a:pt x="10316" y="39559"/>
                    <a:pt x="10390" y="40224"/>
                    <a:pt x="10537" y="40853"/>
                  </a:cubicBezTo>
                  <a:cubicBezTo>
                    <a:pt x="10648" y="41518"/>
                    <a:pt x="10685" y="42147"/>
                    <a:pt x="10759" y="42812"/>
                  </a:cubicBezTo>
                  <a:cubicBezTo>
                    <a:pt x="10833" y="43441"/>
                    <a:pt x="10907" y="44032"/>
                    <a:pt x="10944" y="44698"/>
                  </a:cubicBezTo>
                  <a:cubicBezTo>
                    <a:pt x="11018" y="45289"/>
                    <a:pt x="11055" y="45881"/>
                    <a:pt x="11055" y="46472"/>
                  </a:cubicBezTo>
                  <a:cubicBezTo>
                    <a:pt x="11092" y="46990"/>
                    <a:pt x="11092" y="47581"/>
                    <a:pt x="11092" y="48025"/>
                  </a:cubicBezTo>
                  <a:cubicBezTo>
                    <a:pt x="11129" y="48986"/>
                    <a:pt x="11092" y="49837"/>
                    <a:pt x="11092" y="50391"/>
                  </a:cubicBezTo>
                  <a:lnTo>
                    <a:pt x="11092" y="51279"/>
                  </a:lnTo>
                  <a:cubicBezTo>
                    <a:pt x="11092" y="51279"/>
                    <a:pt x="11055" y="50946"/>
                    <a:pt x="11018" y="50391"/>
                  </a:cubicBezTo>
                  <a:cubicBezTo>
                    <a:pt x="10944" y="50095"/>
                    <a:pt x="10944" y="49726"/>
                    <a:pt x="10907" y="49356"/>
                  </a:cubicBezTo>
                  <a:cubicBezTo>
                    <a:pt x="10870" y="48949"/>
                    <a:pt x="10796" y="48543"/>
                    <a:pt x="10759" y="48025"/>
                  </a:cubicBezTo>
                  <a:cubicBezTo>
                    <a:pt x="10722" y="47581"/>
                    <a:pt x="10685" y="47027"/>
                    <a:pt x="10648" y="46472"/>
                  </a:cubicBezTo>
                  <a:cubicBezTo>
                    <a:pt x="10574" y="45918"/>
                    <a:pt x="10500" y="45289"/>
                    <a:pt x="10463" y="44698"/>
                  </a:cubicBezTo>
                  <a:cubicBezTo>
                    <a:pt x="10353" y="44106"/>
                    <a:pt x="10316" y="43441"/>
                    <a:pt x="10205" y="42849"/>
                  </a:cubicBezTo>
                  <a:lnTo>
                    <a:pt x="9946" y="40927"/>
                  </a:lnTo>
                  <a:cubicBezTo>
                    <a:pt x="9835" y="40261"/>
                    <a:pt x="9761" y="39596"/>
                    <a:pt x="9650" y="39004"/>
                  </a:cubicBezTo>
                  <a:cubicBezTo>
                    <a:pt x="9576" y="38376"/>
                    <a:pt x="9465" y="37784"/>
                    <a:pt x="9317" y="37156"/>
                  </a:cubicBezTo>
                  <a:cubicBezTo>
                    <a:pt x="9243" y="36564"/>
                    <a:pt x="9169" y="35973"/>
                    <a:pt x="9022" y="35455"/>
                  </a:cubicBezTo>
                  <a:cubicBezTo>
                    <a:pt x="8911" y="34901"/>
                    <a:pt x="8837" y="34383"/>
                    <a:pt x="8726" y="33939"/>
                  </a:cubicBezTo>
                  <a:cubicBezTo>
                    <a:pt x="8652" y="33459"/>
                    <a:pt x="8541" y="33015"/>
                    <a:pt x="8467" y="32645"/>
                  </a:cubicBezTo>
                  <a:cubicBezTo>
                    <a:pt x="8356" y="32276"/>
                    <a:pt x="8319" y="31906"/>
                    <a:pt x="8208" y="31610"/>
                  </a:cubicBezTo>
                  <a:cubicBezTo>
                    <a:pt x="8097" y="31056"/>
                    <a:pt x="8023" y="30723"/>
                    <a:pt x="8023" y="30723"/>
                  </a:cubicBezTo>
                  <a:close/>
                  <a:moveTo>
                    <a:pt x="15935" y="33902"/>
                  </a:moveTo>
                  <a:cubicBezTo>
                    <a:pt x="15935" y="33902"/>
                    <a:pt x="16120" y="35048"/>
                    <a:pt x="16305" y="36749"/>
                  </a:cubicBezTo>
                  <a:cubicBezTo>
                    <a:pt x="16416" y="37636"/>
                    <a:pt x="16453" y="38635"/>
                    <a:pt x="16490" y="39707"/>
                  </a:cubicBezTo>
                  <a:cubicBezTo>
                    <a:pt x="16490" y="40261"/>
                    <a:pt x="16564" y="40816"/>
                    <a:pt x="16564" y="41370"/>
                  </a:cubicBezTo>
                  <a:cubicBezTo>
                    <a:pt x="16564" y="41925"/>
                    <a:pt x="16564" y="42516"/>
                    <a:pt x="16490" y="43145"/>
                  </a:cubicBezTo>
                  <a:cubicBezTo>
                    <a:pt x="16490" y="43737"/>
                    <a:pt x="16453" y="44291"/>
                    <a:pt x="16416" y="44846"/>
                  </a:cubicBezTo>
                  <a:cubicBezTo>
                    <a:pt x="16342" y="45400"/>
                    <a:pt x="16305" y="45955"/>
                    <a:pt x="16231" y="46509"/>
                  </a:cubicBezTo>
                  <a:cubicBezTo>
                    <a:pt x="16157" y="47064"/>
                    <a:pt x="16083" y="47581"/>
                    <a:pt x="15972" y="48062"/>
                  </a:cubicBezTo>
                  <a:cubicBezTo>
                    <a:pt x="15898" y="48580"/>
                    <a:pt x="15750" y="49060"/>
                    <a:pt x="15676" y="49467"/>
                  </a:cubicBezTo>
                  <a:cubicBezTo>
                    <a:pt x="15565" y="49874"/>
                    <a:pt x="15418" y="50243"/>
                    <a:pt x="15307" y="50613"/>
                  </a:cubicBezTo>
                  <a:cubicBezTo>
                    <a:pt x="15233" y="50798"/>
                    <a:pt x="15196" y="50946"/>
                    <a:pt x="15122" y="51094"/>
                  </a:cubicBezTo>
                  <a:cubicBezTo>
                    <a:pt x="15048" y="51205"/>
                    <a:pt x="14974" y="51352"/>
                    <a:pt x="14937" y="51463"/>
                  </a:cubicBezTo>
                  <a:cubicBezTo>
                    <a:pt x="14715" y="51907"/>
                    <a:pt x="14567" y="52129"/>
                    <a:pt x="14567" y="52129"/>
                  </a:cubicBezTo>
                  <a:cubicBezTo>
                    <a:pt x="14567" y="52129"/>
                    <a:pt x="14641" y="51870"/>
                    <a:pt x="14789" y="51389"/>
                  </a:cubicBezTo>
                  <a:cubicBezTo>
                    <a:pt x="14826" y="51279"/>
                    <a:pt x="14900" y="51168"/>
                    <a:pt x="14937" y="50983"/>
                  </a:cubicBezTo>
                  <a:cubicBezTo>
                    <a:pt x="14974" y="50835"/>
                    <a:pt x="15011" y="50650"/>
                    <a:pt x="15011" y="50539"/>
                  </a:cubicBezTo>
                  <a:cubicBezTo>
                    <a:pt x="15122" y="50206"/>
                    <a:pt x="15196" y="49800"/>
                    <a:pt x="15270" y="49356"/>
                  </a:cubicBezTo>
                  <a:cubicBezTo>
                    <a:pt x="15307" y="48949"/>
                    <a:pt x="15381" y="48506"/>
                    <a:pt x="15454" y="47988"/>
                  </a:cubicBezTo>
                  <a:cubicBezTo>
                    <a:pt x="15491" y="47471"/>
                    <a:pt x="15565" y="46953"/>
                    <a:pt x="15639" y="46472"/>
                  </a:cubicBezTo>
                  <a:cubicBezTo>
                    <a:pt x="15639" y="46177"/>
                    <a:pt x="15676" y="45918"/>
                    <a:pt x="15713" y="45622"/>
                  </a:cubicBezTo>
                  <a:cubicBezTo>
                    <a:pt x="15713" y="45363"/>
                    <a:pt x="15750" y="45067"/>
                    <a:pt x="15750" y="44772"/>
                  </a:cubicBezTo>
                  <a:cubicBezTo>
                    <a:pt x="15824" y="44217"/>
                    <a:pt x="15824" y="43626"/>
                    <a:pt x="15861" y="43071"/>
                  </a:cubicBezTo>
                  <a:cubicBezTo>
                    <a:pt x="15898" y="42516"/>
                    <a:pt x="15898" y="41925"/>
                    <a:pt x="15898" y="41370"/>
                  </a:cubicBezTo>
                  <a:cubicBezTo>
                    <a:pt x="15898" y="40816"/>
                    <a:pt x="15898" y="40261"/>
                    <a:pt x="15935" y="39707"/>
                  </a:cubicBezTo>
                  <a:lnTo>
                    <a:pt x="15935" y="36749"/>
                  </a:lnTo>
                  <a:lnTo>
                    <a:pt x="15935" y="33902"/>
                  </a:lnTo>
                  <a:close/>
                  <a:moveTo>
                    <a:pt x="41548" y="31602"/>
                  </a:moveTo>
                  <a:cubicBezTo>
                    <a:pt x="41662" y="31602"/>
                    <a:pt x="41658" y="32383"/>
                    <a:pt x="41556" y="33902"/>
                  </a:cubicBezTo>
                  <a:cubicBezTo>
                    <a:pt x="41260" y="37784"/>
                    <a:pt x="38487" y="48765"/>
                    <a:pt x="36565" y="53571"/>
                  </a:cubicBezTo>
                  <a:cubicBezTo>
                    <a:pt x="36565" y="53571"/>
                    <a:pt x="38746" y="43515"/>
                    <a:pt x="40114" y="37230"/>
                  </a:cubicBezTo>
                  <a:cubicBezTo>
                    <a:pt x="40919" y="33429"/>
                    <a:pt x="41372" y="31602"/>
                    <a:pt x="41548" y="31602"/>
                  </a:cubicBezTo>
                  <a:close/>
                  <a:moveTo>
                    <a:pt x="27483" y="34672"/>
                  </a:moveTo>
                  <a:cubicBezTo>
                    <a:pt x="27539" y="34672"/>
                    <a:pt x="27575" y="34801"/>
                    <a:pt x="27581" y="35122"/>
                  </a:cubicBezTo>
                  <a:cubicBezTo>
                    <a:pt x="27581" y="35233"/>
                    <a:pt x="26657" y="48358"/>
                    <a:pt x="26472" y="54347"/>
                  </a:cubicBezTo>
                  <a:cubicBezTo>
                    <a:pt x="26387" y="57110"/>
                    <a:pt x="26240" y="58380"/>
                    <a:pt x="26070" y="58380"/>
                  </a:cubicBezTo>
                  <a:cubicBezTo>
                    <a:pt x="25870" y="58380"/>
                    <a:pt x="25637" y="56607"/>
                    <a:pt x="25437" y="53423"/>
                  </a:cubicBezTo>
                  <a:cubicBezTo>
                    <a:pt x="25067" y="47618"/>
                    <a:pt x="25474" y="38893"/>
                    <a:pt x="25917" y="36601"/>
                  </a:cubicBezTo>
                  <a:cubicBezTo>
                    <a:pt x="26102" y="35714"/>
                    <a:pt x="26222" y="35289"/>
                    <a:pt x="26296" y="35289"/>
                  </a:cubicBezTo>
                  <a:cubicBezTo>
                    <a:pt x="26370" y="35289"/>
                    <a:pt x="26398" y="35714"/>
                    <a:pt x="26398" y="36527"/>
                  </a:cubicBezTo>
                  <a:cubicBezTo>
                    <a:pt x="26398" y="36805"/>
                    <a:pt x="26425" y="36919"/>
                    <a:pt x="26471" y="36919"/>
                  </a:cubicBezTo>
                  <a:cubicBezTo>
                    <a:pt x="26674" y="36919"/>
                    <a:pt x="27251" y="34672"/>
                    <a:pt x="27483" y="34672"/>
                  </a:cubicBezTo>
                  <a:close/>
                  <a:moveTo>
                    <a:pt x="44920" y="53016"/>
                  </a:moveTo>
                  <a:lnTo>
                    <a:pt x="44920" y="53016"/>
                  </a:lnTo>
                  <a:cubicBezTo>
                    <a:pt x="44920" y="53016"/>
                    <a:pt x="46066" y="53793"/>
                    <a:pt x="47175" y="55271"/>
                  </a:cubicBezTo>
                  <a:cubicBezTo>
                    <a:pt x="47212" y="55345"/>
                    <a:pt x="47286" y="55382"/>
                    <a:pt x="47323" y="55456"/>
                  </a:cubicBezTo>
                  <a:cubicBezTo>
                    <a:pt x="48284" y="56935"/>
                    <a:pt x="51390" y="56528"/>
                    <a:pt x="50059" y="56824"/>
                  </a:cubicBezTo>
                  <a:cubicBezTo>
                    <a:pt x="48654" y="57120"/>
                    <a:pt x="48248" y="57564"/>
                    <a:pt x="48211" y="58118"/>
                  </a:cubicBezTo>
                  <a:lnTo>
                    <a:pt x="48211" y="58155"/>
                  </a:lnTo>
                  <a:cubicBezTo>
                    <a:pt x="48137" y="58784"/>
                    <a:pt x="47878" y="59486"/>
                    <a:pt x="47323" y="60188"/>
                  </a:cubicBezTo>
                  <a:cubicBezTo>
                    <a:pt x="45992" y="61926"/>
                    <a:pt x="44698" y="63664"/>
                    <a:pt x="44698" y="63664"/>
                  </a:cubicBezTo>
                  <a:cubicBezTo>
                    <a:pt x="44698" y="63664"/>
                    <a:pt x="44920" y="63109"/>
                    <a:pt x="45734" y="61815"/>
                  </a:cubicBezTo>
                  <a:cubicBezTo>
                    <a:pt x="46621" y="60521"/>
                    <a:pt x="47508" y="56824"/>
                    <a:pt x="46621" y="55419"/>
                  </a:cubicBezTo>
                  <a:cubicBezTo>
                    <a:pt x="45697" y="54052"/>
                    <a:pt x="44920" y="53016"/>
                    <a:pt x="44920" y="53016"/>
                  </a:cubicBezTo>
                  <a:close/>
                  <a:moveTo>
                    <a:pt x="41223" y="41186"/>
                  </a:moveTo>
                  <a:lnTo>
                    <a:pt x="41223" y="41186"/>
                  </a:lnTo>
                  <a:cubicBezTo>
                    <a:pt x="41223" y="41186"/>
                    <a:pt x="41186" y="41556"/>
                    <a:pt x="41149" y="42221"/>
                  </a:cubicBezTo>
                  <a:cubicBezTo>
                    <a:pt x="41075" y="42516"/>
                    <a:pt x="41038" y="42960"/>
                    <a:pt x="41001" y="43367"/>
                  </a:cubicBezTo>
                  <a:cubicBezTo>
                    <a:pt x="40964" y="43810"/>
                    <a:pt x="40853" y="44328"/>
                    <a:pt x="40779" y="44883"/>
                  </a:cubicBezTo>
                  <a:cubicBezTo>
                    <a:pt x="40705" y="45178"/>
                    <a:pt x="40669" y="45437"/>
                    <a:pt x="40632" y="45770"/>
                  </a:cubicBezTo>
                  <a:cubicBezTo>
                    <a:pt x="40595" y="46029"/>
                    <a:pt x="40484" y="46361"/>
                    <a:pt x="40447" y="46694"/>
                  </a:cubicBezTo>
                  <a:cubicBezTo>
                    <a:pt x="40410" y="47027"/>
                    <a:pt x="40299" y="47323"/>
                    <a:pt x="40225" y="47655"/>
                  </a:cubicBezTo>
                  <a:cubicBezTo>
                    <a:pt x="40114" y="47988"/>
                    <a:pt x="40040" y="48321"/>
                    <a:pt x="39929" y="48691"/>
                  </a:cubicBezTo>
                  <a:cubicBezTo>
                    <a:pt x="39744" y="49356"/>
                    <a:pt x="39559" y="50059"/>
                    <a:pt x="39338" y="50761"/>
                  </a:cubicBezTo>
                  <a:cubicBezTo>
                    <a:pt x="39227" y="51131"/>
                    <a:pt x="39116" y="51463"/>
                    <a:pt x="39005" y="51833"/>
                  </a:cubicBezTo>
                  <a:cubicBezTo>
                    <a:pt x="38857" y="52203"/>
                    <a:pt x="38783" y="52499"/>
                    <a:pt x="38635" y="52868"/>
                  </a:cubicBezTo>
                  <a:cubicBezTo>
                    <a:pt x="38413" y="53571"/>
                    <a:pt x="38118" y="54273"/>
                    <a:pt x="37859" y="54976"/>
                  </a:cubicBezTo>
                  <a:cubicBezTo>
                    <a:pt x="37637" y="55715"/>
                    <a:pt x="37341" y="56344"/>
                    <a:pt x="37045" y="57009"/>
                  </a:cubicBezTo>
                  <a:cubicBezTo>
                    <a:pt x="36787" y="57638"/>
                    <a:pt x="36491" y="58229"/>
                    <a:pt x="36232" y="58858"/>
                  </a:cubicBezTo>
                  <a:cubicBezTo>
                    <a:pt x="35973" y="59449"/>
                    <a:pt x="35677" y="59967"/>
                    <a:pt x="35456" y="60447"/>
                  </a:cubicBezTo>
                  <a:cubicBezTo>
                    <a:pt x="35197" y="60965"/>
                    <a:pt x="34938" y="61445"/>
                    <a:pt x="34716" y="61815"/>
                  </a:cubicBezTo>
                  <a:cubicBezTo>
                    <a:pt x="34457" y="62222"/>
                    <a:pt x="34273" y="62555"/>
                    <a:pt x="34125" y="62813"/>
                  </a:cubicBezTo>
                  <a:cubicBezTo>
                    <a:pt x="33792" y="63368"/>
                    <a:pt x="33533" y="63701"/>
                    <a:pt x="33533" y="63701"/>
                  </a:cubicBezTo>
                  <a:cubicBezTo>
                    <a:pt x="33533" y="63701"/>
                    <a:pt x="33681" y="63368"/>
                    <a:pt x="33977" y="62776"/>
                  </a:cubicBezTo>
                  <a:cubicBezTo>
                    <a:pt x="34236" y="62185"/>
                    <a:pt x="34605" y="61335"/>
                    <a:pt x="35086" y="60262"/>
                  </a:cubicBezTo>
                  <a:cubicBezTo>
                    <a:pt x="35308" y="59782"/>
                    <a:pt x="35530" y="59227"/>
                    <a:pt x="35751" y="58599"/>
                  </a:cubicBezTo>
                  <a:cubicBezTo>
                    <a:pt x="36010" y="58007"/>
                    <a:pt x="36269" y="57416"/>
                    <a:pt x="36491" y="56750"/>
                  </a:cubicBezTo>
                  <a:cubicBezTo>
                    <a:pt x="36750" y="56122"/>
                    <a:pt x="37008" y="55419"/>
                    <a:pt x="37304" y="54791"/>
                  </a:cubicBezTo>
                  <a:cubicBezTo>
                    <a:pt x="37526" y="54088"/>
                    <a:pt x="37822" y="53386"/>
                    <a:pt x="38044" y="52683"/>
                  </a:cubicBezTo>
                  <a:cubicBezTo>
                    <a:pt x="38155" y="52314"/>
                    <a:pt x="38265" y="52018"/>
                    <a:pt x="38413" y="51611"/>
                  </a:cubicBezTo>
                  <a:cubicBezTo>
                    <a:pt x="38487" y="51242"/>
                    <a:pt x="38635" y="50946"/>
                    <a:pt x="38746" y="50576"/>
                  </a:cubicBezTo>
                  <a:cubicBezTo>
                    <a:pt x="38820" y="50206"/>
                    <a:pt x="38968" y="49874"/>
                    <a:pt x="39042" y="49541"/>
                  </a:cubicBezTo>
                  <a:cubicBezTo>
                    <a:pt x="39153" y="49245"/>
                    <a:pt x="39227" y="48838"/>
                    <a:pt x="39375" y="48543"/>
                  </a:cubicBezTo>
                  <a:lnTo>
                    <a:pt x="39670" y="47581"/>
                  </a:lnTo>
                  <a:lnTo>
                    <a:pt x="39929" y="46583"/>
                  </a:lnTo>
                  <a:cubicBezTo>
                    <a:pt x="40114" y="45992"/>
                    <a:pt x="40262" y="45400"/>
                    <a:pt x="40410" y="44846"/>
                  </a:cubicBezTo>
                  <a:cubicBezTo>
                    <a:pt x="40521" y="44291"/>
                    <a:pt x="40669" y="43810"/>
                    <a:pt x="40779" y="43367"/>
                  </a:cubicBezTo>
                  <a:cubicBezTo>
                    <a:pt x="40853" y="42886"/>
                    <a:pt x="40964" y="42516"/>
                    <a:pt x="41001" y="42221"/>
                  </a:cubicBezTo>
                  <a:cubicBezTo>
                    <a:pt x="41149" y="41556"/>
                    <a:pt x="41223" y="41186"/>
                    <a:pt x="41223" y="41186"/>
                  </a:cubicBezTo>
                  <a:close/>
                  <a:moveTo>
                    <a:pt x="43293" y="52203"/>
                  </a:moveTo>
                  <a:lnTo>
                    <a:pt x="43293" y="52203"/>
                  </a:lnTo>
                  <a:cubicBezTo>
                    <a:pt x="43885" y="53127"/>
                    <a:pt x="44809" y="54606"/>
                    <a:pt x="45438" y="55567"/>
                  </a:cubicBezTo>
                  <a:cubicBezTo>
                    <a:pt x="46288" y="56898"/>
                    <a:pt x="45364" y="60558"/>
                    <a:pt x="44550" y="61815"/>
                  </a:cubicBezTo>
                  <a:cubicBezTo>
                    <a:pt x="44144" y="62444"/>
                    <a:pt x="43737" y="63294"/>
                    <a:pt x="43404" y="63960"/>
                  </a:cubicBezTo>
                  <a:cubicBezTo>
                    <a:pt x="43441" y="61667"/>
                    <a:pt x="43478" y="57638"/>
                    <a:pt x="43367" y="56122"/>
                  </a:cubicBezTo>
                  <a:cubicBezTo>
                    <a:pt x="43220" y="54791"/>
                    <a:pt x="43256" y="53164"/>
                    <a:pt x="43293" y="52203"/>
                  </a:cubicBezTo>
                  <a:close/>
                  <a:moveTo>
                    <a:pt x="45549" y="30168"/>
                  </a:moveTo>
                  <a:cubicBezTo>
                    <a:pt x="45549" y="30168"/>
                    <a:pt x="45697" y="30279"/>
                    <a:pt x="45881" y="30427"/>
                  </a:cubicBezTo>
                  <a:cubicBezTo>
                    <a:pt x="46103" y="30612"/>
                    <a:pt x="46436" y="30834"/>
                    <a:pt x="46806" y="31203"/>
                  </a:cubicBezTo>
                  <a:cubicBezTo>
                    <a:pt x="47175" y="31573"/>
                    <a:pt x="47582" y="32017"/>
                    <a:pt x="48026" y="32645"/>
                  </a:cubicBezTo>
                  <a:cubicBezTo>
                    <a:pt x="48432" y="33237"/>
                    <a:pt x="48839" y="33976"/>
                    <a:pt x="49172" y="34790"/>
                  </a:cubicBezTo>
                  <a:cubicBezTo>
                    <a:pt x="49541" y="35640"/>
                    <a:pt x="49800" y="36564"/>
                    <a:pt x="50096" y="37562"/>
                  </a:cubicBezTo>
                  <a:cubicBezTo>
                    <a:pt x="50355" y="38561"/>
                    <a:pt x="50651" y="39596"/>
                    <a:pt x="50983" y="40668"/>
                  </a:cubicBezTo>
                  <a:cubicBezTo>
                    <a:pt x="51168" y="41186"/>
                    <a:pt x="51353" y="41740"/>
                    <a:pt x="51538" y="42258"/>
                  </a:cubicBezTo>
                  <a:cubicBezTo>
                    <a:pt x="51760" y="42738"/>
                    <a:pt x="51982" y="43293"/>
                    <a:pt x="52203" y="43847"/>
                  </a:cubicBezTo>
                  <a:cubicBezTo>
                    <a:pt x="52684" y="44920"/>
                    <a:pt x="53128" y="46029"/>
                    <a:pt x="53645" y="47101"/>
                  </a:cubicBezTo>
                  <a:cubicBezTo>
                    <a:pt x="54643" y="49282"/>
                    <a:pt x="55605" y="51426"/>
                    <a:pt x="56344" y="53571"/>
                  </a:cubicBezTo>
                  <a:cubicBezTo>
                    <a:pt x="56529" y="54088"/>
                    <a:pt x="56714" y="54643"/>
                    <a:pt x="56788" y="55197"/>
                  </a:cubicBezTo>
                  <a:cubicBezTo>
                    <a:pt x="56899" y="55752"/>
                    <a:pt x="56936" y="56233"/>
                    <a:pt x="56936" y="56787"/>
                  </a:cubicBezTo>
                  <a:cubicBezTo>
                    <a:pt x="56862" y="57785"/>
                    <a:pt x="56751" y="58747"/>
                    <a:pt x="56529" y="59634"/>
                  </a:cubicBezTo>
                  <a:cubicBezTo>
                    <a:pt x="56122" y="61372"/>
                    <a:pt x="55420" y="62703"/>
                    <a:pt x="54828" y="63590"/>
                  </a:cubicBezTo>
                  <a:cubicBezTo>
                    <a:pt x="54533" y="64070"/>
                    <a:pt x="54237" y="64329"/>
                    <a:pt x="54052" y="64551"/>
                  </a:cubicBezTo>
                  <a:cubicBezTo>
                    <a:pt x="54200" y="64329"/>
                    <a:pt x="54422" y="64033"/>
                    <a:pt x="54717" y="63553"/>
                  </a:cubicBezTo>
                  <a:cubicBezTo>
                    <a:pt x="54976" y="63109"/>
                    <a:pt x="55272" y="62555"/>
                    <a:pt x="55494" y="61889"/>
                  </a:cubicBezTo>
                  <a:cubicBezTo>
                    <a:pt x="55790" y="61187"/>
                    <a:pt x="55974" y="60447"/>
                    <a:pt x="56159" y="59597"/>
                  </a:cubicBezTo>
                  <a:cubicBezTo>
                    <a:pt x="56270" y="58710"/>
                    <a:pt x="56381" y="57785"/>
                    <a:pt x="56381" y="56750"/>
                  </a:cubicBezTo>
                  <a:cubicBezTo>
                    <a:pt x="56381" y="56270"/>
                    <a:pt x="56270" y="55752"/>
                    <a:pt x="56196" y="55234"/>
                  </a:cubicBezTo>
                  <a:cubicBezTo>
                    <a:pt x="56085" y="54717"/>
                    <a:pt x="55974" y="54236"/>
                    <a:pt x="55753" y="53719"/>
                  </a:cubicBezTo>
                  <a:cubicBezTo>
                    <a:pt x="55383" y="52683"/>
                    <a:pt x="54902" y="51611"/>
                    <a:pt x="54459" y="50576"/>
                  </a:cubicBezTo>
                  <a:cubicBezTo>
                    <a:pt x="53978" y="49504"/>
                    <a:pt x="53460" y="48395"/>
                    <a:pt x="53017" y="47323"/>
                  </a:cubicBezTo>
                  <a:cubicBezTo>
                    <a:pt x="52536" y="46214"/>
                    <a:pt x="52019" y="45141"/>
                    <a:pt x="51612" y="44032"/>
                  </a:cubicBezTo>
                  <a:cubicBezTo>
                    <a:pt x="51390" y="43515"/>
                    <a:pt x="51168" y="42997"/>
                    <a:pt x="50983" y="42443"/>
                  </a:cubicBezTo>
                  <a:cubicBezTo>
                    <a:pt x="50762" y="41888"/>
                    <a:pt x="50577" y="41333"/>
                    <a:pt x="50429" y="40816"/>
                  </a:cubicBezTo>
                  <a:cubicBezTo>
                    <a:pt x="50096" y="39744"/>
                    <a:pt x="49874" y="38672"/>
                    <a:pt x="49615" y="37673"/>
                  </a:cubicBezTo>
                  <a:cubicBezTo>
                    <a:pt x="49394" y="36712"/>
                    <a:pt x="49135" y="35788"/>
                    <a:pt x="48839" y="34937"/>
                  </a:cubicBezTo>
                  <a:cubicBezTo>
                    <a:pt x="48506" y="34124"/>
                    <a:pt x="48211" y="33385"/>
                    <a:pt x="47841" y="32756"/>
                  </a:cubicBezTo>
                  <a:cubicBezTo>
                    <a:pt x="47471" y="32165"/>
                    <a:pt x="47101" y="31647"/>
                    <a:pt x="46732" y="31277"/>
                  </a:cubicBezTo>
                  <a:lnTo>
                    <a:pt x="45881" y="30464"/>
                  </a:lnTo>
                  <a:cubicBezTo>
                    <a:pt x="45660" y="30279"/>
                    <a:pt x="45549" y="30168"/>
                    <a:pt x="45549" y="30168"/>
                  </a:cubicBezTo>
                  <a:close/>
                  <a:moveTo>
                    <a:pt x="54052" y="64551"/>
                  </a:moveTo>
                  <a:cubicBezTo>
                    <a:pt x="53904" y="64810"/>
                    <a:pt x="53793" y="64884"/>
                    <a:pt x="53793" y="64884"/>
                  </a:cubicBezTo>
                  <a:cubicBezTo>
                    <a:pt x="53793" y="64884"/>
                    <a:pt x="53904" y="64736"/>
                    <a:pt x="54052" y="64551"/>
                  </a:cubicBezTo>
                  <a:close/>
                  <a:moveTo>
                    <a:pt x="20298" y="66954"/>
                  </a:moveTo>
                  <a:cubicBezTo>
                    <a:pt x="20483" y="67028"/>
                    <a:pt x="20741" y="67065"/>
                    <a:pt x="20963" y="67250"/>
                  </a:cubicBezTo>
                  <a:cubicBezTo>
                    <a:pt x="21222" y="67435"/>
                    <a:pt x="21444" y="67804"/>
                    <a:pt x="21481" y="68211"/>
                  </a:cubicBezTo>
                  <a:lnTo>
                    <a:pt x="21481" y="68359"/>
                  </a:lnTo>
                  <a:cubicBezTo>
                    <a:pt x="21592" y="68396"/>
                    <a:pt x="21592" y="68470"/>
                    <a:pt x="21592" y="68507"/>
                  </a:cubicBezTo>
                  <a:cubicBezTo>
                    <a:pt x="21592" y="68581"/>
                    <a:pt x="21518" y="68729"/>
                    <a:pt x="21481" y="68840"/>
                  </a:cubicBezTo>
                  <a:cubicBezTo>
                    <a:pt x="21407" y="69024"/>
                    <a:pt x="21296" y="69246"/>
                    <a:pt x="21111" y="69394"/>
                  </a:cubicBezTo>
                  <a:cubicBezTo>
                    <a:pt x="21000" y="69505"/>
                    <a:pt x="20741" y="69653"/>
                    <a:pt x="20556" y="69764"/>
                  </a:cubicBezTo>
                  <a:cubicBezTo>
                    <a:pt x="20372" y="69838"/>
                    <a:pt x="20150" y="69838"/>
                    <a:pt x="19928" y="69838"/>
                  </a:cubicBezTo>
                  <a:cubicBezTo>
                    <a:pt x="19484" y="69801"/>
                    <a:pt x="19115" y="69579"/>
                    <a:pt x="18930" y="69320"/>
                  </a:cubicBezTo>
                  <a:cubicBezTo>
                    <a:pt x="18745" y="69098"/>
                    <a:pt x="18671" y="68840"/>
                    <a:pt x="18671" y="68655"/>
                  </a:cubicBezTo>
                  <a:lnTo>
                    <a:pt x="18671" y="68396"/>
                  </a:lnTo>
                  <a:cubicBezTo>
                    <a:pt x="18671" y="68470"/>
                    <a:pt x="18708" y="68507"/>
                    <a:pt x="18708" y="68581"/>
                  </a:cubicBezTo>
                  <a:cubicBezTo>
                    <a:pt x="18745" y="68692"/>
                    <a:pt x="18745" y="68766"/>
                    <a:pt x="18856" y="68877"/>
                  </a:cubicBezTo>
                  <a:cubicBezTo>
                    <a:pt x="18893" y="68951"/>
                    <a:pt x="19004" y="69061"/>
                    <a:pt x="19078" y="69172"/>
                  </a:cubicBezTo>
                  <a:cubicBezTo>
                    <a:pt x="19262" y="69394"/>
                    <a:pt x="19595" y="69579"/>
                    <a:pt x="19928" y="69579"/>
                  </a:cubicBezTo>
                  <a:cubicBezTo>
                    <a:pt x="20113" y="69579"/>
                    <a:pt x="20298" y="69579"/>
                    <a:pt x="20409" y="69468"/>
                  </a:cubicBezTo>
                  <a:cubicBezTo>
                    <a:pt x="20593" y="69431"/>
                    <a:pt x="20741" y="69320"/>
                    <a:pt x="20889" y="69209"/>
                  </a:cubicBezTo>
                  <a:cubicBezTo>
                    <a:pt x="21037" y="69061"/>
                    <a:pt x="21111" y="68914"/>
                    <a:pt x="21148" y="68729"/>
                  </a:cubicBezTo>
                  <a:cubicBezTo>
                    <a:pt x="21222" y="68655"/>
                    <a:pt x="21222" y="68544"/>
                    <a:pt x="21222" y="68507"/>
                  </a:cubicBezTo>
                  <a:lnTo>
                    <a:pt x="21222" y="68359"/>
                  </a:lnTo>
                  <a:lnTo>
                    <a:pt x="21222" y="68211"/>
                  </a:lnTo>
                  <a:cubicBezTo>
                    <a:pt x="21222" y="67915"/>
                    <a:pt x="21037" y="67583"/>
                    <a:pt x="20852" y="67398"/>
                  </a:cubicBezTo>
                  <a:cubicBezTo>
                    <a:pt x="20741" y="67287"/>
                    <a:pt x="20667" y="67213"/>
                    <a:pt x="20519" y="67139"/>
                  </a:cubicBezTo>
                  <a:lnTo>
                    <a:pt x="20224" y="67028"/>
                  </a:lnTo>
                  <a:cubicBezTo>
                    <a:pt x="20150" y="67028"/>
                    <a:pt x="20113" y="66954"/>
                    <a:pt x="20039" y="66954"/>
                  </a:cubicBezTo>
                  <a:close/>
                  <a:moveTo>
                    <a:pt x="11092" y="54125"/>
                  </a:moveTo>
                  <a:lnTo>
                    <a:pt x="11092" y="54125"/>
                  </a:lnTo>
                  <a:cubicBezTo>
                    <a:pt x="11055" y="55826"/>
                    <a:pt x="11240" y="58118"/>
                    <a:pt x="11129" y="61667"/>
                  </a:cubicBezTo>
                  <a:cubicBezTo>
                    <a:pt x="11092" y="65253"/>
                    <a:pt x="10242" y="71465"/>
                    <a:pt x="10242" y="71465"/>
                  </a:cubicBezTo>
                  <a:cubicBezTo>
                    <a:pt x="10242" y="71465"/>
                    <a:pt x="9983" y="68914"/>
                    <a:pt x="10205" y="67361"/>
                  </a:cubicBezTo>
                  <a:cubicBezTo>
                    <a:pt x="10426" y="65808"/>
                    <a:pt x="9798" y="63701"/>
                    <a:pt x="9983" y="62961"/>
                  </a:cubicBezTo>
                  <a:cubicBezTo>
                    <a:pt x="10168" y="62222"/>
                    <a:pt x="10131" y="60632"/>
                    <a:pt x="10168" y="58747"/>
                  </a:cubicBezTo>
                  <a:cubicBezTo>
                    <a:pt x="10205" y="56861"/>
                    <a:pt x="11092" y="54126"/>
                    <a:pt x="11092" y="54125"/>
                  </a:cubicBezTo>
                  <a:close/>
                  <a:moveTo>
                    <a:pt x="44073" y="64588"/>
                  </a:moveTo>
                  <a:cubicBezTo>
                    <a:pt x="44094" y="64589"/>
                    <a:pt x="44233" y="64597"/>
                    <a:pt x="44403" y="64699"/>
                  </a:cubicBezTo>
                  <a:cubicBezTo>
                    <a:pt x="44513" y="64773"/>
                    <a:pt x="44624" y="64847"/>
                    <a:pt x="44735" y="64958"/>
                  </a:cubicBezTo>
                  <a:cubicBezTo>
                    <a:pt x="44883" y="65032"/>
                    <a:pt x="44957" y="65180"/>
                    <a:pt x="45105" y="65327"/>
                  </a:cubicBezTo>
                  <a:cubicBezTo>
                    <a:pt x="45253" y="65438"/>
                    <a:pt x="45364" y="65623"/>
                    <a:pt x="45475" y="65808"/>
                  </a:cubicBezTo>
                  <a:cubicBezTo>
                    <a:pt x="45623" y="65993"/>
                    <a:pt x="45697" y="66252"/>
                    <a:pt x="45807" y="66437"/>
                  </a:cubicBezTo>
                  <a:lnTo>
                    <a:pt x="46066" y="67102"/>
                  </a:lnTo>
                  <a:cubicBezTo>
                    <a:pt x="46177" y="67361"/>
                    <a:pt x="46251" y="67620"/>
                    <a:pt x="46288" y="67841"/>
                  </a:cubicBezTo>
                  <a:cubicBezTo>
                    <a:pt x="46362" y="68100"/>
                    <a:pt x="46436" y="68359"/>
                    <a:pt x="46473" y="68581"/>
                  </a:cubicBezTo>
                  <a:cubicBezTo>
                    <a:pt x="46547" y="68840"/>
                    <a:pt x="46584" y="69098"/>
                    <a:pt x="46621" y="69320"/>
                  </a:cubicBezTo>
                  <a:cubicBezTo>
                    <a:pt x="46658" y="69579"/>
                    <a:pt x="46658" y="69801"/>
                    <a:pt x="46732" y="70023"/>
                  </a:cubicBezTo>
                  <a:cubicBezTo>
                    <a:pt x="46769" y="70245"/>
                    <a:pt x="46769" y="70429"/>
                    <a:pt x="46769" y="70614"/>
                  </a:cubicBezTo>
                  <a:cubicBezTo>
                    <a:pt x="46880" y="71095"/>
                    <a:pt x="46880" y="71428"/>
                    <a:pt x="46880" y="71649"/>
                  </a:cubicBezTo>
                  <a:lnTo>
                    <a:pt x="46880" y="72019"/>
                  </a:lnTo>
                  <a:cubicBezTo>
                    <a:pt x="46880" y="72019"/>
                    <a:pt x="46695" y="71502"/>
                    <a:pt x="46547" y="70762"/>
                  </a:cubicBezTo>
                  <a:cubicBezTo>
                    <a:pt x="46436" y="70392"/>
                    <a:pt x="46362" y="69986"/>
                    <a:pt x="46214" y="69505"/>
                  </a:cubicBezTo>
                  <a:cubicBezTo>
                    <a:pt x="46177" y="69283"/>
                    <a:pt x="46066" y="69061"/>
                    <a:pt x="46029" y="68840"/>
                  </a:cubicBezTo>
                  <a:cubicBezTo>
                    <a:pt x="45992" y="68581"/>
                    <a:pt x="45881" y="68359"/>
                    <a:pt x="45844" y="68100"/>
                  </a:cubicBezTo>
                  <a:cubicBezTo>
                    <a:pt x="45734" y="67841"/>
                    <a:pt x="45697" y="67620"/>
                    <a:pt x="45623" y="67398"/>
                  </a:cubicBezTo>
                  <a:cubicBezTo>
                    <a:pt x="45512" y="67176"/>
                    <a:pt x="45475" y="66917"/>
                    <a:pt x="45364" y="66695"/>
                  </a:cubicBezTo>
                  <a:cubicBezTo>
                    <a:pt x="45290" y="66474"/>
                    <a:pt x="45253" y="66289"/>
                    <a:pt x="45142" y="66104"/>
                  </a:cubicBezTo>
                  <a:lnTo>
                    <a:pt x="44883" y="65549"/>
                  </a:lnTo>
                  <a:cubicBezTo>
                    <a:pt x="44772" y="65401"/>
                    <a:pt x="44698" y="65217"/>
                    <a:pt x="44587" y="65143"/>
                  </a:cubicBezTo>
                  <a:cubicBezTo>
                    <a:pt x="44513" y="64995"/>
                    <a:pt x="44403" y="64884"/>
                    <a:pt x="44366" y="64810"/>
                  </a:cubicBezTo>
                  <a:lnTo>
                    <a:pt x="44181" y="64625"/>
                  </a:lnTo>
                  <a:cubicBezTo>
                    <a:pt x="44148" y="64592"/>
                    <a:pt x="44086" y="64589"/>
                    <a:pt x="44073" y="64588"/>
                  </a:cubicBezTo>
                  <a:close/>
                  <a:moveTo>
                    <a:pt x="42591" y="65401"/>
                  </a:moveTo>
                  <a:lnTo>
                    <a:pt x="42591" y="65549"/>
                  </a:lnTo>
                  <a:lnTo>
                    <a:pt x="42591" y="65882"/>
                  </a:lnTo>
                  <a:cubicBezTo>
                    <a:pt x="42591" y="65993"/>
                    <a:pt x="42591" y="66178"/>
                    <a:pt x="42665" y="66400"/>
                  </a:cubicBezTo>
                  <a:cubicBezTo>
                    <a:pt x="42665" y="66621"/>
                    <a:pt x="42702" y="66843"/>
                    <a:pt x="42739" y="67102"/>
                  </a:cubicBezTo>
                  <a:cubicBezTo>
                    <a:pt x="42776" y="67324"/>
                    <a:pt x="42850" y="67620"/>
                    <a:pt x="42924" y="67878"/>
                  </a:cubicBezTo>
                  <a:cubicBezTo>
                    <a:pt x="42961" y="68174"/>
                    <a:pt x="43072" y="68433"/>
                    <a:pt x="43146" y="68766"/>
                  </a:cubicBezTo>
                  <a:cubicBezTo>
                    <a:pt x="43256" y="69061"/>
                    <a:pt x="43404" y="69394"/>
                    <a:pt x="43478" y="69653"/>
                  </a:cubicBezTo>
                  <a:cubicBezTo>
                    <a:pt x="43626" y="69912"/>
                    <a:pt x="43774" y="70245"/>
                    <a:pt x="43885" y="70540"/>
                  </a:cubicBezTo>
                  <a:cubicBezTo>
                    <a:pt x="44033" y="70799"/>
                    <a:pt x="44218" y="71132"/>
                    <a:pt x="44366" y="71428"/>
                  </a:cubicBezTo>
                  <a:cubicBezTo>
                    <a:pt x="44550" y="71686"/>
                    <a:pt x="44698" y="72019"/>
                    <a:pt x="44809" y="72278"/>
                  </a:cubicBezTo>
                  <a:cubicBezTo>
                    <a:pt x="45105" y="72906"/>
                    <a:pt x="45327" y="73461"/>
                    <a:pt x="45475" y="73942"/>
                  </a:cubicBezTo>
                  <a:cubicBezTo>
                    <a:pt x="45549" y="74200"/>
                    <a:pt x="45623" y="74459"/>
                    <a:pt x="45623" y="74644"/>
                  </a:cubicBezTo>
                  <a:cubicBezTo>
                    <a:pt x="45660" y="74866"/>
                    <a:pt x="45660" y="75051"/>
                    <a:pt x="45660" y="75199"/>
                  </a:cubicBezTo>
                  <a:cubicBezTo>
                    <a:pt x="45697" y="75568"/>
                    <a:pt x="45660" y="75716"/>
                    <a:pt x="45660" y="75716"/>
                  </a:cubicBezTo>
                  <a:cubicBezTo>
                    <a:pt x="45660" y="75716"/>
                    <a:pt x="45660" y="75531"/>
                    <a:pt x="45549" y="75236"/>
                  </a:cubicBezTo>
                  <a:cubicBezTo>
                    <a:pt x="45475" y="74977"/>
                    <a:pt x="45327" y="74570"/>
                    <a:pt x="45142" y="74089"/>
                  </a:cubicBezTo>
                  <a:cubicBezTo>
                    <a:pt x="44920" y="73646"/>
                    <a:pt x="44698" y="73128"/>
                    <a:pt x="44366" y="72574"/>
                  </a:cubicBezTo>
                  <a:cubicBezTo>
                    <a:pt x="44181" y="72278"/>
                    <a:pt x="44033" y="72019"/>
                    <a:pt x="43848" y="71723"/>
                  </a:cubicBezTo>
                  <a:cubicBezTo>
                    <a:pt x="43663" y="71465"/>
                    <a:pt x="43478" y="71132"/>
                    <a:pt x="43330" y="70799"/>
                  </a:cubicBezTo>
                  <a:lnTo>
                    <a:pt x="42924" y="69838"/>
                  </a:lnTo>
                  <a:cubicBezTo>
                    <a:pt x="42850" y="69505"/>
                    <a:pt x="42702" y="69172"/>
                    <a:pt x="42591" y="68877"/>
                  </a:cubicBezTo>
                  <a:cubicBezTo>
                    <a:pt x="42554" y="68729"/>
                    <a:pt x="42517" y="68544"/>
                    <a:pt x="42517" y="68396"/>
                  </a:cubicBezTo>
                  <a:cubicBezTo>
                    <a:pt x="42480" y="68248"/>
                    <a:pt x="42480" y="68100"/>
                    <a:pt x="42406" y="67952"/>
                  </a:cubicBezTo>
                  <a:cubicBezTo>
                    <a:pt x="42369" y="67657"/>
                    <a:pt x="42369" y="67324"/>
                    <a:pt x="42369" y="67102"/>
                  </a:cubicBezTo>
                  <a:lnTo>
                    <a:pt x="42369" y="66400"/>
                  </a:lnTo>
                  <a:cubicBezTo>
                    <a:pt x="42369" y="66178"/>
                    <a:pt x="42406" y="65993"/>
                    <a:pt x="42480" y="65882"/>
                  </a:cubicBezTo>
                  <a:cubicBezTo>
                    <a:pt x="42517" y="65586"/>
                    <a:pt x="42591" y="65401"/>
                    <a:pt x="42591" y="65401"/>
                  </a:cubicBezTo>
                  <a:close/>
                  <a:moveTo>
                    <a:pt x="42295" y="70947"/>
                  </a:moveTo>
                  <a:lnTo>
                    <a:pt x="42443" y="71243"/>
                  </a:lnTo>
                  <a:cubicBezTo>
                    <a:pt x="42517" y="71428"/>
                    <a:pt x="42591" y="71686"/>
                    <a:pt x="42739" y="71945"/>
                  </a:cubicBezTo>
                  <a:cubicBezTo>
                    <a:pt x="42887" y="72278"/>
                    <a:pt x="43035" y="72611"/>
                    <a:pt x="43220" y="73017"/>
                  </a:cubicBezTo>
                  <a:cubicBezTo>
                    <a:pt x="43293" y="73202"/>
                    <a:pt x="43404" y="73461"/>
                    <a:pt x="43478" y="73646"/>
                  </a:cubicBezTo>
                  <a:cubicBezTo>
                    <a:pt x="43589" y="73831"/>
                    <a:pt x="43663" y="74053"/>
                    <a:pt x="43774" y="74274"/>
                  </a:cubicBezTo>
                  <a:cubicBezTo>
                    <a:pt x="44107" y="75162"/>
                    <a:pt x="44329" y="76049"/>
                    <a:pt x="44403" y="76714"/>
                  </a:cubicBezTo>
                  <a:cubicBezTo>
                    <a:pt x="44366" y="76973"/>
                    <a:pt x="44329" y="77232"/>
                    <a:pt x="44329" y="77454"/>
                  </a:cubicBezTo>
                  <a:cubicBezTo>
                    <a:pt x="44329" y="77639"/>
                    <a:pt x="44292" y="77787"/>
                    <a:pt x="44292" y="77787"/>
                  </a:cubicBezTo>
                  <a:lnTo>
                    <a:pt x="44292" y="77454"/>
                  </a:lnTo>
                  <a:cubicBezTo>
                    <a:pt x="44292" y="77269"/>
                    <a:pt x="44218" y="77010"/>
                    <a:pt x="44144" y="76677"/>
                  </a:cubicBezTo>
                  <a:cubicBezTo>
                    <a:pt x="44107" y="76493"/>
                    <a:pt x="44033" y="76345"/>
                    <a:pt x="43996" y="76160"/>
                  </a:cubicBezTo>
                  <a:cubicBezTo>
                    <a:pt x="43959" y="75975"/>
                    <a:pt x="43848" y="75790"/>
                    <a:pt x="43811" y="75605"/>
                  </a:cubicBezTo>
                  <a:cubicBezTo>
                    <a:pt x="43737" y="75420"/>
                    <a:pt x="43663" y="75199"/>
                    <a:pt x="43589" y="75014"/>
                  </a:cubicBezTo>
                  <a:cubicBezTo>
                    <a:pt x="43478" y="74829"/>
                    <a:pt x="43404" y="74607"/>
                    <a:pt x="43293" y="74422"/>
                  </a:cubicBezTo>
                  <a:cubicBezTo>
                    <a:pt x="43220" y="74237"/>
                    <a:pt x="43109" y="74016"/>
                    <a:pt x="43035" y="73831"/>
                  </a:cubicBezTo>
                  <a:cubicBezTo>
                    <a:pt x="42924" y="73646"/>
                    <a:pt x="42850" y="73387"/>
                    <a:pt x="42739" y="73202"/>
                  </a:cubicBezTo>
                  <a:cubicBezTo>
                    <a:pt x="42554" y="72796"/>
                    <a:pt x="42480" y="72426"/>
                    <a:pt x="42369" y="72093"/>
                  </a:cubicBezTo>
                  <a:cubicBezTo>
                    <a:pt x="42258" y="71428"/>
                    <a:pt x="42295" y="70947"/>
                    <a:pt x="42295" y="70947"/>
                  </a:cubicBezTo>
                  <a:close/>
                  <a:moveTo>
                    <a:pt x="12164" y="60447"/>
                  </a:moveTo>
                  <a:cubicBezTo>
                    <a:pt x="12164" y="60447"/>
                    <a:pt x="12719" y="65180"/>
                    <a:pt x="12719" y="68766"/>
                  </a:cubicBezTo>
                  <a:cubicBezTo>
                    <a:pt x="12756" y="72352"/>
                    <a:pt x="14715" y="74496"/>
                    <a:pt x="15381" y="78341"/>
                  </a:cubicBezTo>
                  <a:cubicBezTo>
                    <a:pt x="15470" y="78831"/>
                    <a:pt x="15471" y="79047"/>
                    <a:pt x="15406" y="79047"/>
                  </a:cubicBezTo>
                  <a:cubicBezTo>
                    <a:pt x="14958" y="79047"/>
                    <a:pt x="11388" y="68918"/>
                    <a:pt x="11647" y="67176"/>
                  </a:cubicBezTo>
                  <a:cubicBezTo>
                    <a:pt x="11942" y="65143"/>
                    <a:pt x="12164" y="60447"/>
                    <a:pt x="12164" y="60447"/>
                  </a:cubicBezTo>
                  <a:close/>
                  <a:moveTo>
                    <a:pt x="37563" y="73313"/>
                  </a:moveTo>
                  <a:cubicBezTo>
                    <a:pt x="37563" y="73313"/>
                    <a:pt x="37748" y="73905"/>
                    <a:pt x="38044" y="74940"/>
                  </a:cubicBezTo>
                  <a:cubicBezTo>
                    <a:pt x="38155" y="75420"/>
                    <a:pt x="38302" y="75975"/>
                    <a:pt x="38487" y="76640"/>
                  </a:cubicBezTo>
                  <a:lnTo>
                    <a:pt x="38783" y="77602"/>
                  </a:lnTo>
                  <a:lnTo>
                    <a:pt x="39042" y="78563"/>
                  </a:lnTo>
                  <a:cubicBezTo>
                    <a:pt x="39153" y="78896"/>
                    <a:pt x="39227" y="79228"/>
                    <a:pt x="39375" y="79561"/>
                  </a:cubicBezTo>
                  <a:cubicBezTo>
                    <a:pt x="39485" y="79857"/>
                    <a:pt x="39596" y="80190"/>
                    <a:pt x="39707" y="80485"/>
                  </a:cubicBezTo>
                  <a:cubicBezTo>
                    <a:pt x="39781" y="80744"/>
                    <a:pt x="39929" y="81077"/>
                    <a:pt x="40040" y="81336"/>
                  </a:cubicBezTo>
                  <a:cubicBezTo>
                    <a:pt x="40151" y="81632"/>
                    <a:pt x="40262" y="81853"/>
                    <a:pt x="40410" y="82075"/>
                  </a:cubicBezTo>
                  <a:cubicBezTo>
                    <a:pt x="40521" y="82334"/>
                    <a:pt x="40632" y="82519"/>
                    <a:pt x="40779" y="82704"/>
                  </a:cubicBezTo>
                  <a:cubicBezTo>
                    <a:pt x="40816" y="82778"/>
                    <a:pt x="40890" y="82889"/>
                    <a:pt x="40964" y="82925"/>
                  </a:cubicBezTo>
                  <a:cubicBezTo>
                    <a:pt x="41001" y="82999"/>
                    <a:pt x="41038" y="83073"/>
                    <a:pt x="41075" y="83110"/>
                  </a:cubicBezTo>
                  <a:lnTo>
                    <a:pt x="41334" y="83332"/>
                  </a:lnTo>
                  <a:lnTo>
                    <a:pt x="41408" y="83443"/>
                  </a:lnTo>
                  <a:cubicBezTo>
                    <a:pt x="41408" y="83443"/>
                    <a:pt x="41371" y="83443"/>
                    <a:pt x="41334" y="83369"/>
                  </a:cubicBezTo>
                  <a:cubicBezTo>
                    <a:pt x="41223" y="83332"/>
                    <a:pt x="41149" y="83295"/>
                    <a:pt x="41001" y="83184"/>
                  </a:cubicBezTo>
                  <a:cubicBezTo>
                    <a:pt x="40853" y="83110"/>
                    <a:pt x="40705" y="82962"/>
                    <a:pt x="40595" y="82815"/>
                  </a:cubicBezTo>
                  <a:cubicBezTo>
                    <a:pt x="40447" y="82704"/>
                    <a:pt x="40262" y="82519"/>
                    <a:pt x="40114" y="82260"/>
                  </a:cubicBezTo>
                  <a:cubicBezTo>
                    <a:pt x="39966" y="82038"/>
                    <a:pt x="39781" y="81816"/>
                    <a:pt x="39670" y="81521"/>
                  </a:cubicBezTo>
                  <a:lnTo>
                    <a:pt x="39227" y="80707"/>
                  </a:lnTo>
                  <a:cubicBezTo>
                    <a:pt x="39116" y="80375"/>
                    <a:pt x="38968" y="80116"/>
                    <a:pt x="38857" y="79783"/>
                  </a:cubicBezTo>
                  <a:cubicBezTo>
                    <a:pt x="38746" y="79450"/>
                    <a:pt x="38635" y="79117"/>
                    <a:pt x="38561" y="78822"/>
                  </a:cubicBezTo>
                  <a:cubicBezTo>
                    <a:pt x="38450" y="78489"/>
                    <a:pt x="38376" y="78119"/>
                    <a:pt x="38265" y="77787"/>
                  </a:cubicBezTo>
                  <a:cubicBezTo>
                    <a:pt x="38155" y="77454"/>
                    <a:pt x="38118" y="77158"/>
                    <a:pt x="38044" y="76825"/>
                  </a:cubicBezTo>
                  <a:cubicBezTo>
                    <a:pt x="37933" y="76493"/>
                    <a:pt x="37896" y="76160"/>
                    <a:pt x="37859" y="75901"/>
                  </a:cubicBezTo>
                  <a:lnTo>
                    <a:pt x="37711" y="75051"/>
                  </a:lnTo>
                  <a:cubicBezTo>
                    <a:pt x="37563" y="74053"/>
                    <a:pt x="37563" y="73313"/>
                    <a:pt x="37563" y="73313"/>
                  </a:cubicBezTo>
                  <a:close/>
                  <a:moveTo>
                    <a:pt x="9059" y="63035"/>
                  </a:moveTo>
                  <a:lnTo>
                    <a:pt x="9059" y="63220"/>
                  </a:lnTo>
                  <a:cubicBezTo>
                    <a:pt x="9059" y="63368"/>
                    <a:pt x="9059" y="63590"/>
                    <a:pt x="9096" y="63886"/>
                  </a:cubicBezTo>
                  <a:cubicBezTo>
                    <a:pt x="9206" y="64440"/>
                    <a:pt x="9354" y="65217"/>
                    <a:pt x="9428" y="66178"/>
                  </a:cubicBezTo>
                  <a:cubicBezTo>
                    <a:pt x="9428" y="66437"/>
                    <a:pt x="9465" y="66695"/>
                    <a:pt x="9428" y="66991"/>
                  </a:cubicBezTo>
                  <a:cubicBezTo>
                    <a:pt x="9428" y="67250"/>
                    <a:pt x="9391" y="67546"/>
                    <a:pt x="9391" y="67804"/>
                  </a:cubicBezTo>
                  <a:cubicBezTo>
                    <a:pt x="9354" y="68359"/>
                    <a:pt x="9354" y="68914"/>
                    <a:pt x="9391" y="69505"/>
                  </a:cubicBezTo>
                  <a:cubicBezTo>
                    <a:pt x="9428" y="70134"/>
                    <a:pt x="9465" y="70725"/>
                    <a:pt x="9539" y="71354"/>
                  </a:cubicBezTo>
                  <a:cubicBezTo>
                    <a:pt x="9576" y="72019"/>
                    <a:pt x="9650" y="72648"/>
                    <a:pt x="9724" y="73313"/>
                  </a:cubicBezTo>
                  <a:cubicBezTo>
                    <a:pt x="9835" y="74607"/>
                    <a:pt x="9983" y="75901"/>
                    <a:pt x="10168" y="77047"/>
                  </a:cubicBezTo>
                  <a:cubicBezTo>
                    <a:pt x="10353" y="78267"/>
                    <a:pt x="10500" y="79339"/>
                    <a:pt x="10685" y="80338"/>
                  </a:cubicBezTo>
                  <a:cubicBezTo>
                    <a:pt x="10759" y="80781"/>
                    <a:pt x="10870" y="81262"/>
                    <a:pt x="10907" y="81632"/>
                  </a:cubicBezTo>
                  <a:cubicBezTo>
                    <a:pt x="10944" y="82038"/>
                    <a:pt x="11018" y="82371"/>
                    <a:pt x="11018" y="82630"/>
                  </a:cubicBezTo>
                  <a:lnTo>
                    <a:pt x="11018" y="83295"/>
                  </a:lnTo>
                  <a:lnTo>
                    <a:pt x="11018" y="83517"/>
                  </a:lnTo>
                  <a:cubicBezTo>
                    <a:pt x="11018" y="83517"/>
                    <a:pt x="11018" y="83443"/>
                    <a:pt x="10944" y="83295"/>
                  </a:cubicBezTo>
                  <a:cubicBezTo>
                    <a:pt x="10907" y="83147"/>
                    <a:pt x="10870" y="82925"/>
                    <a:pt x="10759" y="82630"/>
                  </a:cubicBezTo>
                  <a:cubicBezTo>
                    <a:pt x="10722" y="82371"/>
                    <a:pt x="10648" y="82038"/>
                    <a:pt x="10500" y="81668"/>
                  </a:cubicBezTo>
                  <a:cubicBezTo>
                    <a:pt x="10390" y="81299"/>
                    <a:pt x="10316" y="80818"/>
                    <a:pt x="10205" y="80375"/>
                  </a:cubicBezTo>
                  <a:cubicBezTo>
                    <a:pt x="10020" y="79413"/>
                    <a:pt x="9835" y="78304"/>
                    <a:pt x="9650" y="77084"/>
                  </a:cubicBezTo>
                  <a:cubicBezTo>
                    <a:pt x="9539" y="75901"/>
                    <a:pt x="9391" y="74607"/>
                    <a:pt x="9243" y="73313"/>
                  </a:cubicBezTo>
                  <a:lnTo>
                    <a:pt x="9096" y="71354"/>
                  </a:lnTo>
                  <a:cubicBezTo>
                    <a:pt x="9059" y="70725"/>
                    <a:pt x="9022" y="70097"/>
                    <a:pt x="9022" y="69468"/>
                  </a:cubicBezTo>
                  <a:cubicBezTo>
                    <a:pt x="9022" y="68877"/>
                    <a:pt x="9022" y="68248"/>
                    <a:pt x="9059" y="67694"/>
                  </a:cubicBezTo>
                  <a:cubicBezTo>
                    <a:pt x="9096" y="67435"/>
                    <a:pt x="9169" y="67139"/>
                    <a:pt x="9169" y="66917"/>
                  </a:cubicBezTo>
                  <a:cubicBezTo>
                    <a:pt x="9206" y="66695"/>
                    <a:pt x="9206" y="66437"/>
                    <a:pt x="9206" y="66178"/>
                  </a:cubicBezTo>
                  <a:cubicBezTo>
                    <a:pt x="9169" y="65217"/>
                    <a:pt x="9022" y="64440"/>
                    <a:pt x="9022" y="63886"/>
                  </a:cubicBezTo>
                  <a:cubicBezTo>
                    <a:pt x="9022" y="63590"/>
                    <a:pt x="8985" y="63368"/>
                    <a:pt x="9022" y="63220"/>
                  </a:cubicBezTo>
                  <a:cubicBezTo>
                    <a:pt x="9022" y="63146"/>
                    <a:pt x="9022" y="63109"/>
                    <a:pt x="9059" y="63035"/>
                  </a:cubicBezTo>
                  <a:close/>
                  <a:moveTo>
                    <a:pt x="38395" y="66924"/>
                  </a:moveTo>
                  <a:cubicBezTo>
                    <a:pt x="38497" y="66924"/>
                    <a:pt x="38600" y="67355"/>
                    <a:pt x="38672" y="68470"/>
                  </a:cubicBezTo>
                  <a:cubicBezTo>
                    <a:pt x="39005" y="73276"/>
                    <a:pt x="40742" y="79413"/>
                    <a:pt x="42295" y="82001"/>
                  </a:cubicBezTo>
                  <a:cubicBezTo>
                    <a:pt x="43104" y="83417"/>
                    <a:pt x="43360" y="84058"/>
                    <a:pt x="43190" y="84058"/>
                  </a:cubicBezTo>
                  <a:cubicBezTo>
                    <a:pt x="43049" y="84058"/>
                    <a:pt x="42616" y="83618"/>
                    <a:pt x="41963" y="82815"/>
                  </a:cubicBezTo>
                  <a:cubicBezTo>
                    <a:pt x="40521" y="81077"/>
                    <a:pt x="38118" y="73387"/>
                    <a:pt x="38044" y="70245"/>
                  </a:cubicBezTo>
                  <a:cubicBezTo>
                    <a:pt x="37969" y="68795"/>
                    <a:pt x="38181" y="66924"/>
                    <a:pt x="38395" y="66924"/>
                  </a:cubicBezTo>
                  <a:close/>
                  <a:moveTo>
                    <a:pt x="7432" y="32091"/>
                  </a:moveTo>
                  <a:cubicBezTo>
                    <a:pt x="7432" y="32091"/>
                    <a:pt x="6655" y="34124"/>
                    <a:pt x="6397" y="35492"/>
                  </a:cubicBezTo>
                  <a:cubicBezTo>
                    <a:pt x="6064" y="36897"/>
                    <a:pt x="6877" y="40520"/>
                    <a:pt x="5509" y="41814"/>
                  </a:cubicBezTo>
                  <a:cubicBezTo>
                    <a:pt x="3624" y="43552"/>
                    <a:pt x="2589" y="49652"/>
                    <a:pt x="2921" y="56528"/>
                  </a:cubicBezTo>
                  <a:cubicBezTo>
                    <a:pt x="2921" y="56861"/>
                    <a:pt x="2921" y="57120"/>
                    <a:pt x="2958" y="57416"/>
                  </a:cubicBezTo>
                  <a:lnTo>
                    <a:pt x="2958" y="58044"/>
                  </a:lnTo>
                  <a:lnTo>
                    <a:pt x="2958" y="58192"/>
                  </a:lnTo>
                  <a:lnTo>
                    <a:pt x="2958" y="59264"/>
                  </a:lnTo>
                  <a:cubicBezTo>
                    <a:pt x="2995" y="61556"/>
                    <a:pt x="3328" y="61667"/>
                    <a:pt x="3994" y="61815"/>
                  </a:cubicBezTo>
                  <a:cubicBezTo>
                    <a:pt x="4733" y="62000"/>
                    <a:pt x="2737" y="63035"/>
                    <a:pt x="4178" y="63035"/>
                  </a:cubicBezTo>
                  <a:cubicBezTo>
                    <a:pt x="5325" y="63035"/>
                    <a:pt x="4068" y="63775"/>
                    <a:pt x="3254" y="65143"/>
                  </a:cubicBezTo>
                  <a:cubicBezTo>
                    <a:pt x="4178" y="64329"/>
                    <a:pt x="5398" y="63849"/>
                    <a:pt x="6249" y="63775"/>
                  </a:cubicBezTo>
                  <a:cubicBezTo>
                    <a:pt x="6340" y="63770"/>
                    <a:pt x="6416" y="63767"/>
                    <a:pt x="6477" y="63767"/>
                  </a:cubicBezTo>
                  <a:cubicBezTo>
                    <a:pt x="7333" y="63767"/>
                    <a:pt x="5364" y="64280"/>
                    <a:pt x="3846" y="66178"/>
                  </a:cubicBezTo>
                  <a:cubicBezTo>
                    <a:pt x="3365" y="66806"/>
                    <a:pt x="2847" y="67435"/>
                    <a:pt x="2552" y="67841"/>
                  </a:cubicBezTo>
                  <a:cubicBezTo>
                    <a:pt x="2441" y="70060"/>
                    <a:pt x="2515" y="72315"/>
                    <a:pt x="2884" y="74792"/>
                  </a:cubicBezTo>
                  <a:cubicBezTo>
                    <a:pt x="3624" y="79450"/>
                    <a:pt x="5509" y="82297"/>
                    <a:pt x="5731" y="83702"/>
                  </a:cubicBezTo>
                  <a:lnTo>
                    <a:pt x="5953" y="83702"/>
                  </a:lnTo>
                  <a:cubicBezTo>
                    <a:pt x="6655" y="83739"/>
                    <a:pt x="7358" y="83850"/>
                    <a:pt x="7876" y="83961"/>
                  </a:cubicBezTo>
                  <a:cubicBezTo>
                    <a:pt x="8097" y="84035"/>
                    <a:pt x="8319" y="84109"/>
                    <a:pt x="8467" y="84146"/>
                  </a:cubicBezTo>
                  <a:cubicBezTo>
                    <a:pt x="8615" y="84219"/>
                    <a:pt x="8689" y="84256"/>
                    <a:pt x="8689" y="84256"/>
                  </a:cubicBezTo>
                  <a:lnTo>
                    <a:pt x="7876" y="84256"/>
                  </a:lnTo>
                  <a:cubicBezTo>
                    <a:pt x="7358" y="84256"/>
                    <a:pt x="6692" y="84330"/>
                    <a:pt x="6064" y="84478"/>
                  </a:cubicBezTo>
                  <a:cubicBezTo>
                    <a:pt x="5842" y="84515"/>
                    <a:pt x="5657" y="84589"/>
                    <a:pt x="5472" y="84626"/>
                  </a:cubicBezTo>
                  <a:cubicBezTo>
                    <a:pt x="5398" y="84663"/>
                    <a:pt x="5361" y="84663"/>
                    <a:pt x="5288" y="84663"/>
                  </a:cubicBezTo>
                  <a:cubicBezTo>
                    <a:pt x="3476" y="85107"/>
                    <a:pt x="2811" y="85883"/>
                    <a:pt x="2811" y="85883"/>
                  </a:cubicBezTo>
                  <a:cubicBezTo>
                    <a:pt x="2552" y="84478"/>
                    <a:pt x="1701" y="80005"/>
                    <a:pt x="1590" y="77047"/>
                  </a:cubicBezTo>
                  <a:cubicBezTo>
                    <a:pt x="1221" y="70023"/>
                    <a:pt x="1147" y="57674"/>
                    <a:pt x="1997" y="50280"/>
                  </a:cubicBezTo>
                  <a:cubicBezTo>
                    <a:pt x="2811" y="42886"/>
                    <a:pt x="6249" y="34013"/>
                    <a:pt x="7432" y="32091"/>
                  </a:cubicBezTo>
                  <a:close/>
                  <a:moveTo>
                    <a:pt x="20372" y="85550"/>
                  </a:moveTo>
                  <a:cubicBezTo>
                    <a:pt x="20556" y="85587"/>
                    <a:pt x="20852" y="85624"/>
                    <a:pt x="21074" y="85809"/>
                  </a:cubicBezTo>
                  <a:cubicBezTo>
                    <a:pt x="21296" y="85994"/>
                    <a:pt x="21518" y="86364"/>
                    <a:pt x="21592" y="86807"/>
                  </a:cubicBezTo>
                  <a:lnTo>
                    <a:pt x="21592" y="86955"/>
                  </a:lnTo>
                  <a:lnTo>
                    <a:pt x="21592" y="87066"/>
                  </a:lnTo>
                  <a:cubicBezTo>
                    <a:pt x="21592" y="87177"/>
                    <a:pt x="21518" y="87325"/>
                    <a:pt x="21481" y="87399"/>
                  </a:cubicBezTo>
                  <a:cubicBezTo>
                    <a:pt x="21407" y="87621"/>
                    <a:pt x="21296" y="87806"/>
                    <a:pt x="21111" y="87954"/>
                  </a:cubicBezTo>
                  <a:cubicBezTo>
                    <a:pt x="21000" y="88101"/>
                    <a:pt x="20741" y="88249"/>
                    <a:pt x="20556" y="88323"/>
                  </a:cubicBezTo>
                  <a:cubicBezTo>
                    <a:pt x="20372" y="88434"/>
                    <a:pt x="20150" y="88434"/>
                    <a:pt x="19928" y="88434"/>
                  </a:cubicBezTo>
                  <a:cubicBezTo>
                    <a:pt x="19484" y="88360"/>
                    <a:pt x="19115" y="88138"/>
                    <a:pt x="18930" y="87917"/>
                  </a:cubicBezTo>
                  <a:cubicBezTo>
                    <a:pt x="18745" y="87658"/>
                    <a:pt x="18671" y="87399"/>
                    <a:pt x="18671" y="87214"/>
                  </a:cubicBezTo>
                  <a:lnTo>
                    <a:pt x="18671" y="86992"/>
                  </a:lnTo>
                  <a:cubicBezTo>
                    <a:pt x="18671" y="87029"/>
                    <a:pt x="18708" y="87066"/>
                    <a:pt x="18708" y="87177"/>
                  </a:cubicBezTo>
                  <a:cubicBezTo>
                    <a:pt x="18745" y="87251"/>
                    <a:pt x="18745" y="87362"/>
                    <a:pt x="18856" y="87436"/>
                  </a:cubicBezTo>
                  <a:cubicBezTo>
                    <a:pt x="18893" y="87547"/>
                    <a:pt x="19004" y="87621"/>
                    <a:pt x="19078" y="87769"/>
                  </a:cubicBezTo>
                  <a:cubicBezTo>
                    <a:pt x="19262" y="87954"/>
                    <a:pt x="19595" y="88138"/>
                    <a:pt x="19928" y="88138"/>
                  </a:cubicBezTo>
                  <a:cubicBezTo>
                    <a:pt x="20113" y="88138"/>
                    <a:pt x="20298" y="88138"/>
                    <a:pt x="20409" y="88064"/>
                  </a:cubicBezTo>
                  <a:cubicBezTo>
                    <a:pt x="20593" y="87990"/>
                    <a:pt x="20741" y="87917"/>
                    <a:pt x="20889" y="87769"/>
                  </a:cubicBezTo>
                  <a:cubicBezTo>
                    <a:pt x="21037" y="87621"/>
                    <a:pt x="21111" y="87473"/>
                    <a:pt x="21148" y="87288"/>
                  </a:cubicBezTo>
                  <a:cubicBezTo>
                    <a:pt x="21222" y="87214"/>
                    <a:pt x="21222" y="87140"/>
                    <a:pt x="21222" y="87066"/>
                  </a:cubicBezTo>
                  <a:lnTo>
                    <a:pt x="21222" y="86918"/>
                  </a:lnTo>
                  <a:lnTo>
                    <a:pt x="21222" y="86807"/>
                  </a:lnTo>
                  <a:cubicBezTo>
                    <a:pt x="21259" y="86475"/>
                    <a:pt x="21111" y="86216"/>
                    <a:pt x="20926" y="85957"/>
                  </a:cubicBezTo>
                  <a:cubicBezTo>
                    <a:pt x="20852" y="85883"/>
                    <a:pt x="20741" y="85772"/>
                    <a:pt x="20593" y="85735"/>
                  </a:cubicBezTo>
                  <a:lnTo>
                    <a:pt x="20335" y="85587"/>
                  </a:lnTo>
                  <a:cubicBezTo>
                    <a:pt x="20224" y="85587"/>
                    <a:pt x="20187" y="85550"/>
                    <a:pt x="20150" y="85550"/>
                  </a:cubicBezTo>
                  <a:close/>
                  <a:moveTo>
                    <a:pt x="12867" y="75494"/>
                  </a:moveTo>
                  <a:cubicBezTo>
                    <a:pt x="12867" y="75495"/>
                    <a:pt x="13310" y="76493"/>
                    <a:pt x="14013" y="77971"/>
                  </a:cubicBezTo>
                  <a:cubicBezTo>
                    <a:pt x="14345" y="78711"/>
                    <a:pt x="14789" y="79598"/>
                    <a:pt x="15270" y="80448"/>
                  </a:cubicBezTo>
                  <a:cubicBezTo>
                    <a:pt x="15381" y="80707"/>
                    <a:pt x="15491" y="80929"/>
                    <a:pt x="15639" y="81151"/>
                  </a:cubicBezTo>
                  <a:lnTo>
                    <a:pt x="15676" y="81262"/>
                  </a:lnTo>
                  <a:lnTo>
                    <a:pt x="15713" y="81299"/>
                  </a:lnTo>
                  <a:lnTo>
                    <a:pt x="15713" y="81336"/>
                  </a:lnTo>
                  <a:lnTo>
                    <a:pt x="15824" y="81521"/>
                  </a:lnTo>
                  <a:cubicBezTo>
                    <a:pt x="15861" y="81668"/>
                    <a:pt x="15898" y="81742"/>
                    <a:pt x="15935" y="81890"/>
                  </a:cubicBezTo>
                  <a:lnTo>
                    <a:pt x="16083" y="82297"/>
                  </a:lnTo>
                  <a:lnTo>
                    <a:pt x="16194" y="82741"/>
                  </a:lnTo>
                  <a:cubicBezTo>
                    <a:pt x="16268" y="82999"/>
                    <a:pt x="16305" y="83295"/>
                    <a:pt x="16379" y="83554"/>
                  </a:cubicBezTo>
                  <a:cubicBezTo>
                    <a:pt x="16453" y="84109"/>
                    <a:pt x="16564" y="84663"/>
                    <a:pt x="16638" y="85181"/>
                  </a:cubicBezTo>
                  <a:cubicBezTo>
                    <a:pt x="16748" y="85735"/>
                    <a:pt x="16785" y="86253"/>
                    <a:pt x="16822" y="86733"/>
                  </a:cubicBezTo>
                  <a:cubicBezTo>
                    <a:pt x="16933" y="87769"/>
                    <a:pt x="16970" y="88730"/>
                    <a:pt x="17007" y="89580"/>
                  </a:cubicBezTo>
                  <a:cubicBezTo>
                    <a:pt x="17044" y="90394"/>
                    <a:pt x="17044" y="91096"/>
                    <a:pt x="17044" y="91540"/>
                  </a:cubicBezTo>
                  <a:lnTo>
                    <a:pt x="17044" y="92279"/>
                  </a:lnTo>
                  <a:cubicBezTo>
                    <a:pt x="17044" y="92279"/>
                    <a:pt x="16933" y="91207"/>
                    <a:pt x="16748" y="89580"/>
                  </a:cubicBezTo>
                  <a:cubicBezTo>
                    <a:pt x="16638" y="88730"/>
                    <a:pt x="16490" y="87806"/>
                    <a:pt x="16379" y="86807"/>
                  </a:cubicBezTo>
                  <a:cubicBezTo>
                    <a:pt x="16231" y="85772"/>
                    <a:pt x="16083" y="84663"/>
                    <a:pt x="15861" y="83628"/>
                  </a:cubicBezTo>
                  <a:cubicBezTo>
                    <a:pt x="15824" y="83332"/>
                    <a:pt x="15750" y="83073"/>
                    <a:pt x="15676" y="82815"/>
                  </a:cubicBezTo>
                  <a:lnTo>
                    <a:pt x="15565" y="82445"/>
                  </a:lnTo>
                  <a:lnTo>
                    <a:pt x="15454" y="82075"/>
                  </a:lnTo>
                  <a:cubicBezTo>
                    <a:pt x="15381" y="81964"/>
                    <a:pt x="15344" y="81853"/>
                    <a:pt x="15307" y="81705"/>
                  </a:cubicBezTo>
                  <a:lnTo>
                    <a:pt x="15196" y="81521"/>
                  </a:lnTo>
                  <a:lnTo>
                    <a:pt x="15307" y="81484"/>
                  </a:lnTo>
                  <a:lnTo>
                    <a:pt x="15270" y="81410"/>
                  </a:lnTo>
                  <a:cubicBezTo>
                    <a:pt x="15122" y="81151"/>
                    <a:pt x="15011" y="80929"/>
                    <a:pt x="14900" y="80707"/>
                  </a:cubicBezTo>
                  <a:cubicBezTo>
                    <a:pt x="14419" y="79783"/>
                    <a:pt x="14050" y="78859"/>
                    <a:pt x="13791" y="78119"/>
                  </a:cubicBezTo>
                  <a:cubicBezTo>
                    <a:pt x="13458" y="77343"/>
                    <a:pt x="13273" y="76677"/>
                    <a:pt x="13088" y="76234"/>
                  </a:cubicBezTo>
                  <a:cubicBezTo>
                    <a:pt x="12941" y="75753"/>
                    <a:pt x="12867" y="75495"/>
                    <a:pt x="12867" y="75494"/>
                  </a:cubicBezTo>
                  <a:close/>
                  <a:moveTo>
                    <a:pt x="5361" y="93314"/>
                  </a:moveTo>
                  <a:cubicBezTo>
                    <a:pt x="5362" y="93315"/>
                    <a:pt x="5473" y="93499"/>
                    <a:pt x="5583" y="93832"/>
                  </a:cubicBezTo>
                  <a:cubicBezTo>
                    <a:pt x="5623" y="93903"/>
                    <a:pt x="5663" y="93978"/>
                    <a:pt x="5703" y="94055"/>
                  </a:cubicBezTo>
                  <a:lnTo>
                    <a:pt x="5703" y="94055"/>
                  </a:lnTo>
                  <a:cubicBezTo>
                    <a:pt x="5700" y="94042"/>
                    <a:pt x="5697" y="94029"/>
                    <a:pt x="5694" y="94017"/>
                  </a:cubicBezTo>
                  <a:cubicBezTo>
                    <a:pt x="5583" y="93647"/>
                    <a:pt x="5362" y="93315"/>
                    <a:pt x="5361" y="93314"/>
                  </a:cubicBezTo>
                  <a:close/>
                  <a:moveTo>
                    <a:pt x="7580" y="85587"/>
                  </a:moveTo>
                  <a:cubicBezTo>
                    <a:pt x="7949" y="85587"/>
                    <a:pt x="8245" y="85661"/>
                    <a:pt x="8467" y="85661"/>
                  </a:cubicBezTo>
                  <a:lnTo>
                    <a:pt x="8171" y="85661"/>
                  </a:lnTo>
                  <a:cubicBezTo>
                    <a:pt x="7986" y="85661"/>
                    <a:pt x="7765" y="85698"/>
                    <a:pt x="7580" y="85698"/>
                  </a:cubicBezTo>
                  <a:cubicBezTo>
                    <a:pt x="7395" y="85735"/>
                    <a:pt x="7173" y="85772"/>
                    <a:pt x="6988" y="85772"/>
                  </a:cubicBezTo>
                  <a:cubicBezTo>
                    <a:pt x="6803" y="85846"/>
                    <a:pt x="6582" y="85883"/>
                    <a:pt x="6397" y="85920"/>
                  </a:cubicBezTo>
                  <a:cubicBezTo>
                    <a:pt x="6212" y="85957"/>
                    <a:pt x="6027" y="86031"/>
                    <a:pt x="5879" y="86105"/>
                  </a:cubicBezTo>
                  <a:cubicBezTo>
                    <a:pt x="5694" y="86216"/>
                    <a:pt x="5546" y="86253"/>
                    <a:pt x="5398" y="86290"/>
                  </a:cubicBezTo>
                  <a:cubicBezTo>
                    <a:pt x="5288" y="86401"/>
                    <a:pt x="5140" y="86438"/>
                    <a:pt x="5029" y="86475"/>
                  </a:cubicBezTo>
                  <a:cubicBezTo>
                    <a:pt x="4955" y="86512"/>
                    <a:pt x="4844" y="86623"/>
                    <a:pt x="4770" y="86660"/>
                  </a:cubicBezTo>
                  <a:cubicBezTo>
                    <a:pt x="4622" y="86770"/>
                    <a:pt x="4548" y="86807"/>
                    <a:pt x="4548" y="86807"/>
                  </a:cubicBezTo>
                  <a:cubicBezTo>
                    <a:pt x="4548" y="86807"/>
                    <a:pt x="4622" y="86770"/>
                    <a:pt x="4770" y="86696"/>
                  </a:cubicBezTo>
                  <a:lnTo>
                    <a:pt x="5029" y="86586"/>
                  </a:lnTo>
                  <a:cubicBezTo>
                    <a:pt x="5140" y="86512"/>
                    <a:pt x="5288" y="86475"/>
                    <a:pt x="5398" y="86438"/>
                  </a:cubicBezTo>
                  <a:cubicBezTo>
                    <a:pt x="5546" y="86401"/>
                    <a:pt x="5731" y="86401"/>
                    <a:pt x="5879" y="86327"/>
                  </a:cubicBezTo>
                  <a:cubicBezTo>
                    <a:pt x="6064" y="86290"/>
                    <a:pt x="6212" y="86290"/>
                    <a:pt x="6397" y="86290"/>
                  </a:cubicBezTo>
                  <a:cubicBezTo>
                    <a:pt x="6582" y="86290"/>
                    <a:pt x="6766" y="86290"/>
                    <a:pt x="6951" y="86253"/>
                  </a:cubicBezTo>
                  <a:lnTo>
                    <a:pt x="7543" y="86253"/>
                  </a:lnTo>
                  <a:cubicBezTo>
                    <a:pt x="7728" y="86253"/>
                    <a:pt x="7912" y="86253"/>
                    <a:pt x="8134" y="86290"/>
                  </a:cubicBezTo>
                  <a:cubicBezTo>
                    <a:pt x="8319" y="86290"/>
                    <a:pt x="8504" y="86327"/>
                    <a:pt x="8689" y="86401"/>
                  </a:cubicBezTo>
                  <a:cubicBezTo>
                    <a:pt x="8911" y="86438"/>
                    <a:pt x="9096" y="86438"/>
                    <a:pt x="9280" y="86475"/>
                  </a:cubicBezTo>
                  <a:cubicBezTo>
                    <a:pt x="9539" y="86881"/>
                    <a:pt x="9798" y="87510"/>
                    <a:pt x="10131" y="88286"/>
                  </a:cubicBezTo>
                  <a:cubicBezTo>
                    <a:pt x="11018" y="90320"/>
                    <a:pt x="10353" y="90135"/>
                    <a:pt x="10648" y="91761"/>
                  </a:cubicBezTo>
                  <a:cubicBezTo>
                    <a:pt x="10833" y="92760"/>
                    <a:pt x="10722" y="93129"/>
                    <a:pt x="11055" y="94239"/>
                  </a:cubicBezTo>
                  <a:cubicBezTo>
                    <a:pt x="11240" y="94941"/>
                    <a:pt x="11055" y="95385"/>
                    <a:pt x="10833" y="95680"/>
                  </a:cubicBezTo>
                  <a:cubicBezTo>
                    <a:pt x="10500" y="95348"/>
                    <a:pt x="10205" y="94904"/>
                    <a:pt x="10020" y="94386"/>
                  </a:cubicBezTo>
                  <a:cubicBezTo>
                    <a:pt x="9576" y="92834"/>
                    <a:pt x="9761" y="92242"/>
                    <a:pt x="9280" y="91059"/>
                  </a:cubicBezTo>
                  <a:cubicBezTo>
                    <a:pt x="9047" y="90417"/>
                    <a:pt x="8793" y="90021"/>
                    <a:pt x="8594" y="90021"/>
                  </a:cubicBezTo>
                  <a:cubicBezTo>
                    <a:pt x="8415" y="90021"/>
                    <a:pt x="8280" y="90343"/>
                    <a:pt x="8245" y="91096"/>
                  </a:cubicBezTo>
                  <a:cubicBezTo>
                    <a:pt x="8171" y="92686"/>
                    <a:pt x="7912" y="92945"/>
                    <a:pt x="8356" y="94017"/>
                  </a:cubicBezTo>
                  <a:cubicBezTo>
                    <a:pt x="8726" y="94830"/>
                    <a:pt x="9650" y="96087"/>
                    <a:pt x="10648" y="96605"/>
                  </a:cubicBezTo>
                  <a:cubicBezTo>
                    <a:pt x="10648" y="96826"/>
                    <a:pt x="10574" y="97011"/>
                    <a:pt x="10205" y="97011"/>
                  </a:cubicBezTo>
                  <a:lnTo>
                    <a:pt x="10094" y="97011"/>
                  </a:lnTo>
                  <a:cubicBezTo>
                    <a:pt x="9465" y="96937"/>
                    <a:pt x="8985" y="96642"/>
                    <a:pt x="8541" y="96383"/>
                  </a:cubicBezTo>
                  <a:cubicBezTo>
                    <a:pt x="8319" y="96087"/>
                    <a:pt x="8060" y="95717"/>
                    <a:pt x="7728" y="95348"/>
                  </a:cubicBezTo>
                  <a:cubicBezTo>
                    <a:pt x="7543" y="95126"/>
                    <a:pt x="7395" y="94941"/>
                    <a:pt x="7247" y="94719"/>
                  </a:cubicBezTo>
                  <a:cubicBezTo>
                    <a:pt x="7136" y="94460"/>
                    <a:pt x="7025" y="94275"/>
                    <a:pt x="6877" y="94091"/>
                  </a:cubicBezTo>
                  <a:cubicBezTo>
                    <a:pt x="6693" y="93721"/>
                    <a:pt x="6582" y="93499"/>
                    <a:pt x="6582" y="93499"/>
                  </a:cubicBezTo>
                  <a:lnTo>
                    <a:pt x="6582" y="93499"/>
                  </a:lnTo>
                  <a:cubicBezTo>
                    <a:pt x="6582" y="93499"/>
                    <a:pt x="6656" y="93721"/>
                    <a:pt x="6803" y="94091"/>
                  </a:cubicBezTo>
                  <a:cubicBezTo>
                    <a:pt x="6951" y="94460"/>
                    <a:pt x="7173" y="94978"/>
                    <a:pt x="7432" y="95459"/>
                  </a:cubicBezTo>
                  <a:cubicBezTo>
                    <a:pt x="7543" y="95643"/>
                    <a:pt x="7617" y="95828"/>
                    <a:pt x="7765" y="95939"/>
                  </a:cubicBezTo>
                  <a:cubicBezTo>
                    <a:pt x="7543" y="96124"/>
                    <a:pt x="7321" y="96198"/>
                    <a:pt x="7173" y="96198"/>
                  </a:cubicBezTo>
                  <a:cubicBezTo>
                    <a:pt x="7062" y="96198"/>
                    <a:pt x="7025" y="96198"/>
                    <a:pt x="6951" y="96124"/>
                  </a:cubicBezTo>
                  <a:cubicBezTo>
                    <a:pt x="6766" y="95865"/>
                    <a:pt x="6471" y="95385"/>
                    <a:pt x="6212" y="94941"/>
                  </a:cubicBezTo>
                  <a:cubicBezTo>
                    <a:pt x="6009" y="94651"/>
                    <a:pt x="5851" y="94337"/>
                    <a:pt x="5703" y="94055"/>
                  </a:cubicBezTo>
                  <a:lnTo>
                    <a:pt x="5703" y="94055"/>
                  </a:lnTo>
                  <a:cubicBezTo>
                    <a:pt x="5779" y="94383"/>
                    <a:pt x="5923" y="94808"/>
                    <a:pt x="6101" y="95200"/>
                  </a:cubicBezTo>
                  <a:cubicBezTo>
                    <a:pt x="6212" y="95496"/>
                    <a:pt x="6286" y="95717"/>
                    <a:pt x="6397" y="95939"/>
                  </a:cubicBezTo>
                  <a:cubicBezTo>
                    <a:pt x="6286" y="95939"/>
                    <a:pt x="6249" y="96013"/>
                    <a:pt x="6212" y="96013"/>
                  </a:cubicBezTo>
                  <a:cubicBezTo>
                    <a:pt x="6064" y="96013"/>
                    <a:pt x="5953" y="95939"/>
                    <a:pt x="5879" y="95902"/>
                  </a:cubicBezTo>
                  <a:cubicBezTo>
                    <a:pt x="5805" y="95828"/>
                    <a:pt x="5731" y="95717"/>
                    <a:pt x="5620" y="95643"/>
                  </a:cubicBezTo>
                  <a:cubicBezTo>
                    <a:pt x="5472" y="95348"/>
                    <a:pt x="5214" y="95015"/>
                    <a:pt x="4992" y="94645"/>
                  </a:cubicBezTo>
                  <a:cubicBezTo>
                    <a:pt x="4770" y="94275"/>
                    <a:pt x="4585" y="93906"/>
                    <a:pt x="4437" y="93647"/>
                  </a:cubicBezTo>
                  <a:lnTo>
                    <a:pt x="4215" y="93166"/>
                  </a:lnTo>
                  <a:lnTo>
                    <a:pt x="4215" y="93166"/>
                  </a:lnTo>
                  <a:cubicBezTo>
                    <a:pt x="4216" y="93167"/>
                    <a:pt x="4437" y="93980"/>
                    <a:pt x="4696" y="94793"/>
                  </a:cubicBezTo>
                  <a:cubicBezTo>
                    <a:pt x="4807" y="95089"/>
                    <a:pt x="4881" y="95311"/>
                    <a:pt x="5029" y="95532"/>
                  </a:cubicBezTo>
                  <a:cubicBezTo>
                    <a:pt x="4215" y="95532"/>
                    <a:pt x="3698" y="94239"/>
                    <a:pt x="3291" y="93092"/>
                  </a:cubicBezTo>
                  <a:cubicBezTo>
                    <a:pt x="2811" y="91761"/>
                    <a:pt x="3661" y="89950"/>
                    <a:pt x="4031" y="88471"/>
                  </a:cubicBezTo>
                  <a:cubicBezTo>
                    <a:pt x="4252" y="87510"/>
                    <a:pt x="4104" y="86881"/>
                    <a:pt x="4104" y="86881"/>
                  </a:cubicBezTo>
                  <a:cubicBezTo>
                    <a:pt x="5288" y="85846"/>
                    <a:pt x="6655" y="85587"/>
                    <a:pt x="7580" y="85587"/>
                  </a:cubicBezTo>
                  <a:close/>
                  <a:moveTo>
                    <a:pt x="33126" y="90763"/>
                  </a:moveTo>
                  <a:cubicBezTo>
                    <a:pt x="33127" y="90763"/>
                    <a:pt x="33200" y="90874"/>
                    <a:pt x="33274" y="91096"/>
                  </a:cubicBezTo>
                  <a:cubicBezTo>
                    <a:pt x="33348" y="91318"/>
                    <a:pt x="33496" y="91614"/>
                    <a:pt x="33644" y="91983"/>
                  </a:cubicBezTo>
                  <a:cubicBezTo>
                    <a:pt x="33792" y="92353"/>
                    <a:pt x="33903" y="92760"/>
                    <a:pt x="34088" y="93203"/>
                  </a:cubicBezTo>
                  <a:cubicBezTo>
                    <a:pt x="34236" y="93684"/>
                    <a:pt x="34384" y="94202"/>
                    <a:pt x="34531" y="94682"/>
                  </a:cubicBezTo>
                  <a:lnTo>
                    <a:pt x="34790" y="96235"/>
                  </a:lnTo>
                  <a:cubicBezTo>
                    <a:pt x="34827" y="96716"/>
                    <a:pt x="34901" y="97159"/>
                    <a:pt x="34901" y="97566"/>
                  </a:cubicBezTo>
                  <a:cubicBezTo>
                    <a:pt x="34901" y="97973"/>
                    <a:pt x="34901" y="98305"/>
                    <a:pt x="34827" y="98527"/>
                  </a:cubicBezTo>
                  <a:cubicBezTo>
                    <a:pt x="34827" y="98749"/>
                    <a:pt x="34790" y="98897"/>
                    <a:pt x="34790" y="98897"/>
                  </a:cubicBezTo>
                  <a:cubicBezTo>
                    <a:pt x="34790" y="98897"/>
                    <a:pt x="34790" y="98749"/>
                    <a:pt x="34753" y="98527"/>
                  </a:cubicBezTo>
                  <a:cubicBezTo>
                    <a:pt x="34753" y="98305"/>
                    <a:pt x="34642" y="97973"/>
                    <a:pt x="34605" y="97603"/>
                  </a:cubicBezTo>
                  <a:cubicBezTo>
                    <a:pt x="34568" y="97233"/>
                    <a:pt x="34457" y="96790"/>
                    <a:pt x="34384" y="96309"/>
                  </a:cubicBezTo>
                  <a:cubicBezTo>
                    <a:pt x="34273" y="95865"/>
                    <a:pt x="34199" y="95348"/>
                    <a:pt x="34051" y="94830"/>
                  </a:cubicBezTo>
                  <a:cubicBezTo>
                    <a:pt x="33829" y="93832"/>
                    <a:pt x="33607" y="92797"/>
                    <a:pt x="33422" y="92057"/>
                  </a:cubicBezTo>
                  <a:cubicBezTo>
                    <a:pt x="33311" y="91688"/>
                    <a:pt x="33274" y="91355"/>
                    <a:pt x="33237" y="91133"/>
                  </a:cubicBezTo>
                  <a:cubicBezTo>
                    <a:pt x="33200" y="90911"/>
                    <a:pt x="33127" y="90763"/>
                    <a:pt x="33126" y="90763"/>
                  </a:cubicBezTo>
                  <a:close/>
                  <a:moveTo>
                    <a:pt x="31019" y="84109"/>
                  </a:moveTo>
                  <a:cubicBezTo>
                    <a:pt x="31019" y="84109"/>
                    <a:pt x="31019" y="84404"/>
                    <a:pt x="31056" y="84922"/>
                  </a:cubicBezTo>
                  <a:cubicBezTo>
                    <a:pt x="31093" y="85144"/>
                    <a:pt x="31093" y="85476"/>
                    <a:pt x="31167" y="85846"/>
                  </a:cubicBezTo>
                  <a:cubicBezTo>
                    <a:pt x="31204" y="86216"/>
                    <a:pt x="31241" y="86586"/>
                    <a:pt x="31352" y="86992"/>
                  </a:cubicBezTo>
                  <a:cubicBezTo>
                    <a:pt x="31463" y="87880"/>
                    <a:pt x="31685" y="88841"/>
                    <a:pt x="31943" y="89913"/>
                  </a:cubicBezTo>
                  <a:cubicBezTo>
                    <a:pt x="32165" y="90948"/>
                    <a:pt x="32424" y="92131"/>
                    <a:pt x="32683" y="93240"/>
                  </a:cubicBezTo>
                  <a:cubicBezTo>
                    <a:pt x="32757" y="93795"/>
                    <a:pt x="32905" y="94386"/>
                    <a:pt x="33016" y="94941"/>
                  </a:cubicBezTo>
                  <a:lnTo>
                    <a:pt x="33274" y="96605"/>
                  </a:lnTo>
                  <a:cubicBezTo>
                    <a:pt x="33459" y="97677"/>
                    <a:pt x="33570" y="98675"/>
                    <a:pt x="33644" y="99562"/>
                  </a:cubicBezTo>
                  <a:cubicBezTo>
                    <a:pt x="33681" y="99969"/>
                    <a:pt x="33681" y="100376"/>
                    <a:pt x="33755" y="100745"/>
                  </a:cubicBezTo>
                  <a:cubicBezTo>
                    <a:pt x="33790" y="101098"/>
                    <a:pt x="33792" y="101383"/>
                    <a:pt x="33792" y="101633"/>
                  </a:cubicBezTo>
                  <a:lnTo>
                    <a:pt x="33792" y="101633"/>
                  </a:lnTo>
                  <a:cubicBezTo>
                    <a:pt x="33718" y="101411"/>
                    <a:pt x="33718" y="101078"/>
                    <a:pt x="33644" y="100708"/>
                  </a:cubicBezTo>
                  <a:cubicBezTo>
                    <a:pt x="33607" y="100339"/>
                    <a:pt x="33496" y="99969"/>
                    <a:pt x="33459" y="99562"/>
                  </a:cubicBezTo>
                  <a:cubicBezTo>
                    <a:pt x="33348" y="99156"/>
                    <a:pt x="33311" y="98675"/>
                    <a:pt x="33237" y="98157"/>
                  </a:cubicBezTo>
                  <a:lnTo>
                    <a:pt x="32942" y="96642"/>
                  </a:lnTo>
                  <a:cubicBezTo>
                    <a:pt x="32757" y="95569"/>
                    <a:pt x="32535" y="94423"/>
                    <a:pt x="32276" y="93314"/>
                  </a:cubicBezTo>
                  <a:cubicBezTo>
                    <a:pt x="32017" y="92168"/>
                    <a:pt x="31796" y="91059"/>
                    <a:pt x="31574" y="89987"/>
                  </a:cubicBezTo>
                  <a:cubicBezTo>
                    <a:pt x="31352" y="88915"/>
                    <a:pt x="31204" y="87917"/>
                    <a:pt x="31093" y="87029"/>
                  </a:cubicBezTo>
                  <a:cubicBezTo>
                    <a:pt x="31056" y="86623"/>
                    <a:pt x="31019" y="86216"/>
                    <a:pt x="31019" y="85846"/>
                  </a:cubicBezTo>
                  <a:cubicBezTo>
                    <a:pt x="31019" y="85476"/>
                    <a:pt x="31019" y="85181"/>
                    <a:pt x="30945" y="84922"/>
                  </a:cubicBezTo>
                  <a:cubicBezTo>
                    <a:pt x="31019" y="84404"/>
                    <a:pt x="31019" y="84109"/>
                    <a:pt x="31019" y="84109"/>
                  </a:cubicBezTo>
                  <a:close/>
                  <a:moveTo>
                    <a:pt x="33797" y="101704"/>
                  </a:moveTo>
                  <a:cubicBezTo>
                    <a:pt x="33866" y="102163"/>
                    <a:pt x="33866" y="102409"/>
                    <a:pt x="33866" y="102409"/>
                  </a:cubicBezTo>
                  <a:cubicBezTo>
                    <a:pt x="33866" y="102409"/>
                    <a:pt x="33832" y="102174"/>
                    <a:pt x="33797" y="101704"/>
                  </a:cubicBezTo>
                  <a:close/>
                  <a:moveTo>
                    <a:pt x="16601" y="22109"/>
                  </a:moveTo>
                  <a:cubicBezTo>
                    <a:pt x="16601" y="22109"/>
                    <a:pt x="16786" y="22479"/>
                    <a:pt x="17044" y="23181"/>
                  </a:cubicBezTo>
                  <a:cubicBezTo>
                    <a:pt x="17377" y="23846"/>
                    <a:pt x="17784" y="24881"/>
                    <a:pt x="18301" y="26175"/>
                  </a:cubicBezTo>
                  <a:cubicBezTo>
                    <a:pt x="18819" y="27469"/>
                    <a:pt x="19410" y="29096"/>
                    <a:pt x="20002" y="30945"/>
                  </a:cubicBezTo>
                  <a:cubicBezTo>
                    <a:pt x="20298" y="31869"/>
                    <a:pt x="20556" y="32867"/>
                    <a:pt x="20852" y="33939"/>
                  </a:cubicBezTo>
                  <a:cubicBezTo>
                    <a:pt x="21111" y="35011"/>
                    <a:pt x="21296" y="36158"/>
                    <a:pt x="21555" y="37304"/>
                  </a:cubicBezTo>
                  <a:cubicBezTo>
                    <a:pt x="21998" y="39670"/>
                    <a:pt x="22368" y="42258"/>
                    <a:pt x="22738" y="44994"/>
                  </a:cubicBezTo>
                  <a:cubicBezTo>
                    <a:pt x="23070" y="47692"/>
                    <a:pt x="23329" y="50613"/>
                    <a:pt x="23514" y="53608"/>
                  </a:cubicBezTo>
                  <a:cubicBezTo>
                    <a:pt x="23699" y="56639"/>
                    <a:pt x="23773" y="59782"/>
                    <a:pt x="23773" y="62924"/>
                  </a:cubicBezTo>
                  <a:cubicBezTo>
                    <a:pt x="23773" y="66067"/>
                    <a:pt x="23810" y="69283"/>
                    <a:pt x="23847" y="72463"/>
                  </a:cubicBezTo>
                  <a:cubicBezTo>
                    <a:pt x="23884" y="75679"/>
                    <a:pt x="23884" y="78896"/>
                    <a:pt x="23847" y="82038"/>
                  </a:cubicBezTo>
                  <a:cubicBezTo>
                    <a:pt x="23847" y="82815"/>
                    <a:pt x="23810" y="83628"/>
                    <a:pt x="23810" y="84404"/>
                  </a:cubicBezTo>
                  <a:cubicBezTo>
                    <a:pt x="23773" y="85181"/>
                    <a:pt x="23773" y="85957"/>
                    <a:pt x="23699" y="86696"/>
                  </a:cubicBezTo>
                  <a:cubicBezTo>
                    <a:pt x="23662" y="88249"/>
                    <a:pt x="23662" y="89765"/>
                    <a:pt x="23662" y="91281"/>
                  </a:cubicBezTo>
                  <a:cubicBezTo>
                    <a:pt x="23699" y="94275"/>
                    <a:pt x="23810" y="97196"/>
                    <a:pt x="23995" y="99932"/>
                  </a:cubicBezTo>
                  <a:cubicBezTo>
                    <a:pt x="24032" y="100634"/>
                    <a:pt x="24069" y="101300"/>
                    <a:pt x="24143" y="101965"/>
                  </a:cubicBezTo>
                  <a:cubicBezTo>
                    <a:pt x="24032" y="102187"/>
                    <a:pt x="24069" y="102372"/>
                    <a:pt x="23995" y="102594"/>
                  </a:cubicBezTo>
                  <a:cubicBezTo>
                    <a:pt x="23958" y="102853"/>
                    <a:pt x="23810" y="103075"/>
                    <a:pt x="23625" y="103222"/>
                  </a:cubicBezTo>
                  <a:cubicBezTo>
                    <a:pt x="23440" y="103333"/>
                    <a:pt x="23255" y="103370"/>
                    <a:pt x="23070" y="103444"/>
                  </a:cubicBezTo>
                  <a:cubicBezTo>
                    <a:pt x="22886" y="103481"/>
                    <a:pt x="22701" y="103481"/>
                    <a:pt x="22553" y="103518"/>
                  </a:cubicBezTo>
                  <a:cubicBezTo>
                    <a:pt x="22319" y="103543"/>
                    <a:pt x="22093" y="103551"/>
                    <a:pt x="21872" y="103551"/>
                  </a:cubicBezTo>
                  <a:cubicBezTo>
                    <a:pt x="21431" y="103551"/>
                    <a:pt x="21012" y="103518"/>
                    <a:pt x="20593" y="103518"/>
                  </a:cubicBezTo>
                  <a:cubicBezTo>
                    <a:pt x="19965" y="103481"/>
                    <a:pt x="19373" y="103444"/>
                    <a:pt x="18745" y="103370"/>
                  </a:cubicBezTo>
                  <a:cubicBezTo>
                    <a:pt x="16342" y="103148"/>
                    <a:pt x="14197" y="103222"/>
                    <a:pt x="12201" y="103111"/>
                  </a:cubicBezTo>
                  <a:cubicBezTo>
                    <a:pt x="11240" y="103075"/>
                    <a:pt x="10316" y="103001"/>
                    <a:pt x="9465" y="102890"/>
                  </a:cubicBezTo>
                  <a:cubicBezTo>
                    <a:pt x="8652" y="102742"/>
                    <a:pt x="7839" y="102446"/>
                    <a:pt x="7284" y="102002"/>
                  </a:cubicBezTo>
                  <a:cubicBezTo>
                    <a:pt x="7025" y="101781"/>
                    <a:pt x="6840" y="101448"/>
                    <a:pt x="6803" y="101115"/>
                  </a:cubicBezTo>
                  <a:cubicBezTo>
                    <a:pt x="6692" y="100819"/>
                    <a:pt x="6692" y="100524"/>
                    <a:pt x="6655" y="100265"/>
                  </a:cubicBezTo>
                  <a:cubicBezTo>
                    <a:pt x="6618" y="99710"/>
                    <a:pt x="6655" y="99230"/>
                    <a:pt x="6692" y="98860"/>
                  </a:cubicBezTo>
                  <a:cubicBezTo>
                    <a:pt x="6802" y="98127"/>
                    <a:pt x="6876" y="97721"/>
                    <a:pt x="6877" y="97714"/>
                  </a:cubicBezTo>
                  <a:lnTo>
                    <a:pt x="6877" y="97714"/>
                  </a:lnTo>
                  <a:cubicBezTo>
                    <a:pt x="6876" y="97721"/>
                    <a:pt x="6803" y="98127"/>
                    <a:pt x="6729" y="98860"/>
                  </a:cubicBezTo>
                  <a:cubicBezTo>
                    <a:pt x="6692" y="99230"/>
                    <a:pt x="6692" y="99710"/>
                    <a:pt x="6729" y="100265"/>
                  </a:cubicBezTo>
                  <a:cubicBezTo>
                    <a:pt x="6803" y="100524"/>
                    <a:pt x="6803" y="100819"/>
                    <a:pt x="6877" y="101078"/>
                  </a:cubicBezTo>
                  <a:cubicBezTo>
                    <a:pt x="6988" y="101374"/>
                    <a:pt x="7099" y="101670"/>
                    <a:pt x="7395" y="101854"/>
                  </a:cubicBezTo>
                  <a:cubicBezTo>
                    <a:pt x="7949" y="102298"/>
                    <a:pt x="8689" y="102520"/>
                    <a:pt x="9502" y="102594"/>
                  </a:cubicBezTo>
                  <a:cubicBezTo>
                    <a:pt x="10353" y="102742"/>
                    <a:pt x="11277" y="102742"/>
                    <a:pt x="12238" y="102742"/>
                  </a:cubicBezTo>
                  <a:cubicBezTo>
                    <a:pt x="13109" y="102742"/>
                    <a:pt x="14031" y="102727"/>
                    <a:pt x="14998" y="102727"/>
                  </a:cubicBezTo>
                  <a:cubicBezTo>
                    <a:pt x="16206" y="102727"/>
                    <a:pt x="17484" y="102750"/>
                    <a:pt x="18819" y="102853"/>
                  </a:cubicBezTo>
                  <a:cubicBezTo>
                    <a:pt x="19410" y="102890"/>
                    <a:pt x="20002" y="102927"/>
                    <a:pt x="20667" y="102927"/>
                  </a:cubicBezTo>
                  <a:cubicBezTo>
                    <a:pt x="20963" y="102927"/>
                    <a:pt x="21277" y="102936"/>
                    <a:pt x="21592" y="102936"/>
                  </a:cubicBezTo>
                  <a:cubicBezTo>
                    <a:pt x="21906" y="102936"/>
                    <a:pt x="22220" y="102927"/>
                    <a:pt x="22516" y="102890"/>
                  </a:cubicBezTo>
                  <a:cubicBezTo>
                    <a:pt x="22775" y="102853"/>
                    <a:pt x="23107" y="102779"/>
                    <a:pt x="23292" y="102668"/>
                  </a:cubicBezTo>
                  <a:cubicBezTo>
                    <a:pt x="23403" y="102594"/>
                    <a:pt x="23403" y="102520"/>
                    <a:pt x="23440" y="102409"/>
                  </a:cubicBezTo>
                  <a:cubicBezTo>
                    <a:pt x="23477" y="102335"/>
                    <a:pt x="23477" y="102150"/>
                    <a:pt x="23440" y="102002"/>
                  </a:cubicBezTo>
                  <a:cubicBezTo>
                    <a:pt x="23366" y="101374"/>
                    <a:pt x="23329" y="100671"/>
                    <a:pt x="23255" y="99969"/>
                  </a:cubicBezTo>
                  <a:cubicBezTo>
                    <a:pt x="23033" y="97196"/>
                    <a:pt x="22849" y="94349"/>
                    <a:pt x="22775" y="91281"/>
                  </a:cubicBezTo>
                  <a:cubicBezTo>
                    <a:pt x="22738" y="89765"/>
                    <a:pt x="22738" y="88249"/>
                    <a:pt x="22775" y="86696"/>
                  </a:cubicBezTo>
                  <a:cubicBezTo>
                    <a:pt x="22849" y="85181"/>
                    <a:pt x="22886" y="83628"/>
                    <a:pt x="22923" y="82038"/>
                  </a:cubicBezTo>
                  <a:cubicBezTo>
                    <a:pt x="22960" y="78896"/>
                    <a:pt x="22923" y="75716"/>
                    <a:pt x="22923" y="72463"/>
                  </a:cubicBezTo>
                  <a:cubicBezTo>
                    <a:pt x="22886" y="69283"/>
                    <a:pt x="22812" y="66067"/>
                    <a:pt x="22812" y="62924"/>
                  </a:cubicBezTo>
                  <a:lnTo>
                    <a:pt x="22812" y="58229"/>
                  </a:lnTo>
                  <a:cubicBezTo>
                    <a:pt x="22812" y="56713"/>
                    <a:pt x="22738" y="55197"/>
                    <a:pt x="22701" y="53682"/>
                  </a:cubicBezTo>
                  <a:cubicBezTo>
                    <a:pt x="22553" y="50650"/>
                    <a:pt x="22331" y="47803"/>
                    <a:pt x="22035" y="45067"/>
                  </a:cubicBezTo>
                  <a:cubicBezTo>
                    <a:pt x="21776" y="42332"/>
                    <a:pt x="21407" y="39744"/>
                    <a:pt x="21037" y="37415"/>
                  </a:cubicBezTo>
                  <a:cubicBezTo>
                    <a:pt x="20852" y="36195"/>
                    <a:pt x="20593" y="35085"/>
                    <a:pt x="20409" y="34013"/>
                  </a:cubicBezTo>
                  <a:cubicBezTo>
                    <a:pt x="20187" y="32978"/>
                    <a:pt x="19965" y="31943"/>
                    <a:pt x="19669" y="31019"/>
                  </a:cubicBezTo>
                  <a:cubicBezTo>
                    <a:pt x="19189" y="29133"/>
                    <a:pt x="18634" y="27506"/>
                    <a:pt x="18153" y="26212"/>
                  </a:cubicBezTo>
                  <a:cubicBezTo>
                    <a:pt x="17710" y="24918"/>
                    <a:pt x="17303" y="23846"/>
                    <a:pt x="17007" y="23181"/>
                  </a:cubicBezTo>
                  <a:cubicBezTo>
                    <a:pt x="16712" y="22479"/>
                    <a:pt x="16601" y="22109"/>
                    <a:pt x="16601" y="22109"/>
                  </a:cubicBezTo>
                  <a:close/>
                  <a:moveTo>
                    <a:pt x="38802" y="23130"/>
                  </a:moveTo>
                  <a:cubicBezTo>
                    <a:pt x="38708" y="23263"/>
                    <a:pt x="38590" y="23438"/>
                    <a:pt x="38450" y="23661"/>
                  </a:cubicBezTo>
                  <a:cubicBezTo>
                    <a:pt x="38081" y="24290"/>
                    <a:pt x="37637" y="25140"/>
                    <a:pt x="37008" y="26323"/>
                  </a:cubicBezTo>
                  <a:cubicBezTo>
                    <a:pt x="36454" y="27469"/>
                    <a:pt x="35825" y="28911"/>
                    <a:pt x="35160" y="30575"/>
                  </a:cubicBezTo>
                  <a:cubicBezTo>
                    <a:pt x="34531" y="32239"/>
                    <a:pt x="33940" y="34161"/>
                    <a:pt x="33274" y="36305"/>
                  </a:cubicBezTo>
                  <a:cubicBezTo>
                    <a:pt x="32683" y="38413"/>
                    <a:pt x="32128" y="40742"/>
                    <a:pt x="31648" y="43219"/>
                  </a:cubicBezTo>
                  <a:cubicBezTo>
                    <a:pt x="31204" y="45733"/>
                    <a:pt x="30797" y="48358"/>
                    <a:pt x="30502" y="51094"/>
                  </a:cubicBezTo>
                  <a:cubicBezTo>
                    <a:pt x="30169" y="53793"/>
                    <a:pt x="29984" y="56676"/>
                    <a:pt x="29873" y="59523"/>
                  </a:cubicBezTo>
                  <a:cubicBezTo>
                    <a:pt x="29725" y="62444"/>
                    <a:pt x="29725" y="65364"/>
                    <a:pt x="29725" y="68322"/>
                  </a:cubicBezTo>
                  <a:cubicBezTo>
                    <a:pt x="29725" y="71280"/>
                    <a:pt x="29799" y="74200"/>
                    <a:pt x="29873" y="77084"/>
                  </a:cubicBezTo>
                  <a:cubicBezTo>
                    <a:pt x="29910" y="80005"/>
                    <a:pt x="29910" y="82889"/>
                    <a:pt x="29762" y="85661"/>
                  </a:cubicBezTo>
                  <a:cubicBezTo>
                    <a:pt x="29614" y="88434"/>
                    <a:pt x="29614" y="91059"/>
                    <a:pt x="29651" y="93610"/>
                  </a:cubicBezTo>
                  <a:cubicBezTo>
                    <a:pt x="29725" y="96124"/>
                    <a:pt x="29836" y="98527"/>
                    <a:pt x="29910" y="100745"/>
                  </a:cubicBezTo>
                  <a:lnTo>
                    <a:pt x="29910" y="102372"/>
                  </a:lnTo>
                  <a:cubicBezTo>
                    <a:pt x="29910" y="102853"/>
                    <a:pt x="30243" y="103148"/>
                    <a:pt x="30649" y="103296"/>
                  </a:cubicBezTo>
                  <a:cubicBezTo>
                    <a:pt x="31056" y="103481"/>
                    <a:pt x="31574" y="103518"/>
                    <a:pt x="32017" y="103518"/>
                  </a:cubicBezTo>
                  <a:cubicBezTo>
                    <a:pt x="32498" y="103518"/>
                    <a:pt x="32942" y="103518"/>
                    <a:pt x="33422" y="103481"/>
                  </a:cubicBezTo>
                  <a:cubicBezTo>
                    <a:pt x="35160" y="103333"/>
                    <a:pt x="36750" y="102964"/>
                    <a:pt x="37970" y="102631"/>
                  </a:cubicBezTo>
                  <a:cubicBezTo>
                    <a:pt x="39227" y="102335"/>
                    <a:pt x="40188" y="102039"/>
                    <a:pt x="40890" y="101854"/>
                  </a:cubicBezTo>
                  <a:cubicBezTo>
                    <a:pt x="41556" y="101670"/>
                    <a:pt x="41925" y="101522"/>
                    <a:pt x="41926" y="101522"/>
                  </a:cubicBezTo>
                  <a:lnTo>
                    <a:pt x="41926" y="101522"/>
                  </a:lnTo>
                  <a:cubicBezTo>
                    <a:pt x="41925" y="101522"/>
                    <a:pt x="41519" y="101781"/>
                    <a:pt x="40853" y="101965"/>
                  </a:cubicBezTo>
                  <a:cubicBezTo>
                    <a:pt x="40225" y="102187"/>
                    <a:pt x="39227" y="102520"/>
                    <a:pt x="37970" y="102890"/>
                  </a:cubicBezTo>
                  <a:cubicBezTo>
                    <a:pt x="36750" y="103222"/>
                    <a:pt x="35197" y="103629"/>
                    <a:pt x="33422" y="103851"/>
                  </a:cubicBezTo>
                  <a:cubicBezTo>
                    <a:pt x="32942" y="103888"/>
                    <a:pt x="32498" y="103962"/>
                    <a:pt x="31980" y="103962"/>
                  </a:cubicBezTo>
                  <a:cubicBezTo>
                    <a:pt x="31463" y="103962"/>
                    <a:pt x="30945" y="103888"/>
                    <a:pt x="30465" y="103703"/>
                  </a:cubicBezTo>
                  <a:cubicBezTo>
                    <a:pt x="30169" y="103629"/>
                    <a:pt x="29947" y="103481"/>
                    <a:pt x="29725" y="103259"/>
                  </a:cubicBezTo>
                  <a:cubicBezTo>
                    <a:pt x="29614" y="103148"/>
                    <a:pt x="29540" y="102964"/>
                    <a:pt x="29503" y="102853"/>
                  </a:cubicBezTo>
                  <a:cubicBezTo>
                    <a:pt x="29503" y="102742"/>
                    <a:pt x="29429" y="102705"/>
                    <a:pt x="29429" y="102594"/>
                  </a:cubicBezTo>
                  <a:lnTo>
                    <a:pt x="29429" y="102483"/>
                  </a:lnTo>
                  <a:lnTo>
                    <a:pt x="29429" y="102372"/>
                  </a:lnTo>
                  <a:cubicBezTo>
                    <a:pt x="29429" y="101818"/>
                    <a:pt x="29429" y="101300"/>
                    <a:pt x="29392" y="100745"/>
                  </a:cubicBezTo>
                  <a:cubicBezTo>
                    <a:pt x="29282" y="98527"/>
                    <a:pt x="29097" y="96198"/>
                    <a:pt x="28986" y="93647"/>
                  </a:cubicBezTo>
                  <a:cubicBezTo>
                    <a:pt x="28838" y="91096"/>
                    <a:pt x="28801" y="88434"/>
                    <a:pt x="28912" y="85661"/>
                  </a:cubicBezTo>
                  <a:cubicBezTo>
                    <a:pt x="28986" y="84256"/>
                    <a:pt x="29023" y="82889"/>
                    <a:pt x="28986" y="81447"/>
                  </a:cubicBezTo>
                  <a:cubicBezTo>
                    <a:pt x="28986" y="80005"/>
                    <a:pt x="28912" y="78563"/>
                    <a:pt x="28912" y="77158"/>
                  </a:cubicBezTo>
                  <a:cubicBezTo>
                    <a:pt x="28875" y="74237"/>
                    <a:pt x="28801" y="71280"/>
                    <a:pt x="28801" y="68322"/>
                  </a:cubicBezTo>
                  <a:cubicBezTo>
                    <a:pt x="28801" y="65364"/>
                    <a:pt x="28838" y="62407"/>
                    <a:pt x="28986" y="59486"/>
                  </a:cubicBezTo>
                  <a:cubicBezTo>
                    <a:pt x="29097" y="56565"/>
                    <a:pt x="29355" y="53719"/>
                    <a:pt x="29725" y="50983"/>
                  </a:cubicBezTo>
                  <a:cubicBezTo>
                    <a:pt x="30428" y="45474"/>
                    <a:pt x="31500" y="40409"/>
                    <a:pt x="32831" y="36158"/>
                  </a:cubicBezTo>
                  <a:cubicBezTo>
                    <a:pt x="34125" y="31906"/>
                    <a:pt x="35641" y="28542"/>
                    <a:pt x="36898" y="26212"/>
                  </a:cubicBezTo>
                  <a:cubicBezTo>
                    <a:pt x="37745" y="24645"/>
                    <a:pt x="38450" y="23614"/>
                    <a:pt x="38802" y="23130"/>
                  </a:cubicBezTo>
                  <a:close/>
                  <a:moveTo>
                    <a:pt x="36491" y="106846"/>
                  </a:moveTo>
                  <a:cubicBezTo>
                    <a:pt x="36528" y="106846"/>
                    <a:pt x="36898" y="111208"/>
                    <a:pt x="36380" y="118491"/>
                  </a:cubicBezTo>
                  <a:cubicBezTo>
                    <a:pt x="35862" y="125775"/>
                    <a:pt x="34199" y="141524"/>
                    <a:pt x="34199" y="141524"/>
                  </a:cubicBezTo>
                  <a:cubicBezTo>
                    <a:pt x="34199" y="138160"/>
                    <a:pt x="34531" y="132466"/>
                    <a:pt x="34938" y="128067"/>
                  </a:cubicBezTo>
                  <a:cubicBezTo>
                    <a:pt x="35271" y="124665"/>
                    <a:pt x="36121" y="114535"/>
                    <a:pt x="36491" y="106846"/>
                  </a:cubicBezTo>
                  <a:close/>
                  <a:moveTo>
                    <a:pt x="9206" y="104442"/>
                  </a:moveTo>
                  <a:lnTo>
                    <a:pt x="9206" y="104442"/>
                  </a:lnTo>
                  <a:cubicBezTo>
                    <a:pt x="9650" y="107918"/>
                    <a:pt x="10685" y="108842"/>
                    <a:pt x="10722" y="113020"/>
                  </a:cubicBezTo>
                  <a:cubicBezTo>
                    <a:pt x="10759" y="116088"/>
                    <a:pt x="10981" y="121079"/>
                    <a:pt x="11314" y="123371"/>
                  </a:cubicBezTo>
                  <a:cubicBezTo>
                    <a:pt x="11647" y="125627"/>
                    <a:pt x="11683" y="127734"/>
                    <a:pt x="11794" y="131246"/>
                  </a:cubicBezTo>
                  <a:cubicBezTo>
                    <a:pt x="11831" y="134758"/>
                    <a:pt x="12904" y="144888"/>
                    <a:pt x="12904" y="144888"/>
                  </a:cubicBezTo>
                  <a:cubicBezTo>
                    <a:pt x="12904" y="144888"/>
                    <a:pt x="11610" y="139897"/>
                    <a:pt x="11166" y="134574"/>
                  </a:cubicBezTo>
                  <a:cubicBezTo>
                    <a:pt x="10759" y="129287"/>
                    <a:pt x="9687" y="117678"/>
                    <a:pt x="9502" y="113131"/>
                  </a:cubicBezTo>
                  <a:cubicBezTo>
                    <a:pt x="9280" y="108621"/>
                    <a:pt x="9206" y="104444"/>
                    <a:pt x="9206" y="104442"/>
                  </a:cubicBezTo>
                  <a:close/>
                  <a:moveTo>
                    <a:pt x="14863" y="104590"/>
                  </a:moveTo>
                  <a:cubicBezTo>
                    <a:pt x="14863" y="104590"/>
                    <a:pt x="15639" y="109433"/>
                    <a:pt x="15565" y="112132"/>
                  </a:cubicBezTo>
                  <a:cubicBezTo>
                    <a:pt x="15565" y="114794"/>
                    <a:pt x="15750" y="128658"/>
                    <a:pt x="15935" y="132873"/>
                  </a:cubicBezTo>
                  <a:cubicBezTo>
                    <a:pt x="16120" y="137088"/>
                    <a:pt x="16453" y="145591"/>
                    <a:pt x="16453" y="145591"/>
                  </a:cubicBezTo>
                  <a:cubicBezTo>
                    <a:pt x="16453" y="145591"/>
                    <a:pt x="15639" y="140008"/>
                    <a:pt x="15491" y="134906"/>
                  </a:cubicBezTo>
                  <a:cubicBezTo>
                    <a:pt x="15344" y="129841"/>
                    <a:pt x="14752" y="118639"/>
                    <a:pt x="14752" y="114314"/>
                  </a:cubicBezTo>
                  <a:cubicBezTo>
                    <a:pt x="14752" y="109951"/>
                    <a:pt x="14863" y="104590"/>
                    <a:pt x="14863" y="104590"/>
                  </a:cubicBezTo>
                  <a:close/>
                  <a:moveTo>
                    <a:pt x="27063" y="106143"/>
                  </a:moveTo>
                  <a:lnTo>
                    <a:pt x="27063" y="106143"/>
                  </a:lnTo>
                  <a:cubicBezTo>
                    <a:pt x="27064" y="106144"/>
                    <a:pt x="28099" y="110025"/>
                    <a:pt x="28468" y="113463"/>
                  </a:cubicBezTo>
                  <a:cubicBezTo>
                    <a:pt x="28801" y="116347"/>
                    <a:pt x="28357" y="121819"/>
                    <a:pt x="28172" y="126736"/>
                  </a:cubicBezTo>
                  <a:cubicBezTo>
                    <a:pt x="28025" y="130803"/>
                    <a:pt x="28025" y="133760"/>
                    <a:pt x="28135" y="138566"/>
                  </a:cubicBezTo>
                  <a:cubicBezTo>
                    <a:pt x="28283" y="143373"/>
                    <a:pt x="27396" y="145665"/>
                    <a:pt x="27396" y="145665"/>
                  </a:cubicBezTo>
                  <a:cubicBezTo>
                    <a:pt x="27507" y="144519"/>
                    <a:pt x="27507" y="143262"/>
                    <a:pt x="27322" y="141672"/>
                  </a:cubicBezTo>
                  <a:cubicBezTo>
                    <a:pt x="26878" y="138345"/>
                    <a:pt x="26731" y="132614"/>
                    <a:pt x="26952" y="128215"/>
                  </a:cubicBezTo>
                  <a:cubicBezTo>
                    <a:pt x="27137" y="124444"/>
                    <a:pt x="27507" y="114018"/>
                    <a:pt x="27063" y="106143"/>
                  </a:cubicBezTo>
                  <a:close/>
                  <a:moveTo>
                    <a:pt x="26841" y="147809"/>
                  </a:moveTo>
                  <a:cubicBezTo>
                    <a:pt x="26841" y="147809"/>
                    <a:pt x="27137" y="148253"/>
                    <a:pt x="29134" y="148364"/>
                  </a:cubicBezTo>
                  <a:cubicBezTo>
                    <a:pt x="29624" y="148382"/>
                    <a:pt x="30123" y="148389"/>
                    <a:pt x="30596" y="148389"/>
                  </a:cubicBezTo>
                  <a:cubicBezTo>
                    <a:pt x="32015" y="148389"/>
                    <a:pt x="33200" y="148327"/>
                    <a:pt x="33200" y="148327"/>
                  </a:cubicBezTo>
                  <a:lnTo>
                    <a:pt x="33200" y="148327"/>
                  </a:lnTo>
                  <a:cubicBezTo>
                    <a:pt x="33200" y="148327"/>
                    <a:pt x="31426" y="149177"/>
                    <a:pt x="28690" y="149288"/>
                  </a:cubicBezTo>
                  <a:cubicBezTo>
                    <a:pt x="27211" y="149325"/>
                    <a:pt x="26915" y="151026"/>
                    <a:pt x="26915" y="151026"/>
                  </a:cubicBezTo>
                  <a:cubicBezTo>
                    <a:pt x="26768" y="150619"/>
                    <a:pt x="26731" y="150027"/>
                    <a:pt x="26731" y="149177"/>
                  </a:cubicBezTo>
                  <a:cubicBezTo>
                    <a:pt x="26731" y="148696"/>
                    <a:pt x="26768" y="148327"/>
                    <a:pt x="26841" y="147809"/>
                  </a:cubicBezTo>
                  <a:close/>
                  <a:moveTo>
                    <a:pt x="34901" y="152689"/>
                  </a:moveTo>
                  <a:lnTo>
                    <a:pt x="35308" y="152837"/>
                  </a:lnTo>
                  <a:cubicBezTo>
                    <a:pt x="35530" y="152948"/>
                    <a:pt x="35899" y="153059"/>
                    <a:pt x="36380" y="153170"/>
                  </a:cubicBezTo>
                  <a:cubicBezTo>
                    <a:pt x="36898" y="153355"/>
                    <a:pt x="37378" y="153503"/>
                    <a:pt x="37933" y="153613"/>
                  </a:cubicBezTo>
                  <a:cubicBezTo>
                    <a:pt x="38228" y="153687"/>
                    <a:pt x="38487" y="153761"/>
                    <a:pt x="38783" y="153872"/>
                  </a:cubicBezTo>
                  <a:cubicBezTo>
                    <a:pt x="39042" y="153946"/>
                    <a:pt x="39375" y="153983"/>
                    <a:pt x="39670" y="154057"/>
                  </a:cubicBezTo>
                  <a:cubicBezTo>
                    <a:pt x="39929" y="154094"/>
                    <a:pt x="40262" y="154168"/>
                    <a:pt x="40521" y="154242"/>
                  </a:cubicBezTo>
                  <a:cubicBezTo>
                    <a:pt x="40669" y="154242"/>
                    <a:pt x="40816" y="154279"/>
                    <a:pt x="40927" y="154279"/>
                  </a:cubicBezTo>
                  <a:cubicBezTo>
                    <a:pt x="41075" y="154279"/>
                    <a:pt x="41223" y="154316"/>
                    <a:pt x="41371" y="154316"/>
                  </a:cubicBezTo>
                  <a:cubicBezTo>
                    <a:pt x="41630" y="154316"/>
                    <a:pt x="41926" y="154353"/>
                    <a:pt x="42184" y="154353"/>
                  </a:cubicBezTo>
                  <a:lnTo>
                    <a:pt x="42924" y="154353"/>
                  </a:lnTo>
                  <a:cubicBezTo>
                    <a:pt x="43848" y="154353"/>
                    <a:pt x="44439" y="154279"/>
                    <a:pt x="44440" y="154279"/>
                  </a:cubicBezTo>
                  <a:lnTo>
                    <a:pt x="44440" y="154279"/>
                  </a:lnTo>
                  <a:cubicBezTo>
                    <a:pt x="44440" y="154279"/>
                    <a:pt x="44329" y="154353"/>
                    <a:pt x="44033" y="154464"/>
                  </a:cubicBezTo>
                  <a:cubicBezTo>
                    <a:pt x="43774" y="154538"/>
                    <a:pt x="43404" y="154649"/>
                    <a:pt x="42924" y="154723"/>
                  </a:cubicBezTo>
                  <a:cubicBezTo>
                    <a:pt x="42591" y="154806"/>
                    <a:pt x="42196" y="154847"/>
                    <a:pt x="41754" y="154847"/>
                  </a:cubicBezTo>
                  <a:cubicBezTo>
                    <a:pt x="41607" y="154847"/>
                    <a:pt x="41454" y="154843"/>
                    <a:pt x="41297" y="154834"/>
                  </a:cubicBezTo>
                  <a:cubicBezTo>
                    <a:pt x="41038" y="154834"/>
                    <a:pt x="40705" y="154797"/>
                    <a:pt x="40373" y="154797"/>
                  </a:cubicBezTo>
                  <a:cubicBezTo>
                    <a:pt x="40077" y="154723"/>
                    <a:pt x="39781" y="154686"/>
                    <a:pt x="39448" y="154649"/>
                  </a:cubicBezTo>
                  <a:cubicBezTo>
                    <a:pt x="39153" y="154612"/>
                    <a:pt x="38857" y="154501"/>
                    <a:pt x="38524" y="154427"/>
                  </a:cubicBezTo>
                  <a:cubicBezTo>
                    <a:pt x="38265" y="154316"/>
                    <a:pt x="37933" y="154242"/>
                    <a:pt x="37674" y="154131"/>
                  </a:cubicBezTo>
                  <a:cubicBezTo>
                    <a:pt x="37119" y="153946"/>
                    <a:pt x="36602" y="153724"/>
                    <a:pt x="36195" y="153540"/>
                  </a:cubicBezTo>
                  <a:cubicBezTo>
                    <a:pt x="35751" y="153355"/>
                    <a:pt x="35456" y="153133"/>
                    <a:pt x="35197" y="152985"/>
                  </a:cubicBezTo>
                  <a:cubicBezTo>
                    <a:pt x="34975" y="152837"/>
                    <a:pt x="34901" y="152689"/>
                    <a:pt x="34901" y="152689"/>
                  </a:cubicBezTo>
                  <a:close/>
                  <a:moveTo>
                    <a:pt x="11979" y="148327"/>
                  </a:moveTo>
                  <a:lnTo>
                    <a:pt x="11979" y="148327"/>
                  </a:lnTo>
                  <a:cubicBezTo>
                    <a:pt x="11425" y="151580"/>
                    <a:pt x="11720" y="152578"/>
                    <a:pt x="13273" y="152615"/>
                  </a:cubicBezTo>
                  <a:cubicBezTo>
                    <a:pt x="14604" y="152615"/>
                    <a:pt x="15861" y="152615"/>
                    <a:pt x="14419" y="153170"/>
                  </a:cubicBezTo>
                  <a:cubicBezTo>
                    <a:pt x="12867" y="153761"/>
                    <a:pt x="12016" y="154501"/>
                    <a:pt x="12867" y="155573"/>
                  </a:cubicBezTo>
                  <a:cubicBezTo>
                    <a:pt x="13532" y="156460"/>
                    <a:pt x="14863" y="156756"/>
                    <a:pt x="14863" y="156756"/>
                  </a:cubicBezTo>
                  <a:cubicBezTo>
                    <a:pt x="14863" y="156756"/>
                    <a:pt x="14755" y="156768"/>
                    <a:pt x="14574" y="156768"/>
                  </a:cubicBezTo>
                  <a:cubicBezTo>
                    <a:pt x="13745" y="156768"/>
                    <a:pt x="11396" y="156518"/>
                    <a:pt x="11092" y="153724"/>
                  </a:cubicBezTo>
                  <a:cubicBezTo>
                    <a:pt x="10796" y="150804"/>
                    <a:pt x="11979" y="148327"/>
                    <a:pt x="11979" y="148327"/>
                  </a:cubicBezTo>
                  <a:close/>
                  <a:moveTo>
                    <a:pt x="24401" y="0"/>
                  </a:moveTo>
                  <a:cubicBezTo>
                    <a:pt x="24032" y="0"/>
                    <a:pt x="23662" y="37"/>
                    <a:pt x="23255" y="185"/>
                  </a:cubicBezTo>
                  <a:cubicBezTo>
                    <a:pt x="21887" y="592"/>
                    <a:pt x="20926" y="2403"/>
                    <a:pt x="20187" y="5768"/>
                  </a:cubicBezTo>
                  <a:cubicBezTo>
                    <a:pt x="19928" y="6988"/>
                    <a:pt x="19743" y="8171"/>
                    <a:pt x="19632" y="9021"/>
                  </a:cubicBezTo>
                  <a:cubicBezTo>
                    <a:pt x="18893" y="8984"/>
                    <a:pt x="17932" y="8873"/>
                    <a:pt x="17007" y="8873"/>
                  </a:cubicBezTo>
                  <a:cubicBezTo>
                    <a:pt x="15972" y="8873"/>
                    <a:pt x="15233" y="8984"/>
                    <a:pt x="14678" y="9169"/>
                  </a:cubicBezTo>
                  <a:cubicBezTo>
                    <a:pt x="13680" y="9465"/>
                    <a:pt x="13532" y="10204"/>
                    <a:pt x="13495" y="10500"/>
                  </a:cubicBezTo>
                  <a:cubicBezTo>
                    <a:pt x="13347" y="11868"/>
                    <a:pt x="15011" y="12940"/>
                    <a:pt x="18560" y="15010"/>
                  </a:cubicBezTo>
                  <a:cubicBezTo>
                    <a:pt x="18708" y="15713"/>
                    <a:pt x="18930" y="16785"/>
                    <a:pt x="19226" y="17857"/>
                  </a:cubicBezTo>
                  <a:cubicBezTo>
                    <a:pt x="19078" y="18116"/>
                    <a:pt x="18930" y="18412"/>
                    <a:pt x="18819" y="18707"/>
                  </a:cubicBezTo>
                  <a:cubicBezTo>
                    <a:pt x="18671" y="19003"/>
                    <a:pt x="18560" y="19336"/>
                    <a:pt x="18375" y="19595"/>
                  </a:cubicBezTo>
                  <a:cubicBezTo>
                    <a:pt x="17821" y="20704"/>
                    <a:pt x="16970" y="21184"/>
                    <a:pt x="16305" y="21480"/>
                  </a:cubicBezTo>
                  <a:lnTo>
                    <a:pt x="16268" y="21554"/>
                  </a:lnTo>
                  <a:cubicBezTo>
                    <a:pt x="16120" y="21591"/>
                    <a:pt x="15861" y="21813"/>
                    <a:pt x="16083" y="22330"/>
                  </a:cubicBezTo>
                  <a:cubicBezTo>
                    <a:pt x="16601" y="23440"/>
                    <a:pt x="17044" y="25473"/>
                    <a:pt x="17229" y="26249"/>
                  </a:cubicBezTo>
                  <a:cubicBezTo>
                    <a:pt x="15528" y="26582"/>
                    <a:pt x="8726" y="27839"/>
                    <a:pt x="7580" y="29762"/>
                  </a:cubicBezTo>
                  <a:cubicBezTo>
                    <a:pt x="6323" y="31795"/>
                    <a:pt x="1738" y="42073"/>
                    <a:pt x="888" y="49837"/>
                  </a:cubicBezTo>
                  <a:cubicBezTo>
                    <a:pt x="1" y="57711"/>
                    <a:pt x="75" y="70910"/>
                    <a:pt x="407" y="77676"/>
                  </a:cubicBezTo>
                  <a:cubicBezTo>
                    <a:pt x="555" y="80707"/>
                    <a:pt x="1110" y="84811"/>
                    <a:pt x="1369" y="86290"/>
                  </a:cubicBezTo>
                  <a:cubicBezTo>
                    <a:pt x="1480" y="86733"/>
                    <a:pt x="1701" y="87140"/>
                    <a:pt x="2071" y="87288"/>
                  </a:cubicBezTo>
                  <a:cubicBezTo>
                    <a:pt x="2289" y="87387"/>
                    <a:pt x="2529" y="87423"/>
                    <a:pt x="2755" y="87423"/>
                  </a:cubicBezTo>
                  <a:cubicBezTo>
                    <a:pt x="2951" y="87423"/>
                    <a:pt x="3137" y="87396"/>
                    <a:pt x="3291" y="87362"/>
                  </a:cubicBezTo>
                  <a:lnTo>
                    <a:pt x="3291" y="87362"/>
                  </a:lnTo>
                  <a:cubicBezTo>
                    <a:pt x="3291" y="87547"/>
                    <a:pt x="3217" y="87769"/>
                    <a:pt x="3180" y="88064"/>
                  </a:cubicBezTo>
                  <a:cubicBezTo>
                    <a:pt x="3106" y="88434"/>
                    <a:pt x="2995" y="88841"/>
                    <a:pt x="2847" y="89247"/>
                  </a:cubicBezTo>
                  <a:cubicBezTo>
                    <a:pt x="2478" y="90504"/>
                    <a:pt x="2071" y="91872"/>
                    <a:pt x="2478" y="93092"/>
                  </a:cubicBezTo>
                  <a:cubicBezTo>
                    <a:pt x="2847" y="94165"/>
                    <a:pt x="3476" y="95902"/>
                    <a:pt x="4807" y="96087"/>
                  </a:cubicBezTo>
                  <a:cubicBezTo>
                    <a:pt x="5177" y="96605"/>
                    <a:pt x="5694" y="96937"/>
                    <a:pt x="6101" y="97159"/>
                  </a:cubicBezTo>
                  <a:cubicBezTo>
                    <a:pt x="5953" y="97899"/>
                    <a:pt x="5620" y="100191"/>
                    <a:pt x="5990" y="101263"/>
                  </a:cubicBezTo>
                  <a:cubicBezTo>
                    <a:pt x="6360" y="102372"/>
                    <a:pt x="7802" y="103075"/>
                    <a:pt x="8356" y="103296"/>
                  </a:cubicBezTo>
                  <a:cubicBezTo>
                    <a:pt x="8356" y="104295"/>
                    <a:pt x="8356" y="108916"/>
                    <a:pt x="8541" y="112946"/>
                  </a:cubicBezTo>
                  <a:cubicBezTo>
                    <a:pt x="8689" y="116125"/>
                    <a:pt x="9243" y="122928"/>
                    <a:pt x="9687" y="128399"/>
                  </a:cubicBezTo>
                  <a:cubicBezTo>
                    <a:pt x="9872" y="130692"/>
                    <a:pt x="10057" y="132836"/>
                    <a:pt x="10205" y="134389"/>
                  </a:cubicBezTo>
                  <a:cubicBezTo>
                    <a:pt x="10574" y="139306"/>
                    <a:pt x="11868" y="144630"/>
                    <a:pt x="12053" y="145443"/>
                  </a:cubicBezTo>
                  <a:cubicBezTo>
                    <a:pt x="11683" y="146182"/>
                    <a:pt x="9613" y="150508"/>
                    <a:pt x="9872" y="153761"/>
                  </a:cubicBezTo>
                  <a:cubicBezTo>
                    <a:pt x="10205" y="157237"/>
                    <a:pt x="11905" y="158752"/>
                    <a:pt x="15565" y="158752"/>
                  </a:cubicBezTo>
                  <a:cubicBezTo>
                    <a:pt x="15935" y="158752"/>
                    <a:pt x="16342" y="158752"/>
                    <a:pt x="16785" y="158715"/>
                  </a:cubicBezTo>
                  <a:cubicBezTo>
                    <a:pt x="20778" y="158383"/>
                    <a:pt x="20704" y="155647"/>
                    <a:pt x="20556" y="152985"/>
                  </a:cubicBezTo>
                  <a:cubicBezTo>
                    <a:pt x="20519" y="152356"/>
                    <a:pt x="20519" y="151728"/>
                    <a:pt x="20519" y="151136"/>
                  </a:cubicBezTo>
                  <a:cubicBezTo>
                    <a:pt x="20593" y="147624"/>
                    <a:pt x="20889" y="144519"/>
                    <a:pt x="21481" y="140082"/>
                  </a:cubicBezTo>
                  <a:cubicBezTo>
                    <a:pt x="21998" y="136459"/>
                    <a:pt x="21666" y="131542"/>
                    <a:pt x="21407" y="126736"/>
                  </a:cubicBezTo>
                  <a:cubicBezTo>
                    <a:pt x="21296" y="125331"/>
                    <a:pt x="21259" y="124000"/>
                    <a:pt x="21148" y="122706"/>
                  </a:cubicBezTo>
                  <a:cubicBezTo>
                    <a:pt x="20963" y="119157"/>
                    <a:pt x="21444" y="114979"/>
                    <a:pt x="21813" y="111726"/>
                  </a:cubicBezTo>
                  <a:cubicBezTo>
                    <a:pt x="22035" y="109766"/>
                    <a:pt x="22220" y="108103"/>
                    <a:pt x="22220" y="106919"/>
                  </a:cubicBezTo>
                  <a:cubicBezTo>
                    <a:pt x="22220" y="105847"/>
                    <a:pt x="22368" y="104812"/>
                    <a:pt x="22516" y="103851"/>
                  </a:cubicBezTo>
                  <a:lnTo>
                    <a:pt x="22590" y="103851"/>
                  </a:lnTo>
                  <a:cubicBezTo>
                    <a:pt x="23329" y="103851"/>
                    <a:pt x="23995" y="103814"/>
                    <a:pt x="24217" y="103555"/>
                  </a:cubicBezTo>
                  <a:cubicBezTo>
                    <a:pt x="24401" y="103444"/>
                    <a:pt x="24660" y="103185"/>
                    <a:pt x="24364" y="97196"/>
                  </a:cubicBezTo>
                  <a:cubicBezTo>
                    <a:pt x="24438" y="97011"/>
                    <a:pt x="24475" y="96826"/>
                    <a:pt x="24586" y="96679"/>
                  </a:cubicBezTo>
                  <a:cubicBezTo>
                    <a:pt x="24734" y="96974"/>
                    <a:pt x="25030" y="97899"/>
                    <a:pt x="25511" y="101041"/>
                  </a:cubicBezTo>
                  <a:cubicBezTo>
                    <a:pt x="26657" y="109175"/>
                    <a:pt x="25880" y="127216"/>
                    <a:pt x="25843" y="128030"/>
                  </a:cubicBezTo>
                  <a:cubicBezTo>
                    <a:pt x="25658" y="132503"/>
                    <a:pt x="25769" y="138197"/>
                    <a:pt x="26213" y="141524"/>
                  </a:cubicBezTo>
                  <a:cubicBezTo>
                    <a:pt x="26472" y="143779"/>
                    <a:pt x="26324" y="145332"/>
                    <a:pt x="26139" y="146885"/>
                  </a:cubicBezTo>
                  <a:cubicBezTo>
                    <a:pt x="26065" y="147624"/>
                    <a:pt x="26028" y="148364"/>
                    <a:pt x="25954" y="149140"/>
                  </a:cubicBezTo>
                  <a:cubicBezTo>
                    <a:pt x="25880" y="151728"/>
                    <a:pt x="26139" y="152098"/>
                    <a:pt x="28653" y="152837"/>
                  </a:cubicBezTo>
                  <a:cubicBezTo>
                    <a:pt x="30280" y="153281"/>
                    <a:pt x="31130" y="153798"/>
                    <a:pt x="32424" y="154538"/>
                  </a:cubicBezTo>
                  <a:cubicBezTo>
                    <a:pt x="32942" y="154834"/>
                    <a:pt x="33533" y="155203"/>
                    <a:pt x="34273" y="155573"/>
                  </a:cubicBezTo>
                  <a:cubicBezTo>
                    <a:pt x="36347" y="156671"/>
                    <a:pt x="39194" y="157077"/>
                    <a:pt x="41358" y="157077"/>
                  </a:cubicBezTo>
                  <a:cubicBezTo>
                    <a:pt x="42473" y="157077"/>
                    <a:pt x="43406" y="156969"/>
                    <a:pt x="43959" y="156793"/>
                  </a:cubicBezTo>
                  <a:cubicBezTo>
                    <a:pt x="44624" y="156571"/>
                    <a:pt x="45068" y="156054"/>
                    <a:pt x="45179" y="155314"/>
                  </a:cubicBezTo>
                  <a:cubicBezTo>
                    <a:pt x="45327" y="154501"/>
                    <a:pt x="44957" y="153540"/>
                    <a:pt x="44329" y="153096"/>
                  </a:cubicBezTo>
                  <a:cubicBezTo>
                    <a:pt x="44033" y="152911"/>
                    <a:pt x="43774" y="152726"/>
                    <a:pt x="43404" y="152541"/>
                  </a:cubicBezTo>
                  <a:cubicBezTo>
                    <a:pt x="42184" y="151876"/>
                    <a:pt x="40705" y="150989"/>
                    <a:pt x="39892" y="149214"/>
                  </a:cubicBezTo>
                  <a:cubicBezTo>
                    <a:pt x="38894" y="147144"/>
                    <a:pt x="36861" y="145221"/>
                    <a:pt x="36306" y="144741"/>
                  </a:cubicBezTo>
                  <a:cubicBezTo>
                    <a:pt x="36454" y="143668"/>
                    <a:pt x="37304" y="137716"/>
                    <a:pt x="37600" y="131172"/>
                  </a:cubicBezTo>
                  <a:cubicBezTo>
                    <a:pt x="37896" y="126181"/>
                    <a:pt x="38598" y="121930"/>
                    <a:pt x="39227" y="118233"/>
                  </a:cubicBezTo>
                  <a:cubicBezTo>
                    <a:pt x="39522" y="116495"/>
                    <a:pt x="39781" y="114905"/>
                    <a:pt x="40003" y="113278"/>
                  </a:cubicBezTo>
                  <a:cubicBezTo>
                    <a:pt x="40632" y="108805"/>
                    <a:pt x="40853" y="104036"/>
                    <a:pt x="40853" y="102927"/>
                  </a:cubicBezTo>
                  <a:cubicBezTo>
                    <a:pt x="42036" y="102557"/>
                    <a:pt x="43959" y="101448"/>
                    <a:pt x="43774" y="99414"/>
                  </a:cubicBezTo>
                  <a:cubicBezTo>
                    <a:pt x="43515" y="96974"/>
                    <a:pt x="43220" y="93647"/>
                    <a:pt x="43626" y="85624"/>
                  </a:cubicBezTo>
                  <a:cubicBezTo>
                    <a:pt x="43996" y="78341"/>
                    <a:pt x="46066" y="75975"/>
                    <a:pt x="46288" y="75716"/>
                  </a:cubicBezTo>
                  <a:cubicBezTo>
                    <a:pt x="48432" y="74533"/>
                    <a:pt x="49320" y="73165"/>
                    <a:pt x="50651" y="71021"/>
                  </a:cubicBezTo>
                  <a:cubicBezTo>
                    <a:pt x="51575" y="69616"/>
                    <a:pt x="52721" y="67804"/>
                    <a:pt x="54606" y="65475"/>
                  </a:cubicBezTo>
                  <a:cubicBezTo>
                    <a:pt x="57527" y="61963"/>
                    <a:pt x="58193" y="56787"/>
                    <a:pt x="57157" y="53830"/>
                  </a:cubicBezTo>
                  <a:cubicBezTo>
                    <a:pt x="56751" y="52277"/>
                    <a:pt x="55753" y="50022"/>
                    <a:pt x="54680" y="47618"/>
                  </a:cubicBezTo>
                  <a:cubicBezTo>
                    <a:pt x="53793" y="45622"/>
                    <a:pt x="52869" y="43552"/>
                    <a:pt x="52092" y="41555"/>
                  </a:cubicBezTo>
                  <a:cubicBezTo>
                    <a:pt x="51575" y="40298"/>
                    <a:pt x="51242" y="39004"/>
                    <a:pt x="50983" y="37710"/>
                  </a:cubicBezTo>
                  <a:cubicBezTo>
                    <a:pt x="50170" y="34568"/>
                    <a:pt x="49357" y="31277"/>
                    <a:pt x="46029" y="29355"/>
                  </a:cubicBezTo>
                  <a:cubicBezTo>
                    <a:pt x="42332" y="27248"/>
                    <a:pt x="38968" y="26730"/>
                    <a:pt x="37711" y="26619"/>
                  </a:cubicBezTo>
                  <a:cubicBezTo>
                    <a:pt x="38302" y="25510"/>
                    <a:pt x="38820" y="24623"/>
                    <a:pt x="39264" y="23698"/>
                  </a:cubicBezTo>
                  <a:cubicBezTo>
                    <a:pt x="39448" y="23292"/>
                    <a:pt x="39929" y="22404"/>
                    <a:pt x="39190" y="21850"/>
                  </a:cubicBezTo>
                  <a:cubicBezTo>
                    <a:pt x="37489" y="20519"/>
                    <a:pt x="36084" y="18966"/>
                    <a:pt x="35382" y="18042"/>
                  </a:cubicBezTo>
                  <a:cubicBezTo>
                    <a:pt x="35567" y="16933"/>
                    <a:pt x="35714" y="16082"/>
                    <a:pt x="35751" y="15528"/>
                  </a:cubicBezTo>
                  <a:cubicBezTo>
                    <a:pt x="36824" y="15010"/>
                    <a:pt x="38783" y="13864"/>
                    <a:pt x="39633" y="11979"/>
                  </a:cubicBezTo>
                  <a:cubicBezTo>
                    <a:pt x="40077" y="11054"/>
                    <a:pt x="39892" y="10389"/>
                    <a:pt x="39633" y="10019"/>
                  </a:cubicBezTo>
                  <a:cubicBezTo>
                    <a:pt x="39264" y="9428"/>
                    <a:pt x="38524" y="9095"/>
                    <a:pt x="37526" y="9095"/>
                  </a:cubicBezTo>
                  <a:cubicBezTo>
                    <a:pt x="37008" y="9095"/>
                    <a:pt x="36454" y="9206"/>
                    <a:pt x="36010" y="9243"/>
                  </a:cubicBezTo>
                  <a:cubicBezTo>
                    <a:pt x="35899" y="8466"/>
                    <a:pt x="35825" y="7431"/>
                    <a:pt x="35641" y="6396"/>
                  </a:cubicBezTo>
                  <a:cubicBezTo>
                    <a:pt x="34975" y="2218"/>
                    <a:pt x="34162" y="1146"/>
                    <a:pt x="33459" y="703"/>
                  </a:cubicBezTo>
                  <a:cubicBezTo>
                    <a:pt x="32942" y="370"/>
                    <a:pt x="32424" y="185"/>
                    <a:pt x="31869" y="185"/>
                  </a:cubicBezTo>
                  <a:cubicBezTo>
                    <a:pt x="31056" y="185"/>
                    <a:pt x="30317" y="555"/>
                    <a:pt x="29577" y="924"/>
                  </a:cubicBezTo>
                  <a:cubicBezTo>
                    <a:pt x="28912" y="1257"/>
                    <a:pt x="28320" y="1590"/>
                    <a:pt x="27618" y="1590"/>
                  </a:cubicBezTo>
                  <a:lnTo>
                    <a:pt x="27581" y="1590"/>
                  </a:lnTo>
                  <a:cubicBezTo>
                    <a:pt x="27026" y="1590"/>
                    <a:pt x="26841" y="1405"/>
                    <a:pt x="26472" y="1035"/>
                  </a:cubicBezTo>
                  <a:cubicBezTo>
                    <a:pt x="26065" y="592"/>
                    <a:pt x="25474" y="0"/>
                    <a:pt x="2440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5" name="Google Shape;175;p28"/>
            <p:cNvSpPr/>
            <p:nvPr/>
          </p:nvSpPr>
          <p:spPr>
            <a:xfrm>
              <a:off x="6753376" y="3047502"/>
              <a:ext cx="49874" cy="92871"/>
            </a:xfrm>
            <a:custGeom>
              <a:avLst/>
              <a:gdLst/>
              <a:ahLst/>
              <a:cxnLst/>
              <a:rect l="l" t="t" r="r" b="b"/>
              <a:pathLst>
                <a:path w="2959" h="5510" extrusionOk="0">
                  <a:moveTo>
                    <a:pt x="1" y="1"/>
                  </a:moveTo>
                  <a:lnTo>
                    <a:pt x="1" y="1"/>
                  </a:lnTo>
                  <a:cubicBezTo>
                    <a:pt x="629" y="481"/>
                    <a:pt x="2293" y="2589"/>
                    <a:pt x="2404" y="3624"/>
                  </a:cubicBezTo>
                  <a:cubicBezTo>
                    <a:pt x="2478" y="4696"/>
                    <a:pt x="2958" y="5509"/>
                    <a:pt x="2958" y="5509"/>
                  </a:cubicBezTo>
                  <a:cubicBezTo>
                    <a:pt x="2811" y="4770"/>
                    <a:pt x="2921" y="3698"/>
                    <a:pt x="2774" y="2921"/>
                  </a:cubicBezTo>
                  <a:cubicBezTo>
                    <a:pt x="2626" y="2145"/>
                    <a:pt x="1554" y="333"/>
                    <a:pt x="1554" y="333"/>
                  </a:cubicBezTo>
                  <a:cubicBezTo>
                    <a:pt x="999" y="38"/>
                    <a:pt x="1" y="1"/>
                    <a:pt x="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 name="Google Shape;176;p28"/>
            <p:cNvSpPr/>
            <p:nvPr/>
          </p:nvSpPr>
          <p:spPr>
            <a:xfrm>
              <a:off x="7063744" y="1931414"/>
              <a:ext cx="26766" cy="6321"/>
            </a:xfrm>
            <a:custGeom>
              <a:avLst/>
              <a:gdLst/>
              <a:ahLst/>
              <a:cxnLst/>
              <a:rect l="l" t="t" r="r" b="b"/>
              <a:pathLst>
                <a:path w="1588" h="375" extrusionOk="0">
                  <a:moveTo>
                    <a:pt x="648" y="1"/>
                  </a:moveTo>
                  <a:cubicBezTo>
                    <a:pt x="252" y="1"/>
                    <a:pt x="1" y="375"/>
                    <a:pt x="355" y="375"/>
                  </a:cubicBezTo>
                  <a:cubicBezTo>
                    <a:pt x="370" y="375"/>
                    <a:pt x="387" y="374"/>
                    <a:pt x="405" y="373"/>
                  </a:cubicBezTo>
                  <a:cubicBezTo>
                    <a:pt x="885" y="299"/>
                    <a:pt x="1588" y="40"/>
                    <a:pt x="701" y="3"/>
                  </a:cubicBezTo>
                  <a:cubicBezTo>
                    <a:pt x="683" y="2"/>
                    <a:pt x="665" y="1"/>
                    <a:pt x="64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77" name="Google Shape;177;p28"/>
          <p:cNvGrpSpPr/>
          <p:nvPr/>
        </p:nvGrpSpPr>
        <p:grpSpPr>
          <a:xfrm>
            <a:off x="6256493" y="908978"/>
            <a:ext cx="3229552" cy="3401903"/>
            <a:chOff x="4692370" y="681733"/>
            <a:chExt cx="2422164" cy="2551427"/>
          </a:xfrm>
        </p:grpSpPr>
        <p:sp>
          <p:nvSpPr>
            <p:cNvPr id="178" name="Google Shape;178;p28"/>
            <p:cNvSpPr/>
            <p:nvPr/>
          </p:nvSpPr>
          <p:spPr>
            <a:xfrm>
              <a:off x="4692375" y="840358"/>
              <a:ext cx="2262342" cy="2392803"/>
            </a:xfrm>
            <a:custGeom>
              <a:avLst/>
              <a:gdLst/>
              <a:ahLst/>
              <a:cxnLst/>
              <a:rect l="l" t="t" r="r" b="b"/>
              <a:pathLst>
                <a:path w="56775" h="60049" extrusionOk="0">
                  <a:moveTo>
                    <a:pt x="1" y="0"/>
                  </a:moveTo>
                  <a:lnTo>
                    <a:pt x="1" y="59376"/>
                  </a:lnTo>
                  <a:cubicBezTo>
                    <a:pt x="1202" y="58976"/>
                    <a:pt x="2803" y="58375"/>
                    <a:pt x="3137" y="58209"/>
                  </a:cubicBezTo>
                  <a:cubicBezTo>
                    <a:pt x="3172" y="58189"/>
                    <a:pt x="3220" y="58179"/>
                    <a:pt x="3277" y="58179"/>
                  </a:cubicBezTo>
                  <a:cubicBezTo>
                    <a:pt x="4087" y="58179"/>
                    <a:pt x="6888" y="60048"/>
                    <a:pt x="7615" y="60048"/>
                  </a:cubicBezTo>
                  <a:cubicBezTo>
                    <a:pt x="7694" y="60048"/>
                    <a:pt x="7748" y="60026"/>
                    <a:pt x="7773" y="59976"/>
                  </a:cubicBezTo>
                  <a:cubicBezTo>
                    <a:pt x="8073" y="59409"/>
                    <a:pt x="10709" y="58542"/>
                    <a:pt x="11543" y="58175"/>
                  </a:cubicBezTo>
                  <a:cubicBezTo>
                    <a:pt x="12376" y="57808"/>
                    <a:pt x="19548" y="57808"/>
                    <a:pt x="20215" y="57241"/>
                  </a:cubicBezTo>
                  <a:cubicBezTo>
                    <a:pt x="20883" y="56707"/>
                    <a:pt x="20849" y="51504"/>
                    <a:pt x="21683" y="50570"/>
                  </a:cubicBezTo>
                  <a:cubicBezTo>
                    <a:pt x="22517" y="49669"/>
                    <a:pt x="24685" y="47468"/>
                    <a:pt x="25419" y="46834"/>
                  </a:cubicBezTo>
                  <a:cubicBezTo>
                    <a:pt x="26186" y="46200"/>
                    <a:pt x="27721" y="44666"/>
                    <a:pt x="28254" y="44532"/>
                  </a:cubicBezTo>
                  <a:cubicBezTo>
                    <a:pt x="28822" y="44399"/>
                    <a:pt x="30990" y="44332"/>
                    <a:pt x="32024" y="43631"/>
                  </a:cubicBezTo>
                  <a:cubicBezTo>
                    <a:pt x="33058" y="42898"/>
                    <a:pt x="36527" y="41030"/>
                    <a:pt x="37761" y="39862"/>
                  </a:cubicBezTo>
                  <a:cubicBezTo>
                    <a:pt x="39029" y="38695"/>
                    <a:pt x="40063" y="38128"/>
                    <a:pt x="40196" y="36726"/>
                  </a:cubicBezTo>
                  <a:cubicBezTo>
                    <a:pt x="40330" y="35359"/>
                    <a:pt x="39563" y="30289"/>
                    <a:pt x="40196" y="28187"/>
                  </a:cubicBezTo>
                  <a:cubicBezTo>
                    <a:pt x="40830" y="26119"/>
                    <a:pt x="40830" y="23117"/>
                    <a:pt x="41431" y="22350"/>
                  </a:cubicBezTo>
                  <a:cubicBezTo>
                    <a:pt x="42064" y="21616"/>
                    <a:pt x="47902" y="17780"/>
                    <a:pt x="48602" y="17012"/>
                  </a:cubicBezTo>
                  <a:cubicBezTo>
                    <a:pt x="49336" y="16279"/>
                    <a:pt x="52372" y="15345"/>
                    <a:pt x="53206" y="14511"/>
                  </a:cubicBezTo>
                  <a:cubicBezTo>
                    <a:pt x="54040" y="13677"/>
                    <a:pt x="54940" y="10141"/>
                    <a:pt x="54873" y="7839"/>
                  </a:cubicBezTo>
                  <a:cubicBezTo>
                    <a:pt x="54773" y="5538"/>
                    <a:pt x="56108" y="3670"/>
                    <a:pt x="56541" y="2836"/>
                  </a:cubicBezTo>
                  <a:cubicBezTo>
                    <a:pt x="56775" y="2369"/>
                    <a:pt x="56741" y="1101"/>
                    <a:pt x="56675" y="0"/>
                  </a:cubicBezTo>
                  <a:close/>
                </a:path>
              </a:pathLst>
            </a:custGeom>
            <a:solidFill>
              <a:schemeClr val="lt1"/>
            </a:solidFill>
            <a:ln>
              <a:noFill/>
            </a:ln>
            <a:effectLst>
              <a:outerShdw blurRad="85725" dist="19050" dir="5460000" algn="bl" rotWithShape="0">
                <a:srgbClr val="000000">
                  <a:alpha val="25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 name="Google Shape;179;p28"/>
            <p:cNvSpPr/>
            <p:nvPr/>
          </p:nvSpPr>
          <p:spPr>
            <a:xfrm rot="6900730">
              <a:off x="6525092" y="589709"/>
              <a:ext cx="312708" cy="809947"/>
            </a:xfrm>
            <a:custGeom>
              <a:avLst/>
              <a:gdLst/>
              <a:ahLst/>
              <a:cxnLst/>
              <a:rect l="l" t="t" r="r" b="b"/>
              <a:pathLst>
                <a:path w="3883" h="10057" extrusionOk="0">
                  <a:moveTo>
                    <a:pt x="2884" y="0"/>
                  </a:moveTo>
                  <a:cubicBezTo>
                    <a:pt x="2737" y="703"/>
                    <a:pt x="2737" y="1442"/>
                    <a:pt x="2330" y="1923"/>
                  </a:cubicBezTo>
                  <a:cubicBezTo>
                    <a:pt x="2205" y="1486"/>
                    <a:pt x="2186" y="603"/>
                    <a:pt x="1939" y="603"/>
                  </a:cubicBezTo>
                  <a:cubicBezTo>
                    <a:pt x="1893" y="603"/>
                    <a:pt x="1839" y="633"/>
                    <a:pt x="1775" y="703"/>
                  </a:cubicBezTo>
                  <a:cubicBezTo>
                    <a:pt x="1627" y="703"/>
                    <a:pt x="1332" y="1442"/>
                    <a:pt x="1332" y="1923"/>
                  </a:cubicBezTo>
                  <a:cubicBezTo>
                    <a:pt x="1048" y="1312"/>
                    <a:pt x="803" y="1113"/>
                    <a:pt x="552" y="1113"/>
                  </a:cubicBezTo>
                  <a:cubicBezTo>
                    <a:pt x="377" y="1113"/>
                    <a:pt x="198" y="1210"/>
                    <a:pt x="1" y="1331"/>
                  </a:cubicBezTo>
                  <a:lnTo>
                    <a:pt x="1" y="9132"/>
                  </a:lnTo>
                  <a:cubicBezTo>
                    <a:pt x="149" y="9317"/>
                    <a:pt x="260" y="9576"/>
                    <a:pt x="370" y="10056"/>
                  </a:cubicBezTo>
                  <a:cubicBezTo>
                    <a:pt x="666" y="9760"/>
                    <a:pt x="666" y="8836"/>
                    <a:pt x="925" y="8836"/>
                  </a:cubicBezTo>
                  <a:cubicBezTo>
                    <a:pt x="1178" y="8836"/>
                    <a:pt x="1295" y="9861"/>
                    <a:pt x="1601" y="9861"/>
                  </a:cubicBezTo>
                  <a:cubicBezTo>
                    <a:pt x="1653" y="9861"/>
                    <a:pt x="1711" y="9831"/>
                    <a:pt x="1775" y="9760"/>
                  </a:cubicBezTo>
                  <a:cubicBezTo>
                    <a:pt x="1886" y="9539"/>
                    <a:pt x="2034" y="8799"/>
                    <a:pt x="2182" y="8356"/>
                  </a:cubicBezTo>
                  <a:cubicBezTo>
                    <a:pt x="2330" y="8799"/>
                    <a:pt x="2441" y="9539"/>
                    <a:pt x="2884" y="10019"/>
                  </a:cubicBezTo>
                  <a:cubicBezTo>
                    <a:pt x="2984" y="9556"/>
                    <a:pt x="3113" y="8765"/>
                    <a:pt x="3351" y="8765"/>
                  </a:cubicBezTo>
                  <a:cubicBezTo>
                    <a:pt x="3379" y="8765"/>
                    <a:pt x="3408" y="8776"/>
                    <a:pt x="3439" y="8799"/>
                  </a:cubicBezTo>
                  <a:cubicBezTo>
                    <a:pt x="3698" y="8799"/>
                    <a:pt x="3550" y="9502"/>
                    <a:pt x="3846" y="9982"/>
                  </a:cubicBezTo>
                  <a:cubicBezTo>
                    <a:pt x="3846" y="9871"/>
                    <a:pt x="3846" y="9723"/>
                    <a:pt x="3883" y="9613"/>
                  </a:cubicBezTo>
                  <a:lnTo>
                    <a:pt x="3883" y="296"/>
                  </a:lnTo>
                  <a:cubicBezTo>
                    <a:pt x="3624" y="444"/>
                    <a:pt x="3809" y="1516"/>
                    <a:pt x="3439" y="1923"/>
                  </a:cubicBezTo>
                  <a:cubicBezTo>
                    <a:pt x="3291" y="1220"/>
                    <a:pt x="3143" y="481"/>
                    <a:pt x="2884" y="0"/>
                  </a:cubicBezTo>
                  <a:close/>
                </a:path>
              </a:pathLst>
            </a:custGeom>
            <a:solidFill>
              <a:srgbClr val="FFE0BC">
                <a:alpha val="333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80" name="Google Shape;180;p28"/>
            <p:cNvGrpSpPr/>
            <p:nvPr/>
          </p:nvGrpSpPr>
          <p:grpSpPr>
            <a:xfrm rot="2448030">
              <a:off x="5119781" y="1120100"/>
              <a:ext cx="787240" cy="1600989"/>
              <a:chOff x="5165618" y="230290"/>
              <a:chExt cx="554614" cy="1127903"/>
            </a:xfrm>
          </p:grpSpPr>
          <p:sp>
            <p:nvSpPr>
              <p:cNvPr id="181" name="Google Shape;181;p28"/>
              <p:cNvSpPr/>
              <p:nvPr/>
            </p:nvSpPr>
            <p:spPr>
              <a:xfrm>
                <a:off x="5165618" y="230290"/>
                <a:ext cx="554614" cy="1127903"/>
              </a:xfrm>
              <a:custGeom>
                <a:avLst/>
                <a:gdLst/>
                <a:ahLst/>
                <a:cxnLst/>
                <a:rect l="l" t="t" r="r" b="b"/>
                <a:pathLst>
                  <a:path w="32905" h="66918" extrusionOk="0">
                    <a:moveTo>
                      <a:pt x="13078" y="3914"/>
                    </a:moveTo>
                    <a:lnTo>
                      <a:pt x="13078" y="3914"/>
                    </a:lnTo>
                    <a:cubicBezTo>
                      <a:pt x="13073" y="3916"/>
                      <a:pt x="13067" y="3917"/>
                      <a:pt x="13062" y="3918"/>
                    </a:cubicBezTo>
                    <a:lnTo>
                      <a:pt x="13062" y="3918"/>
                    </a:lnTo>
                    <a:cubicBezTo>
                      <a:pt x="13067" y="3917"/>
                      <a:pt x="13073" y="3915"/>
                      <a:pt x="13078" y="3914"/>
                    </a:cubicBezTo>
                    <a:close/>
                    <a:moveTo>
                      <a:pt x="13033" y="3926"/>
                    </a:moveTo>
                    <a:lnTo>
                      <a:pt x="13033" y="3926"/>
                    </a:lnTo>
                    <a:cubicBezTo>
                      <a:pt x="12154" y="4257"/>
                      <a:pt x="11420" y="4624"/>
                      <a:pt x="10796" y="5028"/>
                    </a:cubicBezTo>
                    <a:cubicBezTo>
                      <a:pt x="10130" y="5398"/>
                      <a:pt x="9687" y="5804"/>
                      <a:pt x="9243" y="6174"/>
                    </a:cubicBezTo>
                    <a:cubicBezTo>
                      <a:pt x="8873" y="6544"/>
                      <a:pt x="8615" y="6840"/>
                      <a:pt x="8430" y="7061"/>
                    </a:cubicBezTo>
                    <a:cubicBezTo>
                      <a:pt x="8245" y="7283"/>
                      <a:pt x="8134" y="7394"/>
                      <a:pt x="8134" y="7394"/>
                    </a:cubicBezTo>
                    <a:cubicBezTo>
                      <a:pt x="8134" y="7394"/>
                      <a:pt x="8282" y="7283"/>
                      <a:pt x="8504" y="7172"/>
                    </a:cubicBezTo>
                    <a:cubicBezTo>
                      <a:pt x="8762" y="7024"/>
                      <a:pt x="9132" y="6840"/>
                      <a:pt x="9576" y="6618"/>
                    </a:cubicBezTo>
                    <a:cubicBezTo>
                      <a:pt x="10500" y="6174"/>
                      <a:pt x="11794" y="5694"/>
                      <a:pt x="13421" y="5435"/>
                    </a:cubicBezTo>
                    <a:cubicBezTo>
                      <a:pt x="13980" y="5355"/>
                      <a:pt x="14598" y="5294"/>
                      <a:pt x="15245" y="5294"/>
                    </a:cubicBezTo>
                    <a:cubicBezTo>
                      <a:pt x="15495" y="5294"/>
                      <a:pt x="15751" y="5303"/>
                      <a:pt x="16009" y="5324"/>
                    </a:cubicBezTo>
                    <a:lnTo>
                      <a:pt x="16267" y="5324"/>
                    </a:lnTo>
                    <a:cubicBezTo>
                      <a:pt x="16415" y="5324"/>
                      <a:pt x="16526" y="5361"/>
                      <a:pt x="16637" y="5361"/>
                    </a:cubicBezTo>
                    <a:cubicBezTo>
                      <a:pt x="16896" y="5398"/>
                      <a:pt x="17155" y="5398"/>
                      <a:pt x="17451" y="5435"/>
                    </a:cubicBezTo>
                    <a:cubicBezTo>
                      <a:pt x="17672" y="5509"/>
                      <a:pt x="17894" y="5546"/>
                      <a:pt x="18079" y="5583"/>
                    </a:cubicBezTo>
                    <a:lnTo>
                      <a:pt x="18412" y="5694"/>
                    </a:lnTo>
                    <a:cubicBezTo>
                      <a:pt x="18486" y="5731"/>
                      <a:pt x="18634" y="5767"/>
                      <a:pt x="18782" y="5767"/>
                    </a:cubicBezTo>
                    <a:cubicBezTo>
                      <a:pt x="19743" y="5989"/>
                      <a:pt x="20630" y="6470"/>
                      <a:pt x="21517" y="6988"/>
                    </a:cubicBezTo>
                    <a:cubicBezTo>
                      <a:pt x="22368" y="7468"/>
                      <a:pt x="23218" y="8134"/>
                      <a:pt x="23883" y="8873"/>
                    </a:cubicBezTo>
                    <a:cubicBezTo>
                      <a:pt x="24660" y="9612"/>
                      <a:pt x="25251" y="10426"/>
                      <a:pt x="25732" y="11313"/>
                    </a:cubicBezTo>
                    <a:cubicBezTo>
                      <a:pt x="26213" y="12200"/>
                      <a:pt x="26656" y="13125"/>
                      <a:pt x="26915" y="14086"/>
                    </a:cubicBezTo>
                    <a:cubicBezTo>
                      <a:pt x="26989" y="14308"/>
                      <a:pt x="27063" y="14567"/>
                      <a:pt x="27100" y="14788"/>
                    </a:cubicBezTo>
                    <a:lnTo>
                      <a:pt x="27211" y="15491"/>
                    </a:lnTo>
                    <a:cubicBezTo>
                      <a:pt x="27285" y="15934"/>
                      <a:pt x="27359" y="16415"/>
                      <a:pt x="27359" y="16859"/>
                    </a:cubicBezTo>
                    <a:cubicBezTo>
                      <a:pt x="27433" y="17783"/>
                      <a:pt x="27359" y="18670"/>
                      <a:pt x="27211" y="19447"/>
                    </a:cubicBezTo>
                    <a:cubicBezTo>
                      <a:pt x="26989" y="21073"/>
                      <a:pt x="26434" y="22404"/>
                      <a:pt x="26028" y="23292"/>
                    </a:cubicBezTo>
                    <a:cubicBezTo>
                      <a:pt x="25806" y="23735"/>
                      <a:pt x="25621" y="24068"/>
                      <a:pt x="25473" y="24290"/>
                    </a:cubicBezTo>
                    <a:cubicBezTo>
                      <a:pt x="25325" y="24549"/>
                      <a:pt x="25251" y="24660"/>
                      <a:pt x="25251" y="24660"/>
                    </a:cubicBezTo>
                    <a:cubicBezTo>
                      <a:pt x="25251" y="24660"/>
                      <a:pt x="25325" y="24586"/>
                      <a:pt x="25547" y="24401"/>
                    </a:cubicBezTo>
                    <a:cubicBezTo>
                      <a:pt x="25806" y="24216"/>
                      <a:pt x="26065" y="23920"/>
                      <a:pt x="26434" y="23587"/>
                    </a:cubicBezTo>
                    <a:cubicBezTo>
                      <a:pt x="26804" y="23218"/>
                      <a:pt x="27211" y="22700"/>
                      <a:pt x="27581" y="22035"/>
                    </a:cubicBezTo>
                    <a:cubicBezTo>
                      <a:pt x="28024" y="21443"/>
                      <a:pt x="28394" y="20667"/>
                      <a:pt x="28690" y="19779"/>
                    </a:cubicBezTo>
                    <a:cubicBezTo>
                      <a:pt x="28690" y="19742"/>
                      <a:pt x="28690" y="19742"/>
                      <a:pt x="28764" y="19668"/>
                    </a:cubicBezTo>
                    <a:lnTo>
                      <a:pt x="28764" y="19668"/>
                    </a:lnTo>
                    <a:cubicBezTo>
                      <a:pt x="27359" y="25288"/>
                      <a:pt x="22331" y="29355"/>
                      <a:pt x="16415" y="29355"/>
                    </a:cubicBezTo>
                    <a:cubicBezTo>
                      <a:pt x="9317" y="29355"/>
                      <a:pt x="3476" y="23587"/>
                      <a:pt x="3476" y="16415"/>
                    </a:cubicBezTo>
                    <a:cubicBezTo>
                      <a:pt x="3476" y="10448"/>
                      <a:pt x="7499" y="5424"/>
                      <a:pt x="13033" y="3926"/>
                    </a:cubicBezTo>
                    <a:close/>
                    <a:moveTo>
                      <a:pt x="16518" y="660"/>
                    </a:moveTo>
                    <a:cubicBezTo>
                      <a:pt x="16934" y="660"/>
                      <a:pt x="17344" y="674"/>
                      <a:pt x="17746" y="702"/>
                    </a:cubicBezTo>
                    <a:cubicBezTo>
                      <a:pt x="19928" y="887"/>
                      <a:pt x="21961" y="1516"/>
                      <a:pt x="23699" y="2440"/>
                    </a:cubicBezTo>
                    <a:cubicBezTo>
                      <a:pt x="25473" y="3364"/>
                      <a:pt x="26915" y="4584"/>
                      <a:pt x="28061" y="5878"/>
                    </a:cubicBezTo>
                    <a:cubicBezTo>
                      <a:pt x="29207" y="7172"/>
                      <a:pt x="30058" y="8503"/>
                      <a:pt x="30538" y="9797"/>
                    </a:cubicBezTo>
                    <a:cubicBezTo>
                      <a:pt x="30501" y="10056"/>
                      <a:pt x="30575" y="10204"/>
                      <a:pt x="30649" y="10352"/>
                    </a:cubicBezTo>
                    <a:cubicBezTo>
                      <a:pt x="30686" y="10500"/>
                      <a:pt x="30760" y="10685"/>
                      <a:pt x="30834" y="10795"/>
                    </a:cubicBezTo>
                    <a:cubicBezTo>
                      <a:pt x="30908" y="11128"/>
                      <a:pt x="31019" y="11424"/>
                      <a:pt x="31167" y="11683"/>
                    </a:cubicBezTo>
                    <a:cubicBezTo>
                      <a:pt x="31278" y="12237"/>
                      <a:pt x="31425" y="12792"/>
                      <a:pt x="31536" y="13310"/>
                    </a:cubicBezTo>
                    <a:cubicBezTo>
                      <a:pt x="31573" y="13827"/>
                      <a:pt x="31684" y="14234"/>
                      <a:pt x="31721" y="14603"/>
                    </a:cubicBezTo>
                    <a:cubicBezTo>
                      <a:pt x="31758" y="14973"/>
                      <a:pt x="31758" y="15306"/>
                      <a:pt x="31758" y="15565"/>
                    </a:cubicBezTo>
                    <a:lnTo>
                      <a:pt x="31758" y="16415"/>
                    </a:lnTo>
                    <a:cubicBezTo>
                      <a:pt x="31758" y="16415"/>
                      <a:pt x="31758" y="16119"/>
                      <a:pt x="31721" y="15565"/>
                    </a:cubicBezTo>
                    <a:cubicBezTo>
                      <a:pt x="31647" y="15306"/>
                      <a:pt x="31647" y="14973"/>
                      <a:pt x="31610" y="14603"/>
                    </a:cubicBezTo>
                    <a:cubicBezTo>
                      <a:pt x="31573" y="14234"/>
                      <a:pt x="31462" y="13753"/>
                      <a:pt x="31389" y="13310"/>
                    </a:cubicBezTo>
                    <a:cubicBezTo>
                      <a:pt x="31241" y="12829"/>
                      <a:pt x="31093" y="12274"/>
                      <a:pt x="30908" y="11720"/>
                    </a:cubicBezTo>
                    <a:cubicBezTo>
                      <a:pt x="30834" y="11461"/>
                      <a:pt x="30686" y="11165"/>
                      <a:pt x="30612" y="10869"/>
                    </a:cubicBezTo>
                    <a:cubicBezTo>
                      <a:pt x="30538" y="10722"/>
                      <a:pt x="30501" y="10537"/>
                      <a:pt x="30427" y="10389"/>
                    </a:cubicBezTo>
                    <a:cubicBezTo>
                      <a:pt x="30316" y="10278"/>
                      <a:pt x="30279" y="10130"/>
                      <a:pt x="30205" y="9945"/>
                    </a:cubicBezTo>
                    <a:cubicBezTo>
                      <a:pt x="29651" y="8688"/>
                      <a:pt x="28764" y="7431"/>
                      <a:pt x="27581" y="6211"/>
                    </a:cubicBezTo>
                    <a:cubicBezTo>
                      <a:pt x="26508" y="4991"/>
                      <a:pt x="24993" y="3845"/>
                      <a:pt x="23366" y="2958"/>
                    </a:cubicBezTo>
                    <a:cubicBezTo>
                      <a:pt x="21628" y="2070"/>
                      <a:pt x="19706" y="1516"/>
                      <a:pt x="17635" y="1368"/>
                    </a:cubicBezTo>
                    <a:cubicBezTo>
                      <a:pt x="17326" y="1352"/>
                      <a:pt x="17016" y="1343"/>
                      <a:pt x="16706" y="1343"/>
                    </a:cubicBezTo>
                    <a:cubicBezTo>
                      <a:pt x="14901" y="1343"/>
                      <a:pt x="13085" y="1624"/>
                      <a:pt x="11350" y="2255"/>
                    </a:cubicBezTo>
                    <a:cubicBezTo>
                      <a:pt x="9317" y="2995"/>
                      <a:pt x="7395" y="4215"/>
                      <a:pt x="5842" y="5767"/>
                    </a:cubicBezTo>
                    <a:cubicBezTo>
                      <a:pt x="4252" y="7357"/>
                      <a:pt x="3069" y="9243"/>
                      <a:pt x="2330" y="11276"/>
                    </a:cubicBezTo>
                    <a:cubicBezTo>
                      <a:pt x="2219" y="11535"/>
                      <a:pt x="2145" y="11794"/>
                      <a:pt x="2034" y="12052"/>
                    </a:cubicBezTo>
                    <a:lnTo>
                      <a:pt x="1849" y="12866"/>
                    </a:lnTo>
                    <a:cubicBezTo>
                      <a:pt x="1701" y="13346"/>
                      <a:pt x="1664" y="13901"/>
                      <a:pt x="1590" y="14419"/>
                    </a:cubicBezTo>
                    <a:lnTo>
                      <a:pt x="1516" y="14788"/>
                    </a:lnTo>
                    <a:cubicBezTo>
                      <a:pt x="1516" y="14936"/>
                      <a:pt x="1516" y="15047"/>
                      <a:pt x="1479" y="15195"/>
                    </a:cubicBezTo>
                    <a:cubicBezTo>
                      <a:pt x="1479" y="15491"/>
                      <a:pt x="1442" y="15750"/>
                      <a:pt x="1442" y="15971"/>
                    </a:cubicBezTo>
                    <a:lnTo>
                      <a:pt x="1442" y="16341"/>
                    </a:lnTo>
                    <a:lnTo>
                      <a:pt x="1442" y="16711"/>
                    </a:lnTo>
                    <a:cubicBezTo>
                      <a:pt x="1442" y="17007"/>
                      <a:pt x="1479" y="17228"/>
                      <a:pt x="1479" y="17524"/>
                    </a:cubicBezTo>
                    <a:cubicBezTo>
                      <a:pt x="1627" y="19595"/>
                      <a:pt x="2219" y="21517"/>
                      <a:pt x="3069" y="23255"/>
                    </a:cubicBezTo>
                    <a:cubicBezTo>
                      <a:pt x="3919" y="24955"/>
                      <a:pt x="5028" y="26397"/>
                      <a:pt x="6285" y="27506"/>
                    </a:cubicBezTo>
                    <a:cubicBezTo>
                      <a:pt x="7542" y="28615"/>
                      <a:pt x="8799" y="29466"/>
                      <a:pt x="10019" y="30094"/>
                    </a:cubicBezTo>
                    <a:cubicBezTo>
                      <a:pt x="10167" y="30168"/>
                      <a:pt x="10352" y="30205"/>
                      <a:pt x="10500" y="30316"/>
                    </a:cubicBezTo>
                    <a:cubicBezTo>
                      <a:pt x="10648" y="30353"/>
                      <a:pt x="10833" y="30464"/>
                      <a:pt x="10944" y="30501"/>
                    </a:cubicBezTo>
                    <a:cubicBezTo>
                      <a:pt x="11239" y="30575"/>
                      <a:pt x="11572" y="30723"/>
                      <a:pt x="11831" y="30834"/>
                    </a:cubicBezTo>
                    <a:cubicBezTo>
                      <a:pt x="12386" y="31018"/>
                      <a:pt x="12940" y="31129"/>
                      <a:pt x="13421" y="31277"/>
                    </a:cubicBezTo>
                    <a:cubicBezTo>
                      <a:pt x="13864" y="31388"/>
                      <a:pt x="14345" y="31425"/>
                      <a:pt x="14715" y="31499"/>
                    </a:cubicBezTo>
                    <a:cubicBezTo>
                      <a:pt x="15084" y="31610"/>
                      <a:pt x="15380" y="31573"/>
                      <a:pt x="15676" y="31610"/>
                    </a:cubicBezTo>
                    <a:cubicBezTo>
                      <a:pt x="16194" y="31647"/>
                      <a:pt x="16489" y="31647"/>
                      <a:pt x="16489" y="31647"/>
                    </a:cubicBezTo>
                    <a:lnTo>
                      <a:pt x="15676" y="31647"/>
                    </a:lnTo>
                    <a:cubicBezTo>
                      <a:pt x="15380" y="31647"/>
                      <a:pt x="15084" y="31647"/>
                      <a:pt x="14715" y="31610"/>
                    </a:cubicBezTo>
                    <a:cubicBezTo>
                      <a:pt x="14345" y="31573"/>
                      <a:pt x="13864" y="31499"/>
                      <a:pt x="13421" y="31425"/>
                    </a:cubicBezTo>
                    <a:cubicBezTo>
                      <a:pt x="12940" y="31277"/>
                      <a:pt x="12386" y="31203"/>
                      <a:pt x="11794" y="31055"/>
                    </a:cubicBezTo>
                    <a:cubicBezTo>
                      <a:pt x="11498" y="30945"/>
                      <a:pt x="11203" y="30871"/>
                      <a:pt x="10907" y="30723"/>
                    </a:cubicBezTo>
                    <a:cubicBezTo>
                      <a:pt x="10759" y="30686"/>
                      <a:pt x="10574" y="30649"/>
                      <a:pt x="10463" y="30538"/>
                    </a:cubicBezTo>
                    <a:cubicBezTo>
                      <a:pt x="10315" y="30464"/>
                      <a:pt x="10130" y="30390"/>
                      <a:pt x="9982" y="30316"/>
                    </a:cubicBezTo>
                    <a:cubicBezTo>
                      <a:pt x="8689" y="29761"/>
                      <a:pt x="7358" y="28911"/>
                      <a:pt x="6064" y="27802"/>
                    </a:cubicBezTo>
                    <a:cubicBezTo>
                      <a:pt x="4770" y="26656"/>
                      <a:pt x="3550" y="25214"/>
                      <a:pt x="2625" y="23476"/>
                    </a:cubicBezTo>
                    <a:cubicBezTo>
                      <a:pt x="1701" y="21739"/>
                      <a:pt x="1073" y="19668"/>
                      <a:pt x="888" y="17561"/>
                    </a:cubicBezTo>
                    <a:cubicBezTo>
                      <a:pt x="888" y="17265"/>
                      <a:pt x="851" y="17007"/>
                      <a:pt x="851" y="16748"/>
                    </a:cubicBezTo>
                    <a:lnTo>
                      <a:pt x="851" y="16304"/>
                    </a:lnTo>
                    <a:lnTo>
                      <a:pt x="851" y="15897"/>
                    </a:lnTo>
                    <a:cubicBezTo>
                      <a:pt x="851" y="15639"/>
                      <a:pt x="888" y="15343"/>
                      <a:pt x="888" y="15121"/>
                    </a:cubicBezTo>
                    <a:lnTo>
                      <a:pt x="888" y="14714"/>
                    </a:lnTo>
                    <a:lnTo>
                      <a:pt x="925" y="14271"/>
                    </a:lnTo>
                    <a:cubicBezTo>
                      <a:pt x="1036" y="13716"/>
                      <a:pt x="1073" y="13162"/>
                      <a:pt x="1257" y="12607"/>
                    </a:cubicBezTo>
                    <a:cubicBezTo>
                      <a:pt x="1294" y="12348"/>
                      <a:pt x="1405" y="12052"/>
                      <a:pt x="1479" y="11794"/>
                    </a:cubicBezTo>
                    <a:cubicBezTo>
                      <a:pt x="1516" y="11498"/>
                      <a:pt x="1664" y="11239"/>
                      <a:pt x="1775" y="11017"/>
                    </a:cubicBezTo>
                    <a:cubicBezTo>
                      <a:pt x="2514" y="8873"/>
                      <a:pt x="3808" y="6840"/>
                      <a:pt x="5398" y="5213"/>
                    </a:cubicBezTo>
                    <a:cubicBezTo>
                      <a:pt x="7062" y="3586"/>
                      <a:pt x="9058" y="2366"/>
                      <a:pt x="11203" y="1553"/>
                    </a:cubicBezTo>
                    <a:cubicBezTo>
                      <a:pt x="12908" y="925"/>
                      <a:pt x="14758" y="660"/>
                      <a:pt x="16518" y="660"/>
                    </a:cubicBezTo>
                    <a:close/>
                    <a:moveTo>
                      <a:pt x="14567" y="37599"/>
                    </a:moveTo>
                    <a:cubicBezTo>
                      <a:pt x="14567" y="50872"/>
                      <a:pt x="16157" y="63811"/>
                      <a:pt x="16157" y="63811"/>
                    </a:cubicBezTo>
                    <a:lnTo>
                      <a:pt x="15343" y="63738"/>
                    </a:lnTo>
                    <a:cubicBezTo>
                      <a:pt x="14419" y="62481"/>
                      <a:pt x="13975" y="37673"/>
                      <a:pt x="13975" y="37673"/>
                    </a:cubicBezTo>
                    <a:lnTo>
                      <a:pt x="14567" y="37599"/>
                    </a:lnTo>
                    <a:close/>
                    <a:moveTo>
                      <a:pt x="13495" y="34605"/>
                    </a:moveTo>
                    <a:cubicBezTo>
                      <a:pt x="13495" y="35159"/>
                      <a:pt x="13569" y="35899"/>
                      <a:pt x="13569" y="36786"/>
                    </a:cubicBezTo>
                    <a:lnTo>
                      <a:pt x="19188" y="37045"/>
                    </a:lnTo>
                    <a:lnTo>
                      <a:pt x="13606" y="37340"/>
                    </a:lnTo>
                    <a:cubicBezTo>
                      <a:pt x="13790" y="43884"/>
                      <a:pt x="14160" y="56602"/>
                      <a:pt x="14345" y="60447"/>
                    </a:cubicBezTo>
                    <a:cubicBezTo>
                      <a:pt x="14419" y="62037"/>
                      <a:pt x="14604" y="63183"/>
                      <a:pt x="14900" y="63996"/>
                    </a:cubicBezTo>
                    <a:lnTo>
                      <a:pt x="17709" y="64329"/>
                    </a:lnTo>
                    <a:lnTo>
                      <a:pt x="13643" y="64810"/>
                    </a:lnTo>
                    <a:lnTo>
                      <a:pt x="15306" y="64995"/>
                    </a:lnTo>
                    <a:cubicBezTo>
                      <a:pt x="15861" y="65993"/>
                      <a:pt x="16452" y="66141"/>
                      <a:pt x="16452" y="66141"/>
                    </a:cubicBezTo>
                    <a:lnTo>
                      <a:pt x="14715" y="66141"/>
                    </a:lnTo>
                    <a:cubicBezTo>
                      <a:pt x="13938" y="66141"/>
                      <a:pt x="13458" y="65734"/>
                      <a:pt x="13458" y="64847"/>
                    </a:cubicBezTo>
                    <a:lnTo>
                      <a:pt x="13458" y="34605"/>
                    </a:lnTo>
                    <a:close/>
                    <a:moveTo>
                      <a:pt x="16415" y="0"/>
                    </a:moveTo>
                    <a:cubicBezTo>
                      <a:pt x="7358" y="0"/>
                      <a:pt x="0" y="7357"/>
                      <a:pt x="0" y="16415"/>
                    </a:cubicBezTo>
                    <a:cubicBezTo>
                      <a:pt x="0" y="24142"/>
                      <a:pt x="5361" y="30612"/>
                      <a:pt x="12533" y="32349"/>
                    </a:cubicBezTo>
                    <a:cubicBezTo>
                      <a:pt x="12275" y="32534"/>
                      <a:pt x="12127" y="32867"/>
                      <a:pt x="12127" y="33200"/>
                    </a:cubicBezTo>
                    <a:lnTo>
                      <a:pt x="12127" y="33569"/>
                    </a:lnTo>
                    <a:cubicBezTo>
                      <a:pt x="12127" y="34013"/>
                      <a:pt x="12460" y="34383"/>
                      <a:pt x="12866" y="34531"/>
                    </a:cubicBezTo>
                    <a:lnTo>
                      <a:pt x="12866" y="65216"/>
                    </a:lnTo>
                    <a:cubicBezTo>
                      <a:pt x="12866" y="66141"/>
                      <a:pt x="13606" y="66917"/>
                      <a:pt x="14567" y="66917"/>
                    </a:cubicBezTo>
                    <a:lnTo>
                      <a:pt x="18079" y="66917"/>
                    </a:lnTo>
                    <a:cubicBezTo>
                      <a:pt x="19003" y="66917"/>
                      <a:pt x="19780" y="66178"/>
                      <a:pt x="19780" y="65216"/>
                    </a:cubicBezTo>
                    <a:lnTo>
                      <a:pt x="19780" y="34531"/>
                    </a:lnTo>
                    <a:cubicBezTo>
                      <a:pt x="20149" y="34383"/>
                      <a:pt x="20445" y="34013"/>
                      <a:pt x="20445" y="33569"/>
                    </a:cubicBezTo>
                    <a:lnTo>
                      <a:pt x="20445" y="33163"/>
                    </a:lnTo>
                    <a:cubicBezTo>
                      <a:pt x="20445" y="32867"/>
                      <a:pt x="20297" y="32571"/>
                      <a:pt x="20112" y="32386"/>
                    </a:cubicBezTo>
                    <a:cubicBezTo>
                      <a:pt x="27433" y="30723"/>
                      <a:pt x="32904" y="24216"/>
                      <a:pt x="32904" y="16415"/>
                    </a:cubicBezTo>
                    <a:cubicBezTo>
                      <a:pt x="32793" y="7394"/>
                      <a:pt x="25436" y="0"/>
                      <a:pt x="16415"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2" name="Google Shape;182;p28"/>
              <p:cNvSpPr/>
              <p:nvPr/>
            </p:nvSpPr>
            <p:spPr>
              <a:xfrm>
                <a:off x="5243505" y="501975"/>
                <a:ext cx="249269" cy="205024"/>
              </a:xfrm>
              <a:custGeom>
                <a:avLst/>
                <a:gdLst/>
                <a:ahLst/>
                <a:cxnLst/>
                <a:rect l="l" t="t" r="r" b="b"/>
                <a:pathLst>
                  <a:path w="14789" h="12164" extrusionOk="0">
                    <a:moveTo>
                      <a:pt x="1" y="0"/>
                    </a:moveTo>
                    <a:cubicBezTo>
                      <a:pt x="1" y="6692"/>
                      <a:pt x="5472" y="12164"/>
                      <a:pt x="12164" y="12164"/>
                    </a:cubicBezTo>
                    <a:cubicBezTo>
                      <a:pt x="13495" y="12164"/>
                      <a:pt x="14789" y="10722"/>
                      <a:pt x="12127" y="10574"/>
                    </a:cubicBezTo>
                    <a:cubicBezTo>
                      <a:pt x="9428" y="10463"/>
                      <a:pt x="6655" y="10204"/>
                      <a:pt x="3624" y="7247"/>
                    </a:cubicBezTo>
                    <a:cubicBezTo>
                      <a:pt x="519" y="4215"/>
                      <a:pt x="1" y="1"/>
                      <a:pt x="1"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5" name="Google Shape;845;p41"/>
          <p:cNvSpPr txBox="1">
            <a:spLocks noGrp="1"/>
          </p:cNvSpPr>
          <p:nvPr>
            <p:ph type="subTitle" idx="3"/>
          </p:nvPr>
        </p:nvSpPr>
        <p:spPr>
          <a:xfrm>
            <a:off x="787996" y="4042372"/>
            <a:ext cx="7188319" cy="701600"/>
          </a:xfrm>
          <a:prstGeom prst="rect">
            <a:avLst/>
          </a:prstGeom>
        </p:spPr>
        <p:txBody>
          <a:bodyPr spcFirstLastPara="1" wrap="square" lIns="121900" tIns="121900" rIns="121900" bIns="121900" anchor="b" anchorCtr="0">
            <a:noAutofit/>
          </a:bodyPr>
          <a:lstStyle/>
          <a:p>
            <a:pPr marL="0" marR="0" lvl="0" indent="0" algn="ctr" defTabSz="914400" rtl="0" eaLnBrk="1" fontAlgn="auto" latinLnBrk="0" hangingPunct="1">
              <a:lnSpc>
                <a:spcPct val="100000"/>
              </a:lnSpc>
              <a:spcBef>
                <a:spcPts val="0"/>
              </a:spcBef>
              <a:spcAft>
                <a:spcPts val="0"/>
              </a:spcAft>
              <a:buClr>
                <a:srgbClr val="1D1D1D"/>
              </a:buClr>
              <a:buSzPts val="1400"/>
              <a:buFont typeface="Rubik"/>
              <a:buNone/>
              <a:tabLst/>
              <a:defRPr/>
            </a:pPr>
            <a:r>
              <a:rPr lang="en-US" sz="2800" b="1" dirty="0"/>
              <a:t>Crime Scene Clues: </a:t>
            </a:r>
            <a:r>
              <a:rPr kumimoji="0" lang="en-US" sz="2400" b="0" i="0" u="none" strike="noStrike" kern="0" cap="none" spc="0" normalizeH="0" baseline="0" noProof="0" dirty="0">
                <a:ln>
                  <a:noFill/>
                </a:ln>
                <a:solidFill>
                  <a:srgbClr val="1D1D1D"/>
                </a:solidFill>
                <a:effectLst/>
                <a:uLnTx/>
                <a:uFillTx/>
                <a:latin typeface="Rubik"/>
                <a:sym typeface="Rubik"/>
              </a:rPr>
              <a:t>bedroom, Candlestick</a:t>
            </a:r>
          </a:p>
        </p:txBody>
      </p:sp>
      <p:sp>
        <p:nvSpPr>
          <p:cNvPr id="846" name="Google Shape;846;p41"/>
          <p:cNvSpPr txBox="1">
            <a:spLocks noGrp="1"/>
          </p:cNvSpPr>
          <p:nvPr>
            <p:ph type="subTitle" idx="4"/>
          </p:nvPr>
        </p:nvSpPr>
        <p:spPr>
          <a:xfrm>
            <a:off x="960001" y="1513840"/>
            <a:ext cx="6390000" cy="2444289"/>
          </a:xfrm>
          <a:prstGeom prst="rect">
            <a:avLst/>
          </a:prstGeom>
        </p:spPr>
        <p:txBody>
          <a:bodyPr spcFirstLastPara="1" wrap="square" lIns="121900" tIns="121900" rIns="121900" bIns="121900" anchor="t" anchorCtr="0">
            <a:noAutofit/>
          </a:bodyPr>
          <a:lstStyle/>
          <a:p>
            <a:pPr marL="0" indent="0" algn="l"/>
            <a:r>
              <a:rPr lang="en-US" sz="2800" b="1" dirty="0"/>
              <a:t>Lvl.2</a:t>
            </a:r>
          </a:p>
          <a:p>
            <a:pPr marL="0" indent="0"/>
            <a:r>
              <a:rPr lang="en" dirty="0"/>
              <a:t>“</a:t>
            </a:r>
            <a:r>
              <a:rPr lang="en-US" dirty="0"/>
              <a:t>On Saturday morning, Leon </a:t>
            </a:r>
            <a:r>
              <a:rPr lang="en-US" dirty="0" err="1"/>
              <a:t>Flusk</a:t>
            </a:r>
            <a:r>
              <a:rPr lang="en-US" dirty="0"/>
              <a:t>, a wealthy businessman, was discovered dead in the bedroom of his mansion There was trace of blood at the crime scene. The crime scene is intimate and sensual, with candles burning. The killer may have been driven by passion, but their desire turned to violence.”</a:t>
            </a:r>
            <a:endParaRPr dirty="0"/>
          </a:p>
        </p:txBody>
      </p:sp>
      <p:sp>
        <p:nvSpPr>
          <p:cNvPr id="848" name="Google Shape;848;p41"/>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sz="4400" dirty="0"/>
              <a:t>WHAT? WHERE? HOW?</a:t>
            </a:r>
            <a:endParaRPr sz="4400" b="1" dirty="0"/>
          </a:p>
        </p:txBody>
      </p:sp>
      <p:grpSp>
        <p:nvGrpSpPr>
          <p:cNvPr id="850" name="Google Shape;850;p41"/>
          <p:cNvGrpSpPr/>
          <p:nvPr/>
        </p:nvGrpSpPr>
        <p:grpSpPr>
          <a:xfrm rot="1258602">
            <a:off x="9687451" y="310458"/>
            <a:ext cx="1180228" cy="1526644"/>
            <a:chOff x="261099" y="2430310"/>
            <a:chExt cx="1595573" cy="2063901"/>
          </a:xfrm>
        </p:grpSpPr>
        <p:sp>
          <p:nvSpPr>
            <p:cNvPr id="851" name="Google Shape;851;p41"/>
            <p:cNvSpPr/>
            <p:nvPr/>
          </p:nvSpPr>
          <p:spPr>
            <a:xfrm rot="900127" flipH="1">
              <a:off x="468680" y="2612146"/>
              <a:ext cx="1180411" cy="1759269"/>
            </a:xfrm>
            <a:custGeom>
              <a:avLst/>
              <a:gdLst/>
              <a:ahLst/>
              <a:cxnLst/>
              <a:rect l="l" t="t" r="r" b="b"/>
              <a:pathLst>
                <a:path w="61111" h="91079" extrusionOk="0">
                  <a:moveTo>
                    <a:pt x="58313" y="0"/>
                  </a:moveTo>
                  <a:cubicBezTo>
                    <a:pt x="57951" y="0"/>
                    <a:pt x="57372" y="289"/>
                    <a:pt x="57108" y="369"/>
                  </a:cubicBezTo>
                  <a:cubicBezTo>
                    <a:pt x="56707" y="435"/>
                    <a:pt x="56274" y="535"/>
                    <a:pt x="55940" y="669"/>
                  </a:cubicBezTo>
                  <a:cubicBezTo>
                    <a:pt x="55896" y="680"/>
                    <a:pt x="55850" y="685"/>
                    <a:pt x="55803" y="685"/>
                  </a:cubicBezTo>
                  <a:cubicBezTo>
                    <a:pt x="55418" y="685"/>
                    <a:pt x="54936" y="358"/>
                    <a:pt x="54639" y="269"/>
                  </a:cubicBezTo>
                  <a:cubicBezTo>
                    <a:pt x="54397" y="215"/>
                    <a:pt x="53656" y="74"/>
                    <a:pt x="53151" y="74"/>
                  </a:cubicBezTo>
                  <a:cubicBezTo>
                    <a:pt x="53030" y="74"/>
                    <a:pt x="52922" y="82"/>
                    <a:pt x="52838" y="102"/>
                  </a:cubicBezTo>
                  <a:cubicBezTo>
                    <a:pt x="52603" y="180"/>
                    <a:pt x="51968" y="212"/>
                    <a:pt x="51362" y="212"/>
                  </a:cubicBezTo>
                  <a:cubicBezTo>
                    <a:pt x="50933" y="212"/>
                    <a:pt x="50518" y="196"/>
                    <a:pt x="50269" y="169"/>
                  </a:cubicBezTo>
                  <a:cubicBezTo>
                    <a:pt x="50150" y="150"/>
                    <a:pt x="50040" y="141"/>
                    <a:pt x="49938" y="141"/>
                  </a:cubicBezTo>
                  <a:cubicBezTo>
                    <a:pt x="49499" y="141"/>
                    <a:pt x="49206" y="294"/>
                    <a:pt x="48935" y="402"/>
                  </a:cubicBezTo>
                  <a:cubicBezTo>
                    <a:pt x="48602" y="535"/>
                    <a:pt x="48001" y="1069"/>
                    <a:pt x="47801" y="1236"/>
                  </a:cubicBezTo>
                  <a:cubicBezTo>
                    <a:pt x="47630" y="1378"/>
                    <a:pt x="46854" y="1738"/>
                    <a:pt x="46339" y="1738"/>
                  </a:cubicBezTo>
                  <a:cubicBezTo>
                    <a:pt x="46250" y="1738"/>
                    <a:pt x="46169" y="1728"/>
                    <a:pt x="46100" y="1703"/>
                  </a:cubicBezTo>
                  <a:cubicBezTo>
                    <a:pt x="46031" y="1678"/>
                    <a:pt x="45949" y="1668"/>
                    <a:pt x="45858" y="1668"/>
                  </a:cubicBezTo>
                  <a:cubicBezTo>
                    <a:pt x="45328" y="1668"/>
                    <a:pt x="44498" y="2033"/>
                    <a:pt x="44299" y="2203"/>
                  </a:cubicBezTo>
                  <a:cubicBezTo>
                    <a:pt x="44065" y="2403"/>
                    <a:pt x="43331" y="3004"/>
                    <a:pt x="43031" y="3204"/>
                  </a:cubicBezTo>
                  <a:cubicBezTo>
                    <a:pt x="42764" y="3404"/>
                    <a:pt x="42497" y="3938"/>
                    <a:pt x="42264" y="4038"/>
                  </a:cubicBezTo>
                  <a:cubicBezTo>
                    <a:pt x="41997" y="4105"/>
                    <a:pt x="40162" y="4538"/>
                    <a:pt x="39895" y="4738"/>
                  </a:cubicBezTo>
                  <a:cubicBezTo>
                    <a:pt x="39595" y="4939"/>
                    <a:pt x="39095" y="5706"/>
                    <a:pt x="38761" y="6006"/>
                  </a:cubicBezTo>
                  <a:cubicBezTo>
                    <a:pt x="38394" y="6240"/>
                    <a:pt x="37093" y="6273"/>
                    <a:pt x="36760" y="6540"/>
                  </a:cubicBezTo>
                  <a:cubicBezTo>
                    <a:pt x="36360" y="6773"/>
                    <a:pt x="34992" y="7440"/>
                    <a:pt x="34992" y="7440"/>
                  </a:cubicBezTo>
                  <a:cubicBezTo>
                    <a:pt x="34992" y="7440"/>
                    <a:pt x="34961" y="8580"/>
                    <a:pt x="34840" y="8580"/>
                  </a:cubicBezTo>
                  <a:cubicBezTo>
                    <a:pt x="34835" y="8580"/>
                    <a:pt x="34830" y="8578"/>
                    <a:pt x="34825" y="8575"/>
                  </a:cubicBezTo>
                  <a:cubicBezTo>
                    <a:pt x="34692" y="8508"/>
                    <a:pt x="33691" y="7674"/>
                    <a:pt x="33357" y="7507"/>
                  </a:cubicBezTo>
                  <a:cubicBezTo>
                    <a:pt x="33298" y="7477"/>
                    <a:pt x="33187" y="7465"/>
                    <a:pt x="33043" y="7465"/>
                  </a:cubicBezTo>
                  <a:cubicBezTo>
                    <a:pt x="32378" y="7465"/>
                    <a:pt x="31014" y="7737"/>
                    <a:pt x="30822" y="7874"/>
                  </a:cubicBezTo>
                  <a:cubicBezTo>
                    <a:pt x="30622" y="8041"/>
                    <a:pt x="29521" y="8841"/>
                    <a:pt x="29421" y="8941"/>
                  </a:cubicBezTo>
                  <a:cubicBezTo>
                    <a:pt x="29288" y="9075"/>
                    <a:pt x="28554" y="9408"/>
                    <a:pt x="28354" y="9542"/>
                  </a:cubicBezTo>
                  <a:cubicBezTo>
                    <a:pt x="28220" y="9709"/>
                    <a:pt x="26986" y="10076"/>
                    <a:pt x="26986" y="10443"/>
                  </a:cubicBezTo>
                  <a:cubicBezTo>
                    <a:pt x="26986" y="10843"/>
                    <a:pt x="26352" y="11343"/>
                    <a:pt x="26252" y="11577"/>
                  </a:cubicBezTo>
                  <a:cubicBezTo>
                    <a:pt x="26086" y="11844"/>
                    <a:pt x="25318" y="12010"/>
                    <a:pt x="24918" y="12210"/>
                  </a:cubicBezTo>
                  <a:cubicBezTo>
                    <a:pt x="24484" y="12411"/>
                    <a:pt x="23751" y="13044"/>
                    <a:pt x="23317" y="13211"/>
                  </a:cubicBezTo>
                  <a:cubicBezTo>
                    <a:pt x="23225" y="13249"/>
                    <a:pt x="23107" y="13263"/>
                    <a:pt x="22976" y="13263"/>
                  </a:cubicBezTo>
                  <a:cubicBezTo>
                    <a:pt x="22647" y="13263"/>
                    <a:pt x="22236" y="13176"/>
                    <a:pt x="21965" y="13176"/>
                  </a:cubicBezTo>
                  <a:cubicBezTo>
                    <a:pt x="21875" y="13176"/>
                    <a:pt x="21800" y="13186"/>
                    <a:pt x="21749" y="13211"/>
                  </a:cubicBezTo>
                  <a:cubicBezTo>
                    <a:pt x="21728" y="13220"/>
                    <a:pt x="21704" y="13225"/>
                    <a:pt x="21675" y="13225"/>
                  </a:cubicBezTo>
                  <a:cubicBezTo>
                    <a:pt x="21292" y="13225"/>
                    <a:pt x="20265" y="12444"/>
                    <a:pt x="20048" y="12444"/>
                  </a:cubicBezTo>
                  <a:cubicBezTo>
                    <a:pt x="19781" y="12444"/>
                    <a:pt x="18313" y="12210"/>
                    <a:pt x="18046" y="12110"/>
                  </a:cubicBezTo>
                  <a:cubicBezTo>
                    <a:pt x="18037" y="12109"/>
                    <a:pt x="18027" y="12109"/>
                    <a:pt x="18017" y="12109"/>
                  </a:cubicBezTo>
                  <a:cubicBezTo>
                    <a:pt x="17753" y="12109"/>
                    <a:pt x="17400" y="12514"/>
                    <a:pt x="17079" y="12611"/>
                  </a:cubicBezTo>
                  <a:cubicBezTo>
                    <a:pt x="16779" y="12744"/>
                    <a:pt x="16112" y="13745"/>
                    <a:pt x="15912" y="13878"/>
                  </a:cubicBezTo>
                  <a:cubicBezTo>
                    <a:pt x="15711" y="14045"/>
                    <a:pt x="14878" y="14912"/>
                    <a:pt x="14577" y="15012"/>
                  </a:cubicBezTo>
                  <a:cubicBezTo>
                    <a:pt x="14534" y="15017"/>
                    <a:pt x="14476" y="15019"/>
                    <a:pt x="14406" y="15019"/>
                  </a:cubicBezTo>
                  <a:cubicBezTo>
                    <a:pt x="13987" y="15019"/>
                    <a:pt x="13162" y="14946"/>
                    <a:pt x="12876" y="14946"/>
                  </a:cubicBezTo>
                  <a:cubicBezTo>
                    <a:pt x="12543" y="14946"/>
                    <a:pt x="11975" y="15580"/>
                    <a:pt x="11809" y="15680"/>
                  </a:cubicBezTo>
                  <a:cubicBezTo>
                    <a:pt x="11642" y="15746"/>
                    <a:pt x="10608" y="16547"/>
                    <a:pt x="10474" y="16580"/>
                  </a:cubicBezTo>
                  <a:cubicBezTo>
                    <a:pt x="10469" y="16584"/>
                    <a:pt x="10462" y="16585"/>
                    <a:pt x="10453" y="16585"/>
                  </a:cubicBezTo>
                  <a:cubicBezTo>
                    <a:pt x="10295" y="16585"/>
                    <a:pt x="9598" y="16043"/>
                    <a:pt x="9440" y="15980"/>
                  </a:cubicBezTo>
                  <a:cubicBezTo>
                    <a:pt x="9274" y="15880"/>
                    <a:pt x="7739" y="14379"/>
                    <a:pt x="7539" y="14379"/>
                  </a:cubicBezTo>
                  <a:cubicBezTo>
                    <a:pt x="7305" y="14379"/>
                    <a:pt x="6605" y="13478"/>
                    <a:pt x="6205" y="13345"/>
                  </a:cubicBezTo>
                  <a:cubicBezTo>
                    <a:pt x="6147" y="13327"/>
                    <a:pt x="6083" y="13319"/>
                    <a:pt x="6014" y="13319"/>
                  </a:cubicBezTo>
                  <a:cubicBezTo>
                    <a:pt x="5562" y="13319"/>
                    <a:pt x="4911" y="13654"/>
                    <a:pt x="4737" y="13712"/>
                  </a:cubicBezTo>
                  <a:cubicBezTo>
                    <a:pt x="4725" y="13717"/>
                    <a:pt x="4711" y="13720"/>
                    <a:pt x="4696" y="13720"/>
                  </a:cubicBezTo>
                  <a:cubicBezTo>
                    <a:pt x="4445" y="13720"/>
                    <a:pt x="3726" y="13005"/>
                    <a:pt x="3569" y="12911"/>
                  </a:cubicBezTo>
                  <a:cubicBezTo>
                    <a:pt x="3407" y="12846"/>
                    <a:pt x="2609" y="12209"/>
                    <a:pt x="2291" y="12209"/>
                  </a:cubicBezTo>
                  <a:cubicBezTo>
                    <a:pt x="2283" y="12209"/>
                    <a:pt x="2276" y="12210"/>
                    <a:pt x="2269" y="12210"/>
                  </a:cubicBezTo>
                  <a:cubicBezTo>
                    <a:pt x="2254" y="12212"/>
                    <a:pt x="2236" y="12213"/>
                    <a:pt x="2215" y="12213"/>
                  </a:cubicBezTo>
                  <a:cubicBezTo>
                    <a:pt x="1788" y="12213"/>
                    <a:pt x="34" y="11910"/>
                    <a:pt x="34" y="11910"/>
                  </a:cubicBezTo>
                  <a:lnTo>
                    <a:pt x="0" y="11910"/>
                  </a:lnTo>
                  <a:lnTo>
                    <a:pt x="0" y="88265"/>
                  </a:lnTo>
                  <a:lnTo>
                    <a:pt x="601" y="88999"/>
                  </a:lnTo>
                  <a:cubicBezTo>
                    <a:pt x="601" y="88999"/>
                    <a:pt x="2635" y="88498"/>
                    <a:pt x="2969" y="88265"/>
                  </a:cubicBezTo>
                  <a:cubicBezTo>
                    <a:pt x="3303" y="87998"/>
                    <a:pt x="3770" y="87898"/>
                    <a:pt x="4070" y="87898"/>
                  </a:cubicBezTo>
                  <a:cubicBezTo>
                    <a:pt x="4303" y="87898"/>
                    <a:pt x="5271" y="88332"/>
                    <a:pt x="5638" y="88432"/>
                  </a:cubicBezTo>
                  <a:cubicBezTo>
                    <a:pt x="5658" y="88435"/>
                    <a:pt x="5680" y="88437"/>
                    <a:pt x="5702" y="88437"/>
                  </a:cubicBezTo>
                  <a:cubicBezTo>
                    <a:pt x="6088" y="88437"/>
                    <a:pt x="6788" y="87931"/>
                    <a:pt x="7072" y="87931"/>
                  </a:cubicBezTo>
                  <a:cubicBezTo>
                    <a:pt x="7339" y="87931"/>
                    <a:pt x="8606" y="87097"/>
                    <a:pt x="8606" y="87097"/>
                  </a:cubicBezTo>
                  <a:cubicBezTo>
                    <a:pt x="8606" y="87097"/>
                    <a:pt x="9607" y="88165"/>
                    <a:pt x="9774" y="88232"/>
                  </a:cubicBezTo>
                  <a:cubicBezTo>
                    <a:pt x="9783" y="88233"/>
                    <a:pt x="9793" y="88234"/>
                    <a:pt x="9805" y="88234"/>
                  </a:cubicBezTo>
                  <a:cubicBezTo>
                    <a:pt x="10071" y="88234"/>
                    <a:pt x="11118" y="87895"/>
                    <a:pt x="11342" y="87831"/>
                  </a:cubicBezTo>
                  <a:cubicBezTo>
                    <a:pt x="11609" y="87831"/>
                    <a:pt x="12142" y="87431"/>
                    <a:pt x="12242" y="87331"/>
                  </a:cubicBezTo>
                  <a:cubicBezTo>
                    <a:pt x="12246" y="87330"/>
                    <a:pt x="12251" y="87329"/>
                    <a:pt x="12258" y="87329"/>
                  </a:cubicBezTo>
                  <a:cubicBezTo>
                    <a:pt x="12448" y="87329"/>
                    <a:pt x="13918" y="87775"/>
                    <a:pt x="14144" y="88065"/>
                  </a:cubicBezTo>
                  <a:cubicBezTo>
                    <a:pt x="14411" y="88298"/>
                    <a:pt x="16112" y="89166"/>
                    <a:pt x="16312" y="89299"/>
                  </a:cubicBezTo>
                  <a:cubicBezTo>
                    <a:pt x="16512" y="89432"/>
                    <a:pt x="16912" y="89666"/>
                    <a:pt x="17246" y="89833"/>
                  </a:cubicBezTo>
                  <a:cubicBezTo>
                    <a:pt x="17579" y="89999"/>
                    <a:pt x="18547" y="90433"/>
                    <a:pt x="18980" y="90500"/>
                  </a:cubicBezTo>
                  <a:cubicBezTo>
                    <a:pt x="19379" y="90592"/>
                    <a:pt x="21244" y="91079"/>
                    <a:pt x="21724" y="91079"/>
                  </a:cubicBezTo>
                  <a:cubicBezTo>
                    <a:pt x="21766" y="91079"/>
                    <a:pt x="21797" y="91075"/>
                    <a:pt x="21816" y="91067"/>
                  </a:cubicBezTo>
                  <a:cubicBezTo>
                    <a:pt x="22083" y="90933"/>
                    <a:pt x="22917" y="90433"/>
                    <a:pt x="23150" y="90400"/>
                  </a:cubicBezTo>
                  <a:cubicBezTo>
                    <a:pt x="23417" y="90333"/>
                    <a:pt x="23717" y="89799"/>
                    <a:pt x="24084" y="89766"/>
                  </a:cubicBezTo>
                  <a:cubicBezTo>
                    <a:pt x="24096" y="89765"/>
                    <a:pt x="24108" y="89764"/>
                    <a:pt x="24121" y="89764"/>
                  </a:cubicBezTo>
                  <a:cubicBezTo>
                    <a:pt x="24468" y="89764"/>
                    <a:pt x="25149" y="90146"/>
                    <a:pt x="25490" y="90146"/>
                  </a:cubicBezTo>
                  <a:cubicBezTo>
                    <a:pt x="25526" y="90146"/>
                    <a:pt x="25558" y="90142"/>
                    <a:pt x="25585" y="90133"/>
                  </a:cubicBezTo>
                  <a:cubicBezTo>
                    <a:pt x="25852" y="90066"/>
                    <a:pt x="27053" y="89833"/>
                    <a:pt x="27487" y="89633"/>
                  </a:cubicBezTo>
                  <a:cubicBezTo>
                    <a:pt x="27954" y="89432"/>
                    <a:pt x="28821" y="87931"/>
                    <a:pt x="29154" y="87598"/>
                  </a:cubicBezTo>
                  <a:cubicBezTo>
                    <a:pt x="29488" y="87264"/>
                    <a:pt x="29888" y="85930"/>
                    <a:pt x="30122" y="85596"/>
                  </a:cubicBezTo>
                  <a:cubicBezTo>
                    <a:pt x="30355" y="85263"/>
                    <a:pt x="31156" y="85163"/>
                    <a:pt x="31589" y="85096"/>
                  </a:cubicBezTo>
                  <a:cubicBezTo>
                    <a:pt x="31990" y="84996"/>
                    <a:pt x="33791" y="84229"/>
                    <a:pt x="33958" y="84095"/>
                  </a:cubicBezTo>
                  <a:cubicBezTo>
                    <a:pt x="34110" y="83974"/>
                    <a:pt x="35975" y="83548"/>
                    <a:pt x="36535" y="83548"/>
                  </a:cubicBezTo>
                  <a:cubicBezTo>
                    <a:pt x="36590" y="83548"/>
                    <a:pt x="36633" y="83553"/>
                    <a:pt x="36660" y="83562"/>
                  </a:cubicBezTo>
                  <a:cubicBezTo>
                    <a:pt x="36910" y="83624"/>
                    <a:pt x="37426" y="84304"/>
                    <a:pt x="37626" y="84304"/>
                  </a:cubicBezTo>
                  <a:cubicBezTo>
                    <a:pt x="37639" y="84304"/>
                    <a:pt x="37650" y="84302"/>
                    <a:pt x="37660" y="84295"/>
                  </a:cubicBezTo>
                  <a:cubicBezTo>
                    <a:pt x="37827" y="84229"/>
                    <a:pt x="38928" y="83795"/>
                    <a:pt x="39295" y="83662"/>
                  </a:cubicBezTo>
                  <a:cubicBezTo>
                    <a:pt x="39345" y="83642"/>
                    <a:pt x="39399" y="83634"/>
                    <a:pt x="39455" y="83634"/>
                  </a:cubicBezTo>
                  <a:cubicBezTo>
                    <a:pt x="39890" y="83634"/>
                    <a:pt x="40482" y="84140"/>
                    <a:pt x="40629" y="84229"/>
                  </a:cubicBezTo>
                  <a:cubicBezTo>
                    <a:pt x="40829" y="84295"/>
                    <a:pt x="42164" y="85396"/>
                    <a:pt x="42164" y="85396"/>
                  </a:cubicBezTo>
                  <a:cubicBezTo>
                    <a:pt x="42164" y="85396"/>
                    <a:pt x="43354" y="85732"/>
                    <a:pt x="43574" y="85732"/>
                  </a:cubicBezTo>
                  <a:cubicBezTo>
                    <a:pt x="43584" y="85732"/>
                    <a:pt x="43592" y="85731"/>
                    <a:pt x="43598" y="85730"/>
                  </a:cubicBezTo>
                  <a:cubicBezTo>
                    <a:pt x="43731" y="85663"/>
                    <a:pt x="45533" y="85430"/>
                    <a:pt x="45900" y="85329"/>
                  </a:cubicBezTo>
                  <a:cubicBezTo>
                    <a:pt x="46267" y="85263"/>
                    <a:pt x="46500" y="84629"/>
                    <a:pt x="47000" y="84295"/>
                  </a:cubicBezTo>
                  <a:cubicBezTo>
                    <a:pt x="47501" y="83928"/>
                    <a:pt x="47934" y="83328"/>
                    <a:pt x="48168" y="82994"/>
                  </a:cubicBezTo>
                  <a:cubicBezTo>
                    <a:pt x="48435" y="82661"/>
                    <a:pt x="48768" y="82060"/>
                    <a:pt x="49169" y="81927"/>
                  </a:cubicBezTo>
                  <a:cubicBezTo>
                    <a:pt x="49602" y="81794"/>
                    <a:pt x="51037" y="81527"/>
                    <a:pt x="51337" y="81427"/>
                  </a:cubicBezTo>
                  <a:cubicBezTo>
                    <a:pt x="51637" y="81327"/>
                    <a:pt x="52438" y="81260"/>
                    <a:pt x="52938" y="81260"/>
                  </a:cubicBezTo>
                  <a:cubicBezTo>
                    <a:pt x="53438" y="81260"/>
                    <a:pt x="54172" y="80960"/>
                    <a:pt x="54606" y="80760"/>
                  </a:cubicBezTo>
                  <a:cubicBezTo>
                    <a:pt x="55006" y="80559"/>
                    <a:pt x="55306" y="80326"/>
                    <a:pt x="55507" y="80259"/>
                  </a:cubicBezTo>
                  <a:cubicBezTo>
                    <a:pt x="55529" y="80253"/>
                    <a:pt x="55557" y="80250"/>
                    <a:pt x="55591" y="80250"/>
                  </a:cubicBezTo>
                  <a:cubicBezTo>
                    <a:pt x="55813" y="80250"/>
                    <a:pt x="56268" y="80364"/>
                    <a:pt x="56698" y="80364"/>
                  </a:cubicBezTo>
                  <a:cubicBezTo>
                    <a:pt x="56906" y="80364"/>
                    <a:pt x="57107" y="80338"/>
                    <a:pt x="57274" y="80259"/>
                  </a:cubicBezTo>
                  <a:cubicBezTo>
                    <a:pt x="57808" y="80026"/>
                    <a:pt x="61111" y="79225"/>
                    <a:pt x="61111" y="79225"/>
                  </a:cubicBezTo>
                  <a:lnTo>
                    <a:pt x="61111" y="1570"/>
                  </a:lnTo>
                  <a:cubicBezTo>
                    <a:pt x="61111" y="1570"/>
                    <a:pt x="58842" y="335"/>
                    <a:pt x="58542" y="68"/>
                  </a:cubicBezTo>
                  <a:cubicBezTo>
                    <a:pt x="58487" y="20"/>
                    <a:pt x="58407" y="0"/>
                    <a:pt x="58313" y="0"/>
                  </a:cubicBezTo>
                  <a:close/>
                </a:path>
              </a:pathLst>
            </a:custGeom>
            <a:solidFill>
              <a:schemeClr val="lt1"/>
            </a:solidFill>
            <a:ln>
              <a:noFill/>
            </a:ln>
            <a:effectLst>
              <a:outerShdw blurRad="85725" dist="19050" dir="5640000" algn="bl" rotWithShape="0">
                <a:srgbClr val="000000">
                  <a:alpha val="25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2" name="Google Shape;852;p41"/>
            <p:cNvSpPr/>
            <p:nvPr/>
          </p:nvSpPr>
          <p:spPr>
            <a:xfrm rot="5400000" flipH="1">
              <a:off x="752913" y="2265259"/>
              <a:ext cx="207595" cy="537698"/>
            </a:xfrm>
            <a:custGeom>
              <a:avLst/>
              <a:gdLst/>
              <a:ahLst/>
              <a:cxnLst/>
              <a:rect l="l" t="t" r="r" b="b"/>
              <a:pathLst>
                <a:path w="3883" h="10057" extrusionOk="0">
                  <a:moveTo>
                    <a:pt x="2884" y="0"/>
                  </a:moveTo>
                  <a:cubicBezTo>
                    <a:pt x="2737" y="703"/>
                    <a:pt x="2737" y="1442"/>
                    <a:pt x="2330" y="1923"/>
                  </a:cubicBezTo>
                  <a:cubicBezTo>
                    <a:pt x="2205" y="1486"/>
                    <a:pt x="2186" y="603"/>
                    <a:pt x="1939" y="603"/>
                  </a:cubicBezTo>
                  <a:cubicBezTo>
                    <a:pt x="1893" y="603"/>
                    <a:pt x="1839" y="633"/>
                    <a:pt x="1775" y="703"/>
                  </a:cubicBezTo>
                  <a:cubicBezTo>
                    <a:pt x="1627" y="703"/>
                    <a:pt x="1332" y="1442"/>
                    <a:pt x="1332" y="1923"/>
                  </a:cubicBezTo>
                  <a:cubicBezTo>
                    <a:pt x="1048" y="1312"/>
                    <a:pt x="803" y="1113"/>
                    <a:pt x="552" y="1113"/>
                  </a:cubicBezTo>
                  <a:cubicBezTo>
                    <a:pt x="377" y="1113"/>
                    <a:pt x="198" y="1210"/>
                    <a:pt x="1" y="1331"/>
                  </a:cubicBezTo>
                  <a:lnTo>
                    <a:pt x="1" y="9132"/>
                  </a:lnTo>
                  <a:cubicBezTo>
                    <a:pt x="149" y="9317"/>
                    <a:pt x="260" y="9576"/>
                    <a:pt x="370" y="10056"/>
                  </a:cubicBezTo>
                  <a:cubicBezTo>
                    <a:pt x="666" y="9760"/>
                    <a:pt x="666" y="8836"/>
                    <a:pt x="925" y="8836"/>
                  </a:cubicBezTo>
                  <a:cubicBezTo>
                    <a:pt x="1178" y="8836"/>
                    <a:pt x="1295" y="9861"/>
                    <a:pt x="1601" y="9861"/>
                  </a:cubicBezTo>
                  <a:cubicBezTo>
                    <a:pt x="1653" y="9861"/>
                    <a:pt x="1711" y="9831"/>
                    <a:pt x="1775" y="9760"/>
                  </a:cubicBezTo>
                  <a:cubicBezTo>
                    <a:pt x="1886" y="9539"/>
                    <a:pt x="2034" y="8799"/>
                    <a:pt x="2182" y="8356"/>
                  </a:cubicBezTo>
                  <a:cubicBezTo>
                    <a:pt x="2330" y="8799"/>
                    <a:pt x="2441" y="9539"/>
                    <a:pt x="2884" y="10019"/>
                  </a:cubicBezTo>
                  <a:cubicBezTo>
                    <a:pt x="2984" y="9556"/>
                    <a:pt x="3113" y="8765"/>
                    <a:pt x="3351" y="8765"/>
                  </a:cubicBezTo>
                  <a:cubicBezTo>
                    <a:pt x="3379" y="8765"/>
                    <a:pt x="3408" y="8776"/>
                    <a:pt x="3439" y="8799"/>
                  </a:cubicBezTo>
                  <a:cubicBezTo>
                    <a:pt x="3698" y="8799"/>
                    <a:pt x="3550" y="9502"/>
                    <a:pt x="3846" y="9982"/>
                  </a:cubicBezTo>
                  <a:cubicBezTo>
                    <a:pt x="3846" y="9871"/>
                    <a:pt x="3846" y="9723"/>
                    <a:pt x="3883" y="9613"/>
                  </a:cubicBezTo>
                  <a:lnTo>
                    <a:pt x="3883" y="296"/>
                  </a:lnTo>
                  <a:cubicBezTo>
                    <a:pt x="3624" y="444"/>
                    <a:pt x="3809" y="1516"/>
                    <a:pt x="3439" y="1923"/>
                  </a:cubicBezTo>
                  <a:cubicBezTo>
                    <a:pt x="3291" y="1220"/>
                    <a:pt x="3143" y="481"/>
                    <a:pt x="2884" y="0"/>
                  </a:cubicBezTo>
                  <a:close/>
                </a:path>
              </a:pathLst>
            </a:custGeom>
            <a:solidFill>
              <a:srgbClr val="FFE0BC">
                <a:alpha val="333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3" name="Google Shape;853;p41"/>
            <p:cNvSpPr/>
            <p:nvPr/>
          </p:nvSpPr>
          <p:spPr>
            <a:xfrm rot="-1799935" flipH="1">
              <a:off x="565015" y="3404175"/>
              <a:ext cx="987736" cy="289511"/>
            </a:xfrm>
            <a:custGeom>
              <a:avLst/>
              <a:gdLst/>
              <a:ahLst/>
              <a:cxnLst/>
              <a:rect l="l" t="t" r="r" b="b"/>
              <a:pathLst>
                <a:path w="58600" h="17176" extrusionOk="0">
                  <a:moveTo>
                    <a:pt x="50873" y="3681"/>
                  </a:moveTo>
                  <a:cubicBezTo>
                    <a:pt x="50873" y="3681"/>
                    <a:pt x="50910" y="3755"/>
                    <a:pt x="51094" y="3866"/>
                  </a:cubicBezTo>
                  <a:cubicBezTo>
                    <a:pt x="50947" y="3755"/>
                    <a:pt x="50873" y="3681"/>
                    <a:pt x="50873" y="3681"/>
                  </a:cubicBezTo>
                  <a:close/>
                  <a:moveTo>
                    <a:pt x="51094" y="3866"/>
                  </a:moveTo>
                  <a:cubicBezTo>
                    <a:pt x="51242" y="3940"/>
                    <a:pt x="51464" y="4088"/>
                    <a:pt x="51797" y="4236"/>
                  </a:cubicBezTo>
                  <a:cubicBezTo>
                    <a:pt x="51501" y="4088"/>
                    <a:pt x="51242" y="3940"/>
                    <a:pt x="51094" y="3866"/>
                  </a:cubicBezTo>
                  <a:close/>
                  <a:moveTo>
                    <a:pt x="14272" y="6639"/>
                  </a:moveTo>
                  <a:cubicBezTo>
                    <a:pt x="14309" y="6713"/>
                    <a:pt x="14309" y="6750"/>
                    <a:pt x="14382" y="6824"/>
                  </a:cubicBezTo>
                  <a:cubicBezTo>
                    <a:pt x="14382" y="6750"/>
                    <a:pt x="14309" y="6713"/>
                    <a:pt x="14272" y="6639"/>
                  </a:cubicBezTo>
                  <a:close/>
                  <a:moveTo>
                    <a:pt x="14382" y="6824"/>
                  </a:moveTo>
                  <a:cubicBezTo>
                    <a:pt x="14382" y="6861"/>
                    <a:pt x="14419" y="6861"/>
                    <a:pt x="14419" y="6861"/>
                  </a:cubicBezTo>
                  <a:lnTo>
                    <a:pt x="14382" y="6824"/>
                  </a:lnTo>
                  <a:close/>
                  <a:moveTo>
                    <a:pt x="53806" y="553"/>
                  </a:moveTo>
                  <a:cubicBezTo>
                    <a:pt x="55170" y="553"/>
                    <a:pt x="56112" y="856"/>
                    <a:pt x="56751" y="1463"/>
                  </a:cubicBezTo>
                  <a:cubicBezTo>
                    <a:pt x="57379" y="2054"/>
                    <a:pt x="57749" y="3053"/>
                    <a:pt x="57786" y="4494"/>
                  </a:cubicBezTo>
                  <a:cubicBezTo>
                    <a:pt x="57786" y="4494"/>
                    <a:pt x="57786" y="4531"/>
                    <a:pt x="57749" y="4531"/>
                  </a:cubicBezTo>
                  <a:lnTo>
                    <a:pt x="57601" y="3977"/>
                  </a:lnTo>
                  <a:cubicBezTo>
                    <a:pt x="57564" y="3866"/>
                    <a:pt x="57564" y="3755"/>
                    <a:pt x="57527" y="3607"/>
                  </a:cubicBezTo>
                  <a:cubicBezTo>
                    <a:pt x="57490" y="3496"/>
                    <a:pt x="57416" y="3385"/>
                    <a:pt x="57379" y="3237"/>
                  </a:cubicBezTo>
                  <a:cubicBezTo>
                    <a:pt x="57342" y="3127"/>
                    <a:pt x="57305" y="3016"/>
                    <a:pt x="57232" y="2868"/>
                  </a:cubicBezTo>
                  <a:cubicBezTo>
                    <a:pt x="57195" y="2757"/>
                    <a:pt x="57158" y="2646"/>
                    <a:pt x="57047" y="2572"/>
                  </a:cubicBezTo>
                  <a:cubicBezTo>
                    <a:pt x="57010" y="2461"/>
                    <a:pt x="56936" y="2313"/>
                    <a:pt x="56862" y="2239"/>
                  </a:cubicBezTo>
                  <a:cubicBezTo>
                    <a:pt x="56825" y="2128"/>
                    <a:pt x="56751" y="2054"/>
                    <a:pt x="56677" y="2017"/>
                  </a:cubicBezTo>
                  <a:cubicBezTo>
                    <a:pt x="56640" y="1906"/>
                    <a:pt x="56566" y="1870"/>
                    <a:pt x="56492" y="1833"/>
                  </a:cubicBezTo>
                  <a:cubicBezTo>
                    <a:pt x="56455" y="1759"/>
                    <a:pt x="56381" y="1722"/>
                    <a:pt x="56307" y="1685"/>
                  </a:cubicBezTo>
                  <a:lnTo>
                    <a:pt x="56307" y="1685"/>
                  </a:lnTo>
                  <a:lnTo>
                    <a:pt x="56455" y="1833"/>
                  </a:lnTo>
                  <a:cubicBezTo>
                    <a:pt x="56492" y="1870"/>
                    <a:pt x="56603" y="1906"/>
                    <a:pt x="56640" y="2017"/>
                  </a:cubicBezTo>
                  <a:cubicBezTo>
                    <a:pt x="56677" y="2091"/>
                    <a:pt x="56788" y="2128"/>
                    <a:pt x="56825" y="2276"/>
                  </a:cubicBezTo>
                  <a:cubicBezTo>
                    <a:pt x="56862" y="2387"/>
                    <a:pt x="56973" y="2461"/>
                    <a:pt x="57010" y="2609"/>
                  </a:cubicBezTo>
                  <a:cubicBezTo>
                    <a:pt x="57047" y="2683"/>
                    <a:pt x="57121" y="2831"/>
                    <a:pt x="57158" y="2942"/>
                  </a:cubicBezTo>
                  <a:cubicBezTo>
                    <a:pt x="57195" y="3053"/>
                    <a:pt x="57232" y="3163"/>
                    <a:pt x="57305" y="3311"/>
                  </a:cubicBezTo>
                  <a:cubicBezTo>
                    <a:pt x="57342" y="3422"/>
                    <a:pt x="57342" y="3533"/>
                    <a:pt x="57379" y="3681"/>
                  </a:cubicBezTo>
                  <a:cubicBezTo>
                    <a:pt x="57416" y="3792"/>
                    <a:pt x="57416" y="3903"/>
                    <a:pt x="57490" y="4051"/>
                  </a:cubicBezTo>
                  <a:cubicBezTo>
                    <a:pt x="57527" y="4273"/>
                    <a:pt x="57527" y="4494"/>
                    <a:pt x="57564" y="4679"/>
                  </a:cubicBezTo>
                  <a:lnTo>
                    <a:pt x="57564" y="4901"/>
                  </a:lnTo>
                  <a:cubicBezTo>
                    <a:pt x="57342" y="5271"/>
                    <a:pt x="57121" y="5714"/>
                    <a:pt x="56825" y="6158"/>
                  </a:cubicBezTo>
                  <a:cubicBezTo>
                    <a:pt x="56677" y="6380"/>
                    <a:pt x="56455" y="6565"/>
                    <a:pt x="56233" y="6713"/>
                  </a:cubicBezTo>
                  <a:cubicBezTo>
                    <a:pt x="56196" y="6565"/>
                    <a:pt x="56122" y="6454"/>
                    <a:pt x="56048" y="6269"/>
                  </a:cubicBezTo>
                  <a:cubicBezTo>
                    <a:pt x="55901" y="5936"/>
                    <a:pt x="55679" y="5604"/>
                    <a:pt x="55309" y="5345"/>
                  </a:cubicBezTo>
                  <a:cubicBezTo>
                    <a:pt x="55124" y="5197"/>
                    <a:pt x="54939" y="5049"/>
                    <a:pt x="54754" y="5012"/>
                  </a:cubicBezTo>
                  <a:cubicBezTo>
                    <a:pt x="54533" y="4901"/>
                    <a:pt x="54348" y="4864"/>
                    <a:pt x="54089" y="4827"/>
                  </a:cubicBezTo>
                  <a:cubicBezTo>
                    <a:pt x="53867" y="4790"/>
                    <a:pt x="53682" y="4790"/>
                    <a:pt x="53461" y="4716"/>
                  </a:cubicBezTo>
                  <a:cubicBezTo>
                    <a:pt x="53239" y="4679"/>
                    <a:pt x="53054" y="4642"/>
                    <a:pt x="52869" y="4605"/>
                  </a:cubicBezTo>
                  <a:cubicBezTo>
                    <a:pt x="52684" y="4531"/>
                    <a:pt x="52499" y="4494"/>
                    <a:pt x="52314" y="4420"/>
                  </a:cubicBezTo>
                  <a:cubicBezTo>
                    <a:pt x="52130" y="4347"/>
                    <a:pt x="51982" y="4273"/>
                    <a:pt x="51797" y="4236"/>
                  </a:cubicBezTo>
                  <a:lnTo>
                    <a:pt x="51797" y="4236"/>
                  </a:lnTo>
                  <a:cubicBezTo>
                    <a:pt x="51945" y="4310"/>
                    <a:pt x="52130" y="4347"/>
                    <a:pt x="52314" y="4457"/>
                  </a:cubicBezTo>
                  <a:cubicBezTo>
                    <a:pt x="52499" y="4531"/>
                    <a:pt x="52684" y="4605"/>
                    <a:pt x="52869" y="4642"/>
                  </a:cubicBezTo>
                  <a:cubicBezTo>
                    <a:pt x="53054" y="4679"/>
                    <a:pt x="53276" y="4790"/>
                    <a:pt x="53461" y="4827"/>
                  </a:cubicBezTo>
                  <a:cubicBezTo>
                    <a:pt x="53682" y="4864"/>
                    <a:pt x="53867" y="4901"/>
                    <a:pt x="54089" y="4975"/>
                  </a:cubicBezTo>
                  <a:cubicBezTo>
                    <a:pt x="54348" y="5012"/>
                    <a:pt x="54533" y="5049"/>
                    <a:pt x="54718" y="5160"/>
                  </a:cubicBezTo>
                  <a:cubicBezTo>
                    <a:pt x="54902" y="5234"/>
                    <a:pt x="55087" y="5345"/>
                    <a:pt x="55198" y="5456"/>
                  </a:cubicBezTo>
                  <a:cubicBezTo>
                    <a:pt x="55494" y="5751"/>
                    <a:pt x="55679" y="6084"/>
                    <a:pt x="55827" y="6343"/>
                  </a:cubicBezTo>
                  <a:cubicBezTo>
                    <a:pt x="55901" y="6528"/>
                    <a:pt x="55938" y="6676"/>
                    <a:pt x="56011" y="6824"/>
                  </a:cubicBezTo>
                  <a:cubicBezTo>
                    <a:pt x="55198" y="7193"/>
                    <a:pt x="54163" y="7304"/>
                    <a:pt x="53165" y="7415"/>
                  </a:cubicBezTo>
                  <a:cubicBezTo>
                    <a:pt x="53128" y="7119"/>
                    <a:pt x="53054" y="6861"/>
                    <a:pt x="52906" y="6565"/>
                  </a:cubicBezTo>
                  <a:cubicBezTo>
                    <a:pt x="52758" y="6269"/>
                    <a:pt x="52573" y="5899"/>
                    <a:pt x="52351" y="5530"/>
                  </a:cubicBezTo>
                  <a:cubicBezTo>
                    <a:pt x="52130" y="5160"/>
                    <a:pt x="51834" y="4827"/>
                    <a:pt x="51501" y="4457"/>
                  </a:cubicBezTo>
                  <a:cubicBezTo>
                    <a:pt x="51205" y="4125"/>
                    <a:pt x="50873" y="3792"/>
                    <a:pt x="50466" y="3533"/>
                  </a:cubicBezTo>
                  <a:cubicBezTo>
                    <a:pt x="50281" y="3385"/>
                    <a:pt x="50022" y="3237"/>
                    <a:pt x="49837" y="3127"/>
                  </a:cubicBezTo>
                  <a:cubicBezTo>
                    <a:pt x="49653" y="2979"/>
                    <a:pt x="49431" y="2868"/>
                    <a:pt x="49209" y="2757"/>
                  </a:cubicBezTo>
                  <a:cubicBezTo>
                    <a:pt x="48987" y="2646"/>
                    <a:pt x="48802" y="2498"/>
                    <a:pt x="48543" y="2424"/>
                  </a:cubicBezTo>
                  <a:cubicBezTo>
                    <a:pt x="48322" y="2313"/>
                    <a:pt x="48137" y="2239"/>
                    <a:pt x="47915" y="2128"/>
                  </a:cubicBezTo>
                  <a:cubicBezTo>
                    <a:pt x="47693" y="2054"/>
                    <a:pt x="47508" y="2017"/>
                    <a:pt x="47249" y="1906"/>
                  </a:cubicBezTo>
                  <a:cubicBezTo>
                    <a:pt x="47028" y="1870"/>
                    <a:pt x="46843" y="1759"/>
                    <a:pt x="46621" y="1722"/>
                  </a:cubicBezTo>
                  <a:lnTo>
                    <a:pt x="45364" y="1463"/>
                  </a:lnTo>
                  <a:cubicBezTo>
                    <a:pt x="45179" y="1389"/>
                    <a:pt x="45031" y="1389"/>
                    <a:pt x="44846" y="1352"/>
                  </a:cubicBezTo>
                  <a:cubicBezTo>
                    <a:pt x="44625" y="1204"/>
                    <a:pt x="44403" y="1056"/>
                    <a:pt x="44181" y="982"/>
                  </a:cubicBezTo>
                  <a:cubicBezTo>
                    <a:pt x="49542" y="760"/>
                    <a:pt x="53054" y="576"/>
                    <a:pt x="53128" y="576"/>
                  </a:cubicBezTo>
                  <a:cubicBezTo>
                    <a:pt x="53365" y="560"/>
                    <a:pt x="53591" y="553"/>
                    <a:pt x="53806" y="553"/>
                  </a:cubicBezTo>
                  <a:close/>
                  <a:moveTo>
                    <a:pt x="45179" y="1759"/>
                  </a:moveTo>
                  <a:cubicBezTo>
                    <a:pt x="45216" y="1759"/>
                    <a:pt x="45290" y="1759"/>
                    <a:pt x="45290" y="1833"/>
                  </a:cubicBezTo>
                  <a:cubicBezTo>
                    <a:pt x="45660" y="1906"/>
                    <a:pt x="46066" y="2054"/>
                    <a:pt x="46473" y="2128"/>
                  </a:cubicBezTo>
                  <a:cubicBezTo>
                    <a:pt x="46658" y="2239"/>
                    <a:pt x="46880" y="2276"/>
                    <a:pt x="47065" y="2387"/>
                  </a:cubicBezTo>
                  <a:cubicBezTo>
                    <a:pt x="47323" y="2461"/>
                    <a:pt x="47508" y="2572"/>
                    <a:pt x="47693" y="2646"/>
                  </a:cubicBezTo>
                  <a:cubicBezTo>
                    <a:pt x="47915" y="2757"/>
                    <a:pt x="48100" y="2831"/>
                    <a:pt x="48285" y="2942"/>
                  </a:cubicBezTo>
                  <a:cubicBezTo>
                    <a:pt x="48469" y="3016"/>
                    <a:pt x="48691" y="3163"/>
                    <a:pt x="48876" y="3237"/>
                  </a:cubicBezTo>
                  <a:cubicBezTo>
                    <a:pt x="49061" y="3385"/>
                    <a:pt x="49246" y="3496"/>
                    <a:pt x="49431" y="3607"/>
                  </a:cubicBezTo>
                  <a:lnTo>
                    <a:pt x="49985" y="4051"/>
                  </a:lnTo>
                  <a:cubicBezTo>
                    <a:pt x="50355" y="4310"/>
                    <a:pt x="50651" y="4642"/>
                    <a:pt x="50910" y="4975"/>
                  </a:cubicBezTo>
                  <a:cubicBezTo>
                    <a:pt x="51205" y="5271"/>
                    <a:pt x="51427" y="5604"/>
                    <a:pt x="51612" y="5936"/>
                  </a:cubicBezTo>
                  <a:cubicBezTo>
                    <a:pt x="51797" y="6269"/>
                    <a:pt x="51945" y="6565"/>
                    <a:pt x="52019" y="6898"/>
                  </a:cubicBezTo>
                  <a:lnTo>
                    <a:pt x="52019" y="6935"/>
                  </a:lnTo>
                  <a:lnTo>
                    <a:pt x="52056" y="6935"/>
                  </a:lnTo>
                  <a:cubicBezTo>
                    <a:pt x="52056" y="6935"/>
                    <a:pt x="52056" y="7008"/>
                    <a:pt x="52130" y="7045"/>
                  </a:cubicBezTo>
                  <a:cubicBezTo>
                    <a:pt x="52130" y="7082"/>
                    <a:pt x="52167" y="7193"/>
                    <a:pt x="52204" y="7230"/>
                  </a:cubicBezTo>
                  <a:cubicBezTo>
                    <a:pt x="52351" y="7378"/>
                    <a:pt x="52388" y="7600"/>
                    <a:pt x="52388" y="7822"/>
                  </a:cubicBezTo>
                  <a:cubicBezTo>
                    <a:pt x="52425" y="8044"/>
                    <a:pt x="52388" y="8302"/>
                    <a:pt x="52388" y="8487"/>
                  </a:cubicBezTo>
                  <a:cubicBezTo>
                    <a:pt x="52388" y="8561"/>
                    <a:pt x="52388" y="8598"/>
                    <a:pt x="52351" y="8635"/>
                  </a:cubicBezTo>
                  <a:lnTo>
                    <a:pt x="52351" y="8487"/>
                  </a:lnTo>
                  <a:cubicBezTo>
                    <a:pt x="52351" y="8302"/>
                    <a:pt x="52314" y="8118"/>
                    <a:pt x="52204" y="7859"/>
                  </a:cubicBezTo>
                  <a:cubicBezTo>
                    <a:pt x="52167" y="7711"/>
                    <a:pt x="52130" y="7600"/>
                    <a:pt x="52093" y="7489"/>
                  </a:cubicBezTo>
                  <a:cubicBezTo>
                    <a:pt x="51168" y="7600"/>
                    <a:pt x="49024" y="7896"/>
                    <a:pt x="47028" y="8265"/>
                  </a:cubicBezTo>
                  <a:cubicBezTo>
                    <a:pt x="47139" y="7711"/>
                    <a:pt x="47175" y="7082"/>
                    <a:pt x="47065" y="6343"/>
                  </a:cubicBezTo>
                  <a:cubicBezTo>
                    <a:pt x="46806" y="4088"/>
                    <a:pt x="46140" y="2609"/>
                    <a:pt x="45179" y="1759"/>
                  </a:cubicBezTo>
                  <a:close/>
                  <a:moveTo>
                    <a:pt x="43109" y="982"/>
                  </a:moveTo>
                  <a:cubicBezTo>
                    <a:pt x="43220" y="982"/>
                    <a:pt x="43331" y="1019"/>
                    <a:pt x="43478" y="1056"/>
                  </a:cubicBezTo>
                  <a:cubicBezTo>
                    <a:pt x="43811" y="1167"/>
                    <a:pt x="44218" y="1389"/>
                    <a:pt x="44625" y="1759"/>
                  </a:cubicBezTo>
                  <a:cubicBezTo>
                    <a:pt x="45068" y="2128"/>
                    <a:pt x="45475" y="2646"/>
                    <a:pt x="45808" y="3274"/>
                  </a:cubicBezTo>
                  <a:cubicBezTo>
                    <a:pt x="45918" y="3607"/>
                    <a:pt x="46103" y="3940"/>
                    <a:pt x="46214" y="4273"/>
                  </a:cubicBezTo>
                  <a:cubicBezTo>
                    <a:pt x="46362" y="4568"/>
                    <a:pt x="46436" y="4938"/>
                    <a:pt x="46473" y="5308"/>
                  </a:cubicBezTo>
                  <a:lnTo>
                    <a:pt x="46621" y="6417"/>
                  </a:lnTo>
                  <a:lnTo>
                    <a:pt x="46621" y="6971"/>
                  </a:lnTo>
                  <a:cubicBezTo>
                    <a:pt x="46621" y="7156"/>
                    <a:pt x="46621" y="7341"/>
                    <a:pt x="46584" y="7489"/>
                  </a:cubicBezTo>
                  <a:cubicBezTo>
                    <a:pt x="46547" y="7822"/>
                    <a:pt x="46473" y="8192"/>
                    <a:pt x="46436" y="8450"/>
                  </a:cubicBezTo>
                  <a:cubicBezTo>
                    <a:pt x="46399" y="8598"/>
                    <a:pt x="46362" y="8783"/>
                    <a:pt x="46288" y="8931"/>
                  </a:cubicBezTo>
                  <a:lnTo>
                    <a:pt x="46177" y="9338"/>
                  </a:lnTo>
                  <a:cubicBezTo>
                    <a:pt x="46066" y="9633"/>
                    <a:pt x="45918" y="9855"/>
                    <a:pt x="45845" y="10040"/>
                  </a:cubicBezTo>
                  <a:cubicBezTo>
                    <a:pt x="45785" y="10139"/>
                    <a:pt x="45726" y="10237"/>
                    <a:pt x="45667" y="10330"/>
                  </a:cubicBezTo>
                  <a:lnTo>
                    <a:pt x="45667" y="10330"/>
                  </a:lnTo>
                  <a:cubicBezTo>
                    <a:pt x="45702" y="10237"/>
                    <a:pt x="45731" y="10139"/>
                    <a:pt x="45771" y="10040"/>
                  </a:cubicBezTo>
                  <a:cubicBezTo>
                    <a:pt x="45882" y="9855"/>
                    <a:pt x="45955" y="9633"/>
                    <a:pt x="46029" y="9338"/>
                  </a:cubicBezTo>
                  <a:cubicBezTo>
                    <a:pt x="46066" y="9190"/>
                    <a:pt x="46103" y="9079"/>
                    <a:pt x="46103" y="8931"/>
                  </a:cubicBezTo>
                  <a:cubicBezTo>
                    <a:pt x="46140" y="8783"/>
                    <a:pt x="46140" y="8635"/>
                    <a:pt x="46214" y="8524"/>
                  </a:cubicBezTo>
                  <a:cubicBezTo>
                    <a:pt x="46251" y="8192"/>
                    <a:pt x="46288" y="7859"/>
                    <a:pt x="46288" y="7563"/>
                  </a:cubicBezTo>
                  <a:lnTo>
                    <a:pt x="46288" y="7045"/>
                  </a:lnTo>
                  <a:cubicBezTo>
                    <a:pt x="46288" y="6861"/>
                    <a:pt x="46288" y="6713"/>
                    <a:pt x="46251" y="6528"/>
                  </a:cubicBezTo>
                  <a:cubicBezTo>
                    <a:pt x="46214" y="6158"/>
                    <a:pt x="46177" y="5825"/>
                    <a:pt x="46103" y="5456"/>
                  </a:cubicBezTo>
                  <a:cubicBezTo>
                    <a:pt x="46066" y="5086"/>
                    <a:pt x="45992" y="4753"/>
                    <a:pt x="45845" y="4457"/>
                  </a:cubicBezTo>
                  <a:cubicBezTo>
                    <a:pt x="45734" y="4125"/>
                    <a:pt x="45623" y="3792"/>
                    <a:pt x="45475" y="3459"/>
                  </a:cubicBezTo>
                  <a:cubicBezTo>
                    <a:pt x="45179" y="2868"/>
                    <a:pt x="44809" y="2350"/>
                    <a:pt x="44440" y="1943"/>
                  </a:cubicBezTo>
                  <a:cubicBezTo>
                    <a:pt x="44070" y="1574"/>
                    <a:pt x="43700" y="1315"/>
                    <a:pt x="43441" y="1167"/>
                  </a:cubicBezTo>
                  <a:cubicBezTo>
                    <a:pt x="43294" y="1130"/>
                    <a:pt x="43146" y="1056"/>
                    <a:pt x="43109" y="1019"/>
                  </a:cubicBezTo>
                  <a:cubicBezTo>
                    <a:pt x="43035" y="1019"/>
                    <a:pt x="42961" y="982"/>
                    <a:pt x="42961" y="982"/>
                  </a:cubicBezTo>
                  <a:close/>
                  <a:moveTo>
                    <a:pt x="5266" y="6430"/>
                  </a:moveTo>
                  <a:cubicBezTo>
                    <a:pt x="5322" y="6430"/>
                    <a:pt x="5379" y="6438"/>
                    <a:pt x="5436" y="6454"/>
                  </a:cubicBezTo>
                  <a:cubicBezTo>
                    <a:pt x="5583" y="6454"/>
                    <a:pt x="5731" y="6491"/>
                    <a:pt x="5842" y="6565"/>
                  </a:cubicBezTo>
                  <a:cubicBezTo>
                    <a:pt x="5990" y="6676"/>
                    <a:pt x="6027" y="6824"/>
                    <a:pt x="6101" y="6935"/>
                  </a:cubicBezTo>
                  <a:lnTo>
                    <a:pt x="6101" y="7045"/>
                  </a:lnTo>
                  <a:lnTo>
                    <a:pt x="6101" y="7082"/>
                  </a:lnTo>
                  <a:cubicBezTo>
                    <a:pt x="6101" y="7119"/>
                    <a:pt x="6101" y="7230"/>
                    <a:pt x="6138" y="7267"/>
                  </a:cubicBezTo>
                  <a:lnTo>
                    <a:pt x="6286" y="7563"/>
                  </a:lnTo>
                  <a:cubicBezTo>
                    <a:pt x="6397" y="7748"/>
                    <a:pt x="6545" y="7933"/>
                    <a:pt x="6693" y="8044"/>
                  </a:cubicBezTo>
                  <a:cubicBezTo>
                    <a:pt x="6840" y="8228"/>
                    <a:pt x="6951" y="8376"/>
                    <a:pt x="7099" y="8561"/>
                  </a:cubicBezTo>
                  <a:cubicBezTo>
                    <a:pt x="7247" y="8746"/>
                    <a:pt x="7321" y="8931"/>
                    <a:pt x="7395" y="9079"/>
                  </a:cubicBezTo>
                  <a:cubicBezTo>
                    <a:pt x="7395" y="9116"/>
                    <a:pt x="7432" y="9153"/>
                    <a:pt x="7432" y="9227"/>
                  </a:cubicBezTo>
                  <a:cubicBezTo>
                    <a:pt x="7432" y="9264"/>
                    <a:pt x="7432" y="9301"/>
                    <a:pt x="7469" y="9338"/>
                  </a:cubicBezTo>
                  <a:cubicBezTo>
                    <a:pt x="7469" y="9412"/>
                    <a:pt x="7469" y="9449"/>
                    <a:pt x="7506" y="9485"/>
                  </a:cubicBezTo>
                  <a:lnTo>
                    <a:pt x="7506" y="9633"/>
                  </a:lnTo>
                  <a:lnTo>
                    <a:pt x="7506" y="10003"/>
                  </a:lnTo>
                  <a:cubicBezTo>
                    <a:pt x="7506" y="10077"/>
                    <a:pt x="7469" y="10188"/>
                    <a:pt x="7469" y="10225"/>
                  </a:cubicBezTo>
                  <a:cubicBezTo>
                    <a:pt x="7469" y="10262"/>
                    <a:pt x="7432" y="10336"/>
                    <a:pt x="7432" y="10336"/>
                  </a:cubicBezTo>
                  <a:lnTo>
                    <a:pt x="7432" y="10225"/>
                  </a:lnTo>
                  <a:cubicBezTo>
                    <a:pt x="7432" y="10188"/>
                    <a:pt x="7469" y="10077"/>
                    <a:pt x="7469" y="10003"/>
                  </a:cubicBezTo>
                  <a:lnTo>
                    <a:pt x="7469" y="9633"/>
                  </a:lnTo>
                  <a:lnTo>
                    <a:pt x="7469" y="9522"/>
                  </a:lnTo>
                  <a:cubicBezTo>
                    <a:pt x="7469" y="9485"/>
                    <a:pt x="7432" y="9449"/>
                    <a:pt x="7432" y="9449"/>
                  </a:cubicBezTo>
                  <a:cubicBezTo>
                    <a:pt x="7432" y="9412"/>
                    <a:pt x="7395" y="9338"/>
                    <a:pt x="7395" y="9301"/>
                  </a:cubicBezTo>
                  <a:cubicBezTo>
                    <a:pt x="7395" y="9264"/>
                    <a:pt x="7321" y="9227"/>
                    <a:pt x="7321" y="9153"/>
                  </a:cubicBezTo>
                  <a:cubicBezTo>
                    <a:pt x="7247" y="9042"/>
                    <a:pt x="7136" y="8857"/>
                    <a:pt x="7025" y="8709"/>
                  </a:cubicBezTo>
                  <a:cubicBezTo>
                    <a:pt x="6877" y="8561"/>
                    <a:pt x="6730" y="8376"/>
                    <a:pt x="6582" y="8228"/>
                  </a:cubicBezTo>
                  <a:cubicBezTo>
                    <a:pt x="6471" y="8044"/>
                    <a:pt x="6286" y="7933"/>
                    <a:pt x="6138" y="7674"/>
                  </a:cubicBezTo>
                  <a:cubicBezTo>
                    <a:pt x="6064" y="7600"/>
                    <a:pt x="5990" y="7452"/>
                    <a:pt x="5953" y="7304"/>
                  </a:cubicBezTo>
                  <a:cubicBezTo>
                    <a:pt x="5916" y="7230"/>
                    <a:pt x="5916" y="7193"/>
                    <a:pt x="5916" y="7119"/>
                  </a:cubicBezTo>
                  <a:lnTo>
                    <a:pt x="5916" y="7045"/>
                  </a:lnTo>
                  <a:lnTo>
                    <a:pt x="5916" y="6935"/>
                  </a:lnTo>
                  <a:cubicBezTo>
                    <a:pt x="5879" y="6861"/>
                    <a:pt x="5879" y="6750"/>
                    <a:pt x="5768" y="6713"/>
                  </a:cubicBezTo>
                  <a:cubicBezTo>
                    <a:pt x="5731" y="6676"/>
                    <a:pt x="5620" y="6639"/>
                    <a:pt x="5473" y="6639"/>
                  </a:cubicBezTo>
                  <a:cubicBezTo>
                    <a:pt x="5288" y="6639"/>
                    <a:pt x="5066" y="6676"/>
                    <a:pt x="4881" y="6750"/>
                  </a:cubicBezTo>
                  <a:cubicBezTo>
                    <a:pt x="4807" y="6824"/>
                    <a:pt x="4696" y="6861"/>
                    <a:pt x="4622" y="6935"/>
                  </a:cubicBezTo>
                  <a:lnTo>
                    <a:pt x="4548" y="7008"/>
                  </a:lnTo>
                  <a:lnTo>
                    <a:pt x="4511" y="7045"/>
                  </a:lnTo>
                  <a:cubicBezTo>
                    <a:pt x="4474" y="7082"/>
                    <a:pt x="4437" y="7119"/>
                    <a:pt x="4363" y="7119"/>
                  </a:cubicBezTo>
                  <a:cubicBezTo>
                    <a:pt x="4252" y="7267"/>
                    <a:pt x="4068" y="7415"/>
                    <a:pt x="3920" y="7489"/>
                  </a:cubicBezTo>
                  <a:cubicBezTo>
                    <a:pt x="3624" y="7748"/>
                    <a:pt x="3365" y="7859"/>
                    <a:pt x="3180" y="8007"/>
                  </a:cubicBezTo>
                  <a:cubicBezTo>
                    <a:pt x="2995" y="8118"/>
                    <a:pt x="2885" y="8192"/>
                    <a:pt x="2885" y="8192"/>
                  </a:cubicBezTo>
                  <a:cubicBezTo>
                    <a:pt x="2885" y="8192"/>
                    <a:pt x="2995" y="8118"/>
                    <a:pt x="3180" y="7970"/>
                  </a:cubicBezTo>
                  <a:cubicBezTo>
                    <a:pt x="3365" y="7822"/>
                    <a:pt x="3587" y="7637"/>
                    <a:pt x="3883" y="7415"/>
                  </a:cubicBezTo>
                  <a:cubicBezTo>
                    <a:pt x="4031" y="7267"/>
                    <a:pt x="4142" y="7193"/>
                    <a:pt x="4289" y="7045"/>
                  </a:cubicBezTo>
                  <a:lnTo>
                    <a:pt x="4363" y="6935"/>
                  </a:lnTo>
                  <a:lnTo>
                    <a:pt x="4437" y="6898"/>
                  </a:lnTo>
                  <a:lnTo>
                    <a:pt x="4474" y="6861"/>
                  </a:lnTo>
                  <a:cubicBezTo>
                    <a:pt x="4548" y="6750"/>
                    <a:pt x="4659" y="6713"/>
                    <a:pt x="4733" y="6639"/>
                  </a:cubicBezTo>
                  <a:cubicBezTo>
                    <a:pt x="4877" y="6523"/>
                    <a:pt x="5067" y="6430"/>
                    <a:pt x="5266" y="6430"/>
                  </a:cubicBezTo>
                  <a:close/>
                  <a:moveTo>
                    <a:pt x="37415" y="1574"/>
                  </a:moveTo>
                  <a:cubicBezTo>
                    <a:pt x="39190" y="2202"/>
                    <a:pt x="40373" y="3866"/>
                    <a:pt x="40743" y="7119"/>
                  </a:cubicBezTo>
                  <a:cubicBezTo>
                    <a:pt x="40964" y="8302"/>
                    <a:pt x="40853" y="9227"/>
                    <a:pt x="40595" y="9966"/>
                  </a:cubicBezTo>
                  <a:cubicBezTo>
                    <a:pt x="39781" y="10077"/>
                    <a:pt x="38857" y="10225"/>
                    <a:pt x="37822" y="10410"/>
                  </a:cubicBezTo>
                  <a:cubicBezTo>
                    <a:pt x="37785" y="10003"/>
                    <a:pt x="37711" y="9485"/>
                    <a:pt x="37452" y="8894"/>
                  </a:cubicBezTo>
                  <a:cubicBezTo>
                    <a:pt x="37378" y="8524"/>
                    <a:pt x="37193" y="8155"/>
                    <a:pt x="37009" y="7785"/>
                  </a:cubicBezTo>
                  <a:cubicBezTo>
                    <a:pt x="36824" y="7415"/>
                    <a:pt x="36602" y="7008"/>
                    <a:pt x="36306" y="6639"/>
                  </a:cubicBezTo>
                  <a:cubicBezTo>
                    <a:pt x="36047" y="6269"/>
                    <a:pt x="35715" y="5899"/>
                    <a:pt x="35382" y="5530"/>
                  </a:cubicBezTo>
                  <a:cubicBezTo>
                    <a:pt x="35197" y="5345"/>
                    <a:pt x="35012" y="5197"/>
                    <a:pt x="34827" y="5012"/>
                  </a:cubicBezTo>
                  <a:cubicBezTo>
                    <a:pt x="34642" y="4864"/>
                    <a:pt x="34458" y="4679"/>
                    <a:pt x="34236" y="4531"/>
                  </a:cubicBezTo>
                  <a:lnTo>
                    <a:pt x="33903" y="4310"/>
                  </a:lnTo>
                  <a:cubicBezTo>
                    <a:pt x="33829" y="4273"/>
                    <a:pt x="33681" y="4162"/>
                    <a:pt x="33570" y="4125"/>
                  </a:cubicBezTo>
                  <a:cubicBezTo>
                    <a:pt x="33496" y="4088"/>
                    <a:pt x="33348" y="3977"/>
                    <a:pt x="33274" y="3940"/>
                  </a:cubicBezTo>
                  <a:cubicBezTo>
                    <a:pt x="33164" y="3903"/>
                    <a:pt x="33016" y="3866"/>
                    <a:pt x="32942" y="3755"/>
                  </a:cubicBezTo>
                  <a:cubicBezTo>
                    <a:pt x="32720" y="3607"/>
                    <a:pt x="32535" y="3533"/>
                    <a:pt x="32276" y="3422"/>
                  </a:cubicBezTo>
                  <a:cubicBezTo>
                    <a:pt x="32202" y="3385"/>
                    <a:pt x="32054" y="3348"/>
                    <a:pt x="31981" y="3311"/>
                  </a:cubicBezTo>
                  <a:cubicBezTo>
                    <a:pt x="31870" y="3237"/>
                    <a:pt x="31722" y="3200"/>
                    <a:pt x="31648" y="3163"/>
                  </a:cubicBezTo>
                  <a:cubicBezTo>
                    <a:pt x="31537" y="3127"/>
                    <a:pt x="31426" y="3053"/>
                    <a:pt x="31315" y="3016"/>
                  </a:cubicBezTo>
                  <a:cubicBezTo>
                    <a:pt x="31241" y="2979"/>
                    <a:pt x="31093" y="2979"/>
                    <a:pt x="30982" y="2942"/>
                  </a:cubicBezTo>
                  <a:cubicBezTo>
                    <a:pt x="30760" y="2868"/>
                    <a:pt x="30576" y="2794"/>
                    <a:pt x="30391" y="2757"/>
                  </a:cubicBezTo>
                  <a:cubicBezTo>
                    <a:pt x="30206" y="2683"/>
                    <a:pt x="29984" y="2646"/>
                    <a:pt x="29799" y="2609"/>
                  </a:cubicBezTo>
                  <a:cubicBezTo>
                    <a:pt x="29614" y="2572"/>
                    <a:pt x="29430" y="2498"/>
                    <a:pt x="29245" y="2498"/>
                  </a:cubicBezTo>
                  <a:cubicBezTo>
                    <a:pt x="29060" y="2461"/>
                    <a:pt x="28875" y="2424"/>
                    <a:pt x="28727" y="2424"/>
                  </a:cubicBezTo>
                  <a:cubicBezTo>
                    <a:pt x="28542" y="2424"/>
                    <a:pt x="28394" y="2387"/>
                    <a:pt x="28283" y="2387"/>
                  </a:cubicBezTo>
                  <a:cubicBezTo>
                    <a:pt x="28136" y="2387"/>
                    <a:pt x="27988" y="2313"/>
                    <a:pt x="27914" y="2313"/>
                  </a:cubicBezTo>
                  <a:cubicBezTo>
                    <a:pt x="31278" y="2054"/>
                    <a:pt x="34458" y="1833"/>
                    <a:pt x="37415" y="1574"/>
                  </a:cubicBezTo>
                  <a:close/>
                  <a:moveTo>
                    <a:pt x="38155" y="1389"/>
                  </a:moveTo>
                  <a:cubicBezTo>
                    <a:pt x="38266" y="1389"/>
                    <a:pt x="38376" y="1463"/>
                    <a:pt x="38524" y="1500"/>
                  </a:cubicBezTo>
                  <a:cubicBezTo>
                    <a:pt x="38857" y="1574"/>
                    <a:pt x="39301" y="1796"/>
                    <a:pt x="39744" y="2239"/>
                  </a:cubicBezTo>
                  <a:cubicBezTo>
                    <a:pt x="40151" y="2646"/>
                    <a:pt x="40595" y="3200"/>
                    <a:pt x="40927" y="3866"/>
                  </a:cubicBezTo>
                  <a:cubicBezTo>
                    <a:pt x="41112" y="4162"/>
                    <a:pt x="41260" y="4531"/>
                    <a:pt x="41334" y="4901"/>
                  </a:cubicBezTo>
                  <a:cubicBezTo>
                    <a:pt x="41482" y="5271"/>
                    <a:pt x="41593" y="5641"/>
                    <a:pt x="41630" y="6084"/>
                  </a:cubicBezTo>
                  <a:cubicBezTo>
                    <a:pt x="41667" y="6454"/>
                    <a:pt x="41704" y="6861"/>
                    <a:pt x="41778" y="7230"/>
                  </a:cubicBezTo>
                  <a:cubicBezTo>
                    <a:pt x="41815" y="7600"/>
                    <a:pt x="41778" y="8007"/>
                    <a:pt x="41778" y="8376"/>
                  </a:cubicBezTo>
                  <a:cubicBezTo>
                    <a:pt x="41704" y="9116"/>
                    <a:pt x="41519" y="9818"/>
                    <a:pt x="41297" y="10336"/>
                  </a:cubicBezTo>
                  <a:cubicBezTo>
                    <a:pt x="41075" y="10890"/>
                    <a:pt x="40853" y="11297"/>
                    <a:pt x="40669" y="11556"/>
                  </a:cubicBezTo>
                  <a:cubicBezTo>
                    <a:pt x="40484" y="11889"/>
                    <a:pt x="40336" y="12036"/>
                    <a:pt x="40336" y="12036"/>
                  </a:cubicBezTo>
                  <a:cubicBezTo>
                    <a:pt x="40336" y="12036"/>
                    <a:pt x="40484" y="11889"/>
                    <a:pt x="40595" y="11556"/>
                  </a:cubicBezTo>
                  <a:cubicBezTo>
                    <a:pt x="40780" y="11297"/>
                    <a:pt x="40964" y="10816"/>
                    <a:pt x="41149" y="10262"/>
                  </a:cubicBezTo>
                  <a:cubicBezTo>
                    <a:pt x="41334" y="9707"/>
                    <a:pt x="41445" y="9079"/>
                    <a:pt x="41482" y="8376"/>
                  </a:cubicBezTo>
                  <a:lnTo>
                    <a:pt x="41482" y="7267"/>
                  </a:lnTo>
                  <a:lnTo>
                    <a:pt x="41334" y="6158"/>
                  </a:lnTo>
                  <a:cubicBezTo>
                    <a:pt x="41223" y="5419"/>
                    <a:pt x="40964" y="4679"/>
                    <a:pt x="40706" y="4051"/>
                  </a:cubicBezTo>
                  <a:cubicBezTo>
                    <a:pt x="40410" y="3385"/>
                    <a:pt x="40040" y="2831"/>
                    <a:pt x="39633" y="2424"/>
                  </a:cubicBezTo>
                  <a:cubicBezTo>
                    <a:pt x="39264" y="2017"/>
                    <a:pt x="38857" y="1722"/>
                    <a:pt x="38524" y="1574"/>
                  </a:cubicBezTo>
                  <a:cubicBezTo>
                    <a:pt x="38376" y="1537"/>
                    <a:pt x="38266" y="1500"/>
                    <a:pt x="38155" y="1463"/>
                  </a:cubicBezTo>
                  <a:cubicBezTo>
                    <a:pt x="38081" y="1463"/>
                    <a:pt x="38007" y="1389"/>
                    <a:pt x="38007" y="1389"/>
                  </a:cubicBezTo>
                  <a:close/>
                  <a:moveTo>
                    <a:pt x="4511" y="7674"/>
                  </a:moveTo>
                  <a:cubicBezTo>
                    <a:pt x="4548" y="7674"/>
                    <a:pt x="4659" y="7674"/>
                    <a:pt x="4696" y="7748"/>
                  </a:cubicBezTo>
                  <a:cubicBezTo>
                    <a:pt x="4955" y="7822"/>
                    <a:pt x="5066" y="8118"/>
                    <a:pt x="5177" y="8302"/>
                  </a:cubicBezTo>
                  <a:cubicBezTo>
                    <a:pt x="5251" y="8524"/>
                    <a:pt x="5325" y="8746"/>
                    <a:pt x="5362" y="8968"/>
                  </a:cubicBezTo>
                  <a:cubicBezTo>
                    <a:pt x="5399" y="9227"/>
                    <a:pt x="5436" y="9449"/>
                    <a:pt x="5546" y="9633"/>
                  </a:cubicBezTo>
                  <a:lnTo>
                    <a:pt x="5694" y="9892"/>
                  </a:lnTo>
                  <a:cubicBezTo>
                    <a:pt x="5731" y="10003"/>
                    <a:pt x="5768" y="10151"/>
                    <a:pt x="5805" y="10225"/>
                  </a:cubicBezTo>
                  <a:cubicBezTo>
                    <a:pt x="5916" y="10447"/>
                    <a:pt x="5953" y="10632"/>
                    <a:pt x="5953" y="10816"/>
                  </a:cubicBezTo>
                  <a:cubicBezTo>
                    <a:pt x="5990" y="11001"/>
                    <a:pt x="5990" y="11186"/>
                    <a:pt x="5990" y="11371"/>
                  </a:cubicBezTo>
                  <a:cubicBezTo>
                    <a:pt x="5990" y="11556"/>
                    <a:pt x="5990" y="11704"/>
                    <a:pt x="5953" y="11852"/>
                  </a:cubicBezTo>
                  <a:cubicBezTo>
                    <a:pt x="5953" y="11999"/>
                    <a:pt x="5916" y="12110"/>
                    <a:pt x="5879" y="12221"/>
                  </a:cubicBezTo>
                  <a:cubicBezTo>
                    <a:pt x="5879" y="12110"/>
                    <a:pt x="5916" y="11999"/>
                    <a:pt x="5916" y="11852"/>
                  </a:cubicBezTo>
                  <a:lnTo>
                    <a:pt x="5916" y="11371"/>
                  </a:lnTo>
                  <a:cubicBezTo>
                    <a:pt x="5879" y="11075"/>
                    <a:pt x="5768" y="10632"/>
                    <a:pt x="5620" y="10262"/>
                  </a:cubicBezTo>
                  <a:lnTo>
                    <a:pt x="5509" y="10003"/>
                  </a:lnTo>
                  <a:cubicBezTo>
                    <a:pt x="5436" y="9892"/>
                    <a:pt x="5362" y="9818"/>
                    <a:pt x="5325" y="9670"/>
                  </a:cubicBezTo>
                  <a:cubicBezTo>
                    <a:pt x="5214" y="9449"/>
                    <a:pt x="5177" y="9227"/>
                    <a:pt x="5066" y="8968"/>
                  </a:cubicBezTo>
                  <a:cubicBezTo>
                    <a:pt x="5029" y="8746"/>
                    <a:pt x="4992" y="8524"/>
                    <a:pt x="4881" y="8339"/>
                  </a:cubicBezTo>
                  <a:cubicBezTo>
                    <a:pt x="4844" y="8228"/>
                    <a:pt x="4733" y="8044"/>
                    <a:pt x="4548" y="7970"/>
                  </a:cubicBezTo>
                  <a:cubicBezTo>
                    <a:pt x="4530" y="7951"/>
                    <a:pt x="4511" y="7951"/>
                    <a:pt x="4497" y="7951"/>
                  </a:cubicBezTo>
                  <a:cubicBezTo>
                    <a:pt x="4484" y="7951"/>
                    <a:pt x="4474" y="7951"/>
                    <a:pt x="4474" y="7933"/>
                  </a:cubicBezTo>
                  <a:lnTo>
                    <a:pt x="4326" y="7933"/>
                  </a:lnTo>
                  <a:cubicBezTo>
                    <a:pt x="4252" y="7933"/>
                    <a:pt x="4142" y="7933"/>
                    <a:pt x="4068" y="7970"/>
                  </a:cubicBezTo>
                  <a:cubicBezTo>
                    <a:pt x="3883" y="8007"/>
                    <a:pt x="3735" y="8118"/>
                    <a:pt x="3587" y="8192"/>
                  </a:cubicBezTo>
                  <a:cubicBezTo>
                    <a:pt x="3328" y="8376"/>
                    <a:pt x="3143" y="8598"/>
                    <a:pt x="3032" y="8783"/>
                  </a:cubicBezTo>
                  <a:cubicBezTo>
                    <a:pt x="2973" y="8857"/>
                    <a:pt x="2932" y="8919"/>
                    <a:pt x="2904" y="8967"/>
                  </a:cubicBezTo>
                  <a:lnTo>
                    <a:pt x="2904" y="8967"/>
                  </a:lnTo>
                  <a:lnTo>
                    <a:pt x="2995" y="8783"/>
                  </a:lnTo>
                  <a:cubicBezTo>
                    <a:pt x="3106" y="8598"/>
                    <a:pt x="3217" y="8376"/>
                    <a:pt x="3513" y="8118"/>
                  </a:cubicBezTo>
                  <a:cubicBezTo>
                    <a:pt x="3661" y="7970"/>
                    <a:pt x="3772" y="7859"/>
                    <a:pt x="4031" y="7785"/>
                  </a:cubicBezTo>
                  <a:cubicBezTo>
                    <a:pt x="4105" y="7748"/>
                    <a:pt x="4216" y="7748"/>
                    <a:pt x="4326" y="7674"/>
                  </a:cubicBezTo>
                  <a:close/>
                  <a:moveTo>
                    <a:pt x="4252" y="6195"/>
                  </a:moveTo>
                  <a:lnTo>
                    <a:pt x="4252" y="6195"/>
                  </a:lnTo>
                  <a:cubicBezTo>
                    <a:pt x="4068" y="6343"/>
                    <a:pt x="3809" y="6565"/>
                    <a:pt x="3513" y="6861"/>
                  </a:cubicBezTo>
                  <a:cubicBezTo>
                    <a:pt x="3328" y="7008"/>
                    <a:pt x="3143" y="7082"/>
                    <a:pt x="2885" y="7193"/>
                  </a:cubicBezTo>
                  <a:cubicBezTo>
                    <a:pt x="2848" y="7193"/>
                    <a:pt x="2811" y="7230"/>
                    <a:pt x="2700" y="7230"/>
                  </a:cubicBezTo>
                  <a:cubicBezTo>
                    <a:pt x="2663" y="7230"/>
                    <a:pt x="2626" y="7267"/>
                    <a:pt x="2515" y="7267"/>
                  </a:cubicBezTo>
                  <a:cubicBezTo>
                    <a:pt x="2478" y="7304"/>
                    <a:pt x="2441" y="7304"/>
                    <a:pt x="2404" y="7378"/>
                  </a:cubicBezTo>
                  <a:cubicBezTo>
                    <a:pt x="2330" y="7415"/>
                    <a:pt x="2293" y="7415"/>
                    <a:pt x="2256" y="7452"/>
                  </a:cubicBezTo>
                  <a:cubicBezTo>
                    <a:pt x="1886" y="7785"/>
                    <a:pt x="1591" y="8228"/>
                    <a:pt x="1480" y="8709"/>
                  </a:cubicBezTo>
                  <a:cubicBezTo>
                    <a:pt x="1369" y="8931"/>
                    <a:pt x="1369" y="9227"/>
                    <a:pt x="1369" y="9449"/>
                  </a:cubicBezTo>
                  <a:cubicBezTo>
                    <a:pt x="1369" y="9596"/>
                    <a:pt x="1406" y="9707"/>
                    <a:pt x="1406" y="9855"/>
                  </a:cubicBezTo>
                  <a:lnTo>
                    <a:pt x="1406" y="10262"/>
                  </a:lnTo>
                  <a:cubicBezTo>
                    <a:pt x="1369" y="10779"/>
                    <a:pt x="1332" y="11260"/>
                    <a:pt x="1295" y="11667"/>
                  </a:cubicBezTo>
                  <a:cubicBezTo>
                    <a:pt x="1295" y="11852"/>
                    <a:pt x="1221" y="12036"/>
                    <a:pt x="1221" y="12221"/>
                  </a:cubicBezTo>
                  <a:cubicBezTo>
                    <a:pt x="1221" y="12246"/>
                    <a:pt x="1221" y="12269"/>
                    <a:pt x="1221" y="12291"/>
                  </a:cubicBezTo>
                  <a:lnTo>
                    <a:pt x="1221" y="12291"/>
                  </a:lnTo>
                  <a:cubicBezTo>
                    <a:pt x="1196" y="12113"/>
                    <a:pt x="1184" y="11902"/>
                    <a:pt x="1184" y="11667"/>
                  </a:cubicBezTo>
                  <a:cubicBezTo>
                    <a:pt x="1184" y="11223"/>
                    <a:pt x="1221" y="10779"/>
                    <a:pt x="1221" y="10262"/>
                  </a:cubicBezTo>
                  <a:lnTo>
                    <a:pt x="1221" y="9892"/>
                  </a:lnTo>
                  <a:cubicBezTo>
                    <a:pt x="1221" y="9818"/>
                    <a:pt x="1184" y="9670"/>
                    <a:pt x="1184" y="9522"/>
                  </a:cubicBezTo>
                  <a:cubicBezTo>
                    <a:pt x="1147" y="9264"/>
                    <a:pt x="1184" y="8931"/>
                    <a:pt x="1221" y="8709"/>
                  </a:cubicBezTo>
                  <a:cubicBezTo>
                    <a:pt x="1369" y="8118"/>
                    <a:pt x="1702" y="7600"/>
                    <a:pt x="2108" y="7267"/>
                  </a:cubicBezTo>
                  <a:cubicBezTo>
                    <a:pt x="2145" y="7230"/>
                    <a:pt x="2219" y="7193"/>
                    <a:pt x="2293" y="7193"/>
                  </a:cubicBezTo>
                  <a:cubicBezTo>
                    <a:pt x="2330" y="7119"/>
                    <a:pt x="2441" y="7119"/>
                    <a:pt x="2478" y="7082"/>
                  </a:cubicBezTo>
                  <a:cubicBezTo>
                    <a:pt x="2515" y="7045"/>
                    <a:pt x="2589" y="7045"/>
                    <a:pt x="2663" y="7045"/>
                  </a:cubicBezTo>
                  <a:cubicBezTo>
                    <a:pt x="2700" y="7045"/>
                    <a:pt x="2774" y="7008"/>
                    <a:pt x="2848" y="7008"/>
                  </a:cubicBezTo>
                  <a:cubicBezTo>
                    <a:pt x="3106" y="6935"/>
                    <a:pt x="3291" y="6861"/>
                    <a:pt x="3476" y="6750"/>
                  </a:cubicBezTo>
                  <a:cubicBezTo>
                    <a:pt x="3772" y="6565"/>
                    <a:pt x="4068" y="6343"/>
                    <a:pt x="4252" y="6195"/>
                  </a:cubicBezTo>
                  <a:close/>
                  <a:moveTo>
                    <a:pt x="3957" y="9654"/>
                  </a:moveTo>
                  <a:cubicBezTo>
                    <a:pt x="3969" y="9654"/>
                    <a:pt x="3981" y="9658"/>
                    <a:pt x="3994" y="9670"/>
                  </a:cubicBezTo>
                  <a:cubicBezTo>
                    <a:pt x="4068" y="9670"/>
                    <a:pt x="4068" y="9707"/>
                    <a:pt x="4105" y="9707"/>
                  </a:cubicBezTo>
                  <a:cubicBezTo>
                    <a:pt x="4142" y="9781"/>
                    <a:pt x="4179" y="9818"/>
                    <a:pt x="4179" y="9855"/>
                  </a:cubicBezTo>
                  <a:cubicBezTo>
                    <a:pt x="4289" y="10040"/>
                    <a:pt x="4326" y="10188"/>
                    <a:pt x="4363" y="10336"/>
                  </a:cubicBezTo>
                  <a:cubicBezTo>
                    <a:pt x="4437" y="10447"/>
                    <a:pt x="4437" y="10595"/>
                    <a:pt x="4474" y="10706"/>
                  </a:cubicBezTo>
                  <a:cubicBezTo>
                    <a:pt x="4511" y="10890"/>
                    <a:pt x="4511" y="11001"/>
                    <a:pt x="4511" y="11001"/>
                  </a:cubicBezTo>
                  <a:cubicBezTo>
                    <a:pt x="4511" y="11001"/>
                    <a:pt x="4474" y="10927"/>
                    <a:pt x="4437" y="10706"/>
                  </a:cubicBezTo>
                  <a:cubicBezTo>
                    <a:pt x="4363" y="10595"/>
                    <a:pt x="4326" y="10447"/>
                    <a:pt x="4289" y="10373"/>
                  </a:cubicBezTo>
                  <a:cubicBezTo>
                    <a:pt x="4252" y="10225"/>
                    <a:pt x="4179" y="10077"/>
                    <a:pt x="4105" y="9966"/>
                  </a:cubicBezTo>
                  <a:lnTo>
                    <a:pt x="3994" y="9855"/>
                  </a:lnTo>
                  <a:lnTo>
                    <a:pt x="3957" y="9855"/>
                  </a:lnTo>
                  <a:cubicBezTo>
                    <a:pt x="3920" y="9855"/>
                    <a:pt x="3883" y="9966"/>
                    <a:pt x="3883" y="10040"/>
                  </a:cubicBezTo>
                  <a:cubicBezTo>
                    <a:pt x="3809" y="10151"/>
                    <a:pt x="3809" y="10225"/>
                    <a:pt x="3772" y="10336"/>
                  </a:cubicBezTo>
                  <a:cubicBezTo>
                    <a:pt x="3772" y="10410"/>
                    <a:pt x="3735" y="10521"/>
                    <a:pt x="3735" y="10632"/>
                  </a:cubicBezTo>
                  <a:cubicBezTo>
                    <a:pt x="3735" y="11075"/>
                    <a:pt x="3772" y="11519"/>
                    <a:pt x="3920" y="11926"/>
                  </a:cubicBezTo>
                  <a:cubicBezTo>
                    <a:pt x="3994" y="12110"/>
                    <a:pt x="4105" y="12369"/>
                    <a:pt x="4179" y="12480"/>
                  </a:cubicBezTo>
                  <a:cubicBezTo>
                    <a:pt x="4252" y="12591"/>
                    <a:pt x="4326" y="12591"/>
                    <a:pt x="4363" y="12591"/>
                  </a:cubicBezTo>
                  <a:cubicBezTo>
                    <a:pt x="4437" y="12591"/>
                    <a:pt x="4474" y="12480"/>
                    <a:pt x="4511" y="12406"/>
                  </a:cubicBezTo>
                  <a:lnTo>
                    <a:pt x="4548" y="12369"/>
                  </a:lnTo>
                  <a:lnTo>
                    <a:pt x="4548" y="12295"/>
                  </a:lnTo>
                  <a:lnTo>
                    <a:pt x="4548" y="12258"/>
                  </a:lnTo>
                  <a:cubicBezTo>
                    <a:pt x="4548" y="12221"/>
                    <a:pt x="4622" y="12184"/>
                    <a:pt x="4622" y="12110"/>
                  </a:cubicBezTo>
                  <a:cubicBezTo>
                    <a:pt x="4659" y="12036"/>
                    <a:pt x="4659" y="11926"/>
                    <a:pt x="4696" y="11852"/>
                  </a:cubicBezTo>
                  <a:cubicBezTo>
                    <a:pt x="4733" y="11667"/>
                    <a:pt x="4733" y="11482"/>
                    <a:pt x="4733" y="11297"/>
                  </a:cubicBezTo>
                  <a:cubicBezTo>
                    <a:pt x="4733" y="10964"/>
                    <a:pt x="4659" y="10706"/>
                    <a:pt x="4659" y="10447"/>
                  </a:cubicBezTo>
                  <a:lnTo>
                    <a:pt x="4659" y="10225"/>
                  </a:lnTo>
                  <a:cubicBezTo>
                    <a:pt x="4659" y="10262"/>
                    <a:pt x="4659" y="10373"/>
                    <a:pt x="4696" y="10447"/>
                  </a:cubicBezTo>
                  <a:cubicBezTo>
                    <a:pt x="4733" y="10632"/>
                    <a:pt x="4844" y="10927"/>
                    <a:pt x="4881" y="11297"/>
                  </a:cubicBezTo>
                  <a:lnTo>
                    <a:pt x="4881" y="11889"/>
                  </a:lnTo>
                  <a:cubicBezTo>
                    <a:pt x="4881" y="11999"/>
                    <a:pt x="4844" y="12073"/>
                    <a:pt x="4844" y="12221"/>
                  </a:cubicBezTo>
                  <a:cubicBezTo>
                    <a:pt x="4844" y="12258"/>
                    <a:pt x="4807" y="12295"/>
                    <a:pt x="4807" y="12369"/>
                  </a:cubicBezTo>
                  <a:lnTo>
                    <a:pt x="4807" y="12406"/>
                  </a:lnTo>
                  <a:lnTo>
                    <a:pt x="4807" y="12443"/>
                  </a:lnTo>
                  <a:lnTo>
                    <a:pt x="4733" y="12554"/>
                  </a:lnTo>
                  <a:cubicBezTo>
                    <a:pt x="4696" y="12628"/>
                    <a:pt x="4622" y="12776"/>
                    <a:pt x="4474" y="12813"/>
                  </a:cubicBezTo>
                  <a:cubicBezTo>
                    <a:pt x="4437" y="12825"/>
                    <a:pt x="4404" y="12829"/>
                    <a:pt x="4376" y="12829"/>
                  </a:cubicBezTo>
                  <a:cubicBezTo>
                    <a:pt x="4318" y="12829"/>
                    <a:pt x="4277" y="12813"/>
                    <a:pt x="4252" y="12813"/>
                  </a:cubicBezTo>
                  <a:cubicBezTo>
                    <a:pt x="4105" y="12739"/>
                    <a:pt x="4068" y="12665"/>
                    <a:pt x="3994" y="12628"/>
                  </a:cubicBezTo>
                  <a:cubicBezTo>
                    <a:pt x="3809" y="12443"/>
                    <a:pt x="3735" y="12221"/>
                    <a:pt x="3624" y="11999"/>
                  </a:cubicBezTo>
                  <a:cubicBezTo>
                    <a:pt x="3550" y="11741"/>
                    <a:pt x="3513" y="11519"/>
                    <a:pt x="3513" y="11297"/>
                  </a:cubicBezTo>
                  <a:cubicBezTo>
                    <a:pt x="3439" y="11075"/>
                    <a:pt x="3439" y="10816"/>
                    <a:pt x="3513" y="10595"/>
                  </a:cubicBezTo>
                  <a:cubicBezTo>
                    <a:pt x="3513" y="10521"/>
                    <a:pt x="3550" y="10373"/>
                    <a:pt x="3550" y="10262"/>
                  </a:cubicBezTo>
                  <a:cubicBezTo>
                    <a:pt x="3587" y="10188"/>
                    <a:pt x="3587" y="10040"/>
                    <a:pt x="3624" y="9966"/>
                  </a:cubicBezTo>
                  <a:cubicBezTo>
                    <a:pt x="3624" y="9892"/>
                    <a:pt x="3698" y="9855"/>
                    <a:pt x="3735" y="9818"/>
                  </a:cubicBezTo>
                  <a:cubicBezTo>
                    <a:pt x="3772" y="9781"/>
                    <a:pt x="3772" y="9707"/>
                    <a:pt x="3883" y="9670"/>
                  </a:cubicBezTo>
                  <a:cubicBezTo>
                    <a:pt x="3907" y="9670"/>
                    <a:pt x="3932" y="9654"/>
                    <a:pt x="3957" y="9654"/>
                  </a:cubicBezTo>
                  <a:close/>
                  <a:moveTo>
                    <a:pt x="27729" y="2387"/>
                  </a:moveTo>
                  <a:cubicBezTo>
                    <a:pt x="27803" y="2387"/>
                    <a:pt x="27840" y="2387"/>
                    <a:pt x="27951" y="2424"/>
                  </a:cubicBezTo>
                  <a:cubicBezTo>
                    <a:pt x="28099" y="2461"/>
                    <a:pt x="28210" y="2461"/>
                    <a:pt x="28357" y="2498"/>
                  </a:cubicBezTo>
                  <a:cubicBezTo>
                    <a:pt x="28505" y="2572"/>
                    <a:pt x="28653" y="2572"/>
                    <a:pt x="28838" y="2609"/>
                  </a:cubicBezTo>
                  <a:cubicBezTo>
                    <a:pt x="28949" y="2646"/>
                    <a:pt x="29171" y="2683"/>
                    <a:pt x="29319" y="2757"/>
                  </a:cubicBezTo>
                  <a:lnTo>
                    <a:pt x="29873" y="2868"/>
                  </a:lnTo>
                  <a:cubicBezTo>
                    <a:pt x="30095" y="2942"/>
                    <a:pt x="30243" y="2979"/>
                    <a:pt x="30465" y="3053"/>
                  </a:cubicBezTo>
                  <a:cubicBezTo>
                    <a:pt x="30650" y="3127"/>
                    <a:pt x="30797" y="3200"/>
                    <a:pt x="31056" y="3311"/>
                  </a:cubicBezTo>
                  <a:cubicBezTo>
                    <a:pt x="31130" y="3348"/>
                    <a:pt x="31241" y="3385"/>
                    <a:pt x="31389" y="3385"/>
                  </a:cubicBezTo>
                  <a:cubicBezTo>
                    <a:pt x="31463" y="3422"/>
                    <a:pt x="31574" y="3496"/>
                    <a:pt x="31685" y="3533"/>
                  </a:cubicBezTo>
                  <a:cubicBezTo>
                    <a:pt x="31796" y="3570"/>
                    <a:pt x="31870" y="3607"/>
                    <a:pt x="32017" y="3681"/>
                  </a:cubicBezTo>
                  <a:cubicBezTo>
                    <a:pt x="32128" y="3718"/>
                    <a:pt x="32202" y="3755"/>
                    <a:pt x="32350" y="3792"/>
                  </a:cubicBezTo>
                  <a:cubicBezTo>
                    <a:pt x="32535" y="3903"/>
                    <a:pt x="32757" y="4051"/>
                    <a:pt x="32942" y="4125"/>
                  </a:cubicBezTo>
                  <a:cubicBezTo>
                    <a:pt x="33053" y="4162"/>
                    <a:pt x="33127" y="4273"/>
                    <a:pt x="33274" y="4310"/>
                  </a:cubicBezTo>
                  <a:cubicBezTo>
                    <a:pt x="33348" y="4347"/>
                    <a:pt x="33459" y="4457"/>
                    <a:pt x="33533" y="4494"/>
                  </a:cubicBezTo>
                  <a:cubicBezTo>
                    <a:pt x="33644" y="4531"/>
                    <a:pt x="33718" y="4642"/>
                    <a:pt x="33829" y="4679"/>
                  </a:cubicBezTo>
                  <a:lnTo>
                    <a:pt x="34088" y="4901"/>
                  </a:lnTo>
                  <a:cubicBezTo>
                    <a:pt x="34232" y="5017"/>
                    <a:pt x="34377" y="5155"/>
                    <a:pt x="34504" y="5280"/>
                  </a:cubicBezTo>
                  <a:lnTo>
                    <a:pt x="34504" y="5280"/>
                  </a:lnTo>
                  <a:cubicBezTo>
                    <a:pt x="34465" y="5267"/>
                    <a:pt x="34433" y="5258"/>
                    <a:pt x="34384" y="5234"/>
                  </a:cubicBezTo>
                  <a:cubicBezTo>
                    <a:pt x="34310" y="5197"/>
                    <a:pt x="34236" y="5197"/>
                    <a:pt x="34199" y="5123"/>
                  </a:cubicBezTo>
                  <a:cubicBezTo>
                    <a:pt x="33940" y="5049"/>
                    <a:pt x="33718" y="4938"/>
                    <a:pt x="33533" y="4864"/>
                  </a:cubicBezTo>
                  <a:cubicBezTo>
                    <a:pt x="33311" y="4827"/>
                    <a:pt x="33127" y="4716"/>
                    <a:pt x="32979" y="4716"/>
                  </a:cubicBezTo>
                  <a:cubicBezTo>
                    <a:pt x="32794" y="4679"/>
                    <a:pt x="32646" y="4642"/>
                    <a:pt x="32535" y="4642"/>
                  </a:cubicBezTo>
                  <a:cubicBezTo>
                    <a:pt x="32276" y="4568"/>
                    <a:pt x="32165" y="4568"/>
                    <a:pt x="32165" y="4568"/>
                  </a:cubicBezTo>
                  <a:cubicBezTo>
                    <a:pt x="32165" y="4568"/>
                    <a:pt x="32276" y="4642"/>
                    <a:pt x="32535" y="4679"/>
                  </a:cubicBezTo>
                  <a:lnTo>
                    <a:pt x="32942" y="4827"/>
                  </a:lnTo>
                  <a:cubicBezTo>
                    <a:pt x="33127" y="4864"/>
                    <a:pt x="33311" y="4938"/>
                    <a:pt x="33496" y="5012"/>
                  </a:cubicBezTo>
                  <a:cubicBezTo>
                    <a:pt x="33681" y="5086"/>
                    <a:pt x="33903" y="5197"/>
                    <a:pt x="34088" y="5308"/>
                  </a:cubicBezTo>
                  <a:cubicBezTo>
                    <a:pt x="34125" y="5382"/>
                    <a:pt x="34199" y="5382"/>
                    <a:pt x="34236" y="5419"/>
                  </a:cubicBezTo>
                  <a:cubicBezTo>
                    <a:pt x="34273" y="5456"/>
                    <a:pt x="34310" y="5456"/>
                    <a:pt x="34384" y="5493"/>
                  </a:cubicBezTo>
                  <a:cubicBezTo>
                    <a:pt x="34458" y="5567"/>
                    <a:pt x="34605" y="5641"/>
                    <a:pt x="34679" y="5751"/>
                  </a:cubicBezTo>
                  <a:lnTo>
                    <a:pt x="34827" y="5862"/>
                  </a:lnTo>
                  <a:lnTo>
                    <a:pt x="34975" y="6010"/>
                  </a:lnTo>
                  <a:lnTo>
                    <a:pt x="35234" y="6306"/>
                  </a:lnTo>
                  <a:lnTo>
                    <a:pt x="35530" y="6565"/>
                  </a:lnTo>
                  <a:cubicBezTo>
                    <a:pt x="35604" y="6713"/>
                    <a:pt x="35715" y="6787"/>
                    <a:pt x="35752" y="6935"/>
                  </a:cubicBezTo>
                  <a:cubicBezTo>
                    <a:pt x="35973" y="7304"/>
                    <a:pt x="36158" y="7674"/>
                    <a:pt x="36306" y="8044"/>
                  </a:cubicBezTo>
                  <a:cubicBezTo>
                    <a:pt x="36454" y="8413"/>
                    <a:pt x="36602" y="8783"/>
                    <a:pt x="36676" y="9116"/>
                  </a:cubicBezTo>
                  <a:cubicBezTo>
                    <a:pt x="36787" y="9449"/>
                    <a:pt x="36824" y="9744"/>
                    <a:pt x="36861" y="10040"/>
                  </a:cubicBezTo>
                  <a:lnTo>
                    <a:pt x="36861" y="10114"/>
                  </a:lnTo>
                  <a:cubicBezTo>
                    <a:pt x="36898" y="10299"/>
                    <a:pt x="36972" y="10558"/>
                    <a:pt x="36972" y="10779"/>
                  </a:cubicBezTo>
                  <a:cubicBezTo>
                    <a:pt x="36972" y="11001"/>
                    <a:pt x="36972" y="11223"/>
                    <a:pt x="36898" y="11408"/>
                  </a:cubicBezTo>
                  <a:cubicBezTo>
                    <a:pt x="36898" y="11519"/>
                    <a:pt x="36861" y="11556"/>
                    <a:pt x="36861" y="11667"/>
                  </a:cubicBezTo>
                  <a:lnTo>
                    <a:pt x="36861" y="11408"/>
                  </a:lnTo>
                  <a:cubicBezTo>
                    <a:pt x="36861" y="11223"/>
                    <a:pt x="36824" y="11001"/>
                    <a:pt x="36787" y="10779"/>
                  </a:cubicBezTo>
                  <a:cubicBezTo>
                    <a:pt x="36787" y="10669"/>
                    <a:pt x="36713" y="10632"/>
                    <a:pt x="36713" y="10558"/>
                  </a:cubicBezTo>
                  <a:cubicBezTo>
                    <a:pt x="35382" y="10742"/>
                    <a:pt x="34014" y="10853"/>
                    <a:pt x="32905" y="10964"/>
                  </a:cubicBezTo>
                  <a:cubicBezTo>
                    <a:pt x="32461" y="10927"/>
                    <a:pt x="31981" y="10927"/>
                    <a:pt x="31315" y="10779"/>
                  </a:cubicBezTo>
                  <a:cubicBezTo>
                    <a:pt x="30945" y="10742"/>
                    <a:pt x="30576" y="10632"/>
                    <a:pt x="30206" y="10558"/>
                  </a:cubicBezTo>
                  <a:cubicBezTo>
                    <a:pt x="30021" y="10484"/>
                    <a:pt x="29836" y="10410"/>
                    <a:pt x="29651" y="10299"/>
                  </a:cubicBezTo>
                  <a:cubicBezTo>
                    <a:pt x="29467" y="10225"/>
                    <a:pt x="29282" y="10077"/>
                    <a:pt x="29208" y="9929"/>
                  </a:cubicBezTo>
                  <a:cubicBezTo>
                    <a:pt x="29134" y="9892"/>
                    <a:pt x="29134" y="9855"/>
                    <a:pt x="29134" y="9818"/>
                  </a:cubicBezTo>
                  <a:cubicBezTo>
                    <a:pt x="29134" y="9744"/>
                    <a:pt x="29134" y="9707"/>
                    <a:pt x="29097" y="9633"/>
                  </a:cubicBezTo>
                  <a:cubicBezTo>
                    <a:pt x="29060" y="9485"/>
                    <a:pt x="28949" y="9375"/>
                    <a:pt x="28875" y="9301"/>
                  </a:cubicBezTo>
                  <a:cubicBezTo>
                    <a:pt x="28690" y="9153"/>
                    <a:pt x="28394" y="9079"/>
                    <a:pt x="28173" y="9005"/>
                  </a:cubicBezTo>
                  <a:cubicBezTo>
                    <a:pt x="27729" y="8931"/>
                    <a:pt x="27211" y="8931"/>
                    <a:pt x="26731" y="8894"/>
                  </a:cubicBezTo>
                  <a:cubicBezTo>
                    <a:pt x="26287" y="8820"/>
                    <a:pt x="25769" y="8820"/>
                    <a:pt x="25363" y="8709"/>
                  </a:cubicBezTo>
                  <a:cubicBezTo>
                    <a:pt x="25141" y="8598"/>
                    <a:pt x="24956" y="8524"/>
                    <a:pt x="24808" y="8339"/>
                  </a:cubicBezTo>
                  <a:cubicBezTo>
                    <a:pt x="24660" y="8155"/>
                    <a:pt x="24438" y="8007"/>
                    <a:pt x="24254" y="7896"/>
                  </a:cubicBezTo>
                  <a:cubicBezTo>
                    <a:pt x="23847" y="7711"/>
                    <a:pt x="23403" y="7637"/>
                    <a:pt x="22997" y="7526"/>
                  </a:cubicBezTo>
                  <a:cubicBezTo>
                    <a:pt x="22590" y="7452"/>
                    <a:pt x="22220" y="7415"/>
                    <a:pt x="21851" y="7341"/>
                  </a:cubicBezTo>
                  <a:cubicBezTo>
                    <a:pt x="21149" y="7267"/>
                    <a:pt x="20559" y="7230"/>
                    <a:pt x="20152" y="7157"/>
                  </a:cubicBezTo>
                  <a:lnTo>
                    <a:pt x="20152" y="7157"/>
                  </a:lnTo>
                  <a:cubicBezTo>
                    <a:pt x="20559" y="7230"/>
                    <a:pt x="21149" y="7267"/>
                    <a:pt x="21851" y="7415"/>
                  </a:cubicBezTo>
                  <a:cubicBezTo>
                    <a:pt x="22220" y="7452"/>
                    <a:pt x="22590" y="7526"/>
                    <a:pt x="22960" y="7637"/>
                  </a:cubicBezTo>
                  <a:cubicBezTo>
                    <a:pt x="23366" y="7711"/>
                    <a:pt x="23810" y="7859"/>
                    <a:pt x="24180" y="8044"/>
                  </a:cubicBezTo>
                  <a:cubicBezTo>
                    <a:pt x="24365" y="8155"/>
                    <a:pt x="24586" y="8265"/>
                    <a:pt x="24660" y="8413"/>
                  </a:cubicBezTo>
                  <a:cubicBezTo>
                    <a:pt x="24808" y="8598"/>
                    <a:pt x="25030" y="8746"/>
                    <a:pt x="25289" y="8820"/>
                  </a:cubicBezTo>
                  <a:cubicBezTo>
                    <a:pt x="25732" y="8968"/>
                    <a:pt x="26213" y="9005"/>
                    <a:pt x="26694" y="9079"/>
                  </a:cubicBezTo>
                  <a:cubicBezTo>
                    <a:pt x="27174" y="9116"/>
                    <a:pt x="27692" y="9116"/>
                    <a:pt x="28099" y="9190"/>
                  </a:cubicBezTo>
                  <a:cubicBezTo>
                    <a:pt x="28320" y="9264"/>
                    <a:pt x="28542" y="9338"/>
                    <a:pt x="28690" y="9449"/>
                  </a:cubicBezTo>
                  <a:cubicBezTo>
                    <a:pt x="28801" y="9485"/>
                    <a:pt x="28838" y="9559"/>
                    <a:pt x="28875" y="9670"/>
                  </a:cubicBezTo>
                  <a:cubicBezTo>
                    <a:pt x="28875" y="9707"/>
                    <a:pt x="28912" y="9744"/>
                    <a:pt x="28912" y="9818"/>
                  </a:cubicBezTo>
                  <a:cubicBezTo>
                    <a:pt x="28912" y="9855"/>
                    <a:pt x="28949" y="9929"/>
                    <a:pt x="28949" y="10003"/>
                  </a:cubicBezTo>
                  <a:cubicBezTo>
                    <a:pt x="29097" y="10225"/>
                    <a:pt x="29282" y="10373"/>
                    <a:pt x="29467" y="10447"/>
                  </a:cubicBezTo>
                  <a:cubicBezTo>
                    <a:pt x="29651" y="10558"/>
                    <a:pt x="29873" y="10632"/>
                    <a:pt x="30058" y="10742"/>
                  </a:cubicBezTo>
                  <a:cubicBezTo>
                    <a:pt x="30502" y="10853"/>
                    <a:pt x="30871" y="10964"/>
                    <a:pt x="31241" y="11001"/>
                  </a:cubicBezTo>
                  <a:cubicBezTo>
                    <a:pt x="31315" y="11001"/>
                    <a:pt x="31426" y="11038"/>
                    <a:pt x="31463" y="11038"/>
                  </a:cubicBezTo>
                  <a:cubicBezTo>
                    <a:pt x="31167" y="11038"/>
                    <a:pt x="30945" y="11112"/>
                    <a:pt x="30760" y="11112"/>
                  </a:cubicBezTo>
                  <a:cubicBezTo>
                    <a:pt x="28838" y="11149"/>
                    <a:pt x="22849" y="12480"/>
                    <a:pt x="19374" y="12961"/>
                  </a:cubicBezTo>
                  <a:cubicBezTo>
                    <a:pt x="19300" y="12554"/>
                    <a:pt x="19226" y="12036"/>
                    <a:pt x="19041" y="11408"/>
                  </a:cubicBezTo>
                  <a:cubicBezTo>
                    <a:pt x="18930" y="11038"/>
                    <a:pt x="18819" y="10669"/>
                    <a:pt x="18671" y="10336"/>
                  </a:cubicBezTo>
                  <a:cubicBezTo>
                    <a:pt x="18523" y="9966"/>
                    <a:pt x="18338" y="9522"/>
                    <a:pt x="18117" y="9116"/>
                  </a:cubicBezTo>
                  <a:cubicBezTo>
                    <a:pt x="17895" y="8709"/>
                    <a:pt x="17636" y="8339"/>
                    <a:pt x="17377" y="7970"/>
                  </a:cubicBezTo>
                  <a:cubicBezTo>
                    <a:pt x="17081" y="7600"/>
                    <a:pt x="16786" y="7230"/>
                    <a:pt x="16416" y="6898"/>
                  </a:cubicBezTo>
                  <a:cubicBezTo>
                    <a:pt x="16083" y="6565"/>
                    <a:pt x="15676" y="6269"/>
                    <a:pt x="15307" y="5973"/>
                  </a:cubicBezTo>
                  <a:cubicBezTo>
                    <a:pt x="15122" y="5825"/>
                    <a:pt x="14937" y="5678"/>
                    <a:pt x="14678" y="5604"/>
                  </a:cubicBezTo>
                  <a:cubicBezTo>
                    <a:pt x="14493" y="5493"/>
                    <a:pt x="14272" y="5382"/>
                    <a:pt x="14087" y="5271"/>
                  </a:cubicBezTo>
                  <a:cubicBezTo>
                    <a:pt x="13902" y="5197"/>
                    <a:pt x="13680" y="5086"/>
                    <a:pt x="13495" y="5012"/>
                  </a:cubicBezTo>
                  <a:cubicBezTo>
                    <a:pt x="13310" y="4901"/>
                    <a:pt x="13052" y="4864"/>
                    <a:pt x="12867" y="4753"/>
                  </a:cubicBezTo>
                  <a:cubicBezTo>
                    <a:pt x="12682" y="4679"/>
                    <a:pt x="12497" y="4642"/>
                    <a:pt x="12312" y="4568"/>
                  </a:cubicBezTo>
                  <a:cubicBezTo>
                    <a:pt x="12127" y="4531"/>
                    <a:pt x="11942" y="4457"/>
                    <a:pt x="11831" y="4457"/>
                  </a:cubicBezTo>
                  <a:cubicBezTo>
                    <a:pt x="11499" y="4347"/>
                    <a:pt x="11166" y="4273"/>
                    <a:pt x="10907" y="4199"/>
                  </a:cubicBezTo>
                  <a:cubicBezTo>
                    <a:pt x="10759" y="4162"/>
                    <a:pt x="10574" y="4162"/>
                    <a:pt x="10427" y="4125"/>
                  </a:cubicBezTo>
                  <a:cubicBezTo>
                    <a:pt x="10538" y="4051"/>
                    <a:pt x="10464" y="4051"/>
                    <a:pt x="10390" y="4051"/>
                  </a:cubicBezTo>
                  <a:cubicBezTo>
                    <a:pt x="16120" y="3385"/>
                    <a:pt x="22072" y="2831"/>
                    <a:pt x="27729" y="2387"/>
                  </a:cubicBezTo>
                  <a:close/>
                  <a:moveTo>
                    <a:pt x="9576" y="4125"/>
                  </a:moveTo>
                  <a:cubicBezTo>
                    <a:pt x="9687" y="4162"/>
                    <a:pt x="9835" y="4162"/>
                    <a:pt x="10020" y="4273"/>
                  </a:cubicBezTo>
                  <a:cubicBezTo>
                    <a:pt x="10574" y="4420"/>
                    <a:pt x="11314" y="4642"/>
                    <a:pt x="12016" y="4975"/>
                  </a:cubicBezTo>
                  <a:cubicBezTo>
                    <a:pt x="12386" y="5086"/>
                    <a:pt x="12719" y="5271"/>
                    <a:pt x="13015" y="5456"/>
                  </a:cubicBezTo>
                  <a:cubicBezTo>
                    <a:pt x="13162" y="5567"/>
                    <a:pt x="13310" y="5641"/>
                    <a:pt x="13458" y="5788"/>
                  </a:cubicBezTo>
                  <a:cubicBezTo>
                    <a:pt x="13569" y="5899"/>
                    <a:pt x="13680" y="5973"/>
                    <a:pt x="13828" y="6121"/>
                  </a:cubicBezTo>
                  <a:lnTo>
                    <a:pt x="13939" y="6269"/>
                  </a:lnTo>
                  <a:lnTo>
                    <a:pt x="14087" y="6380"/>
                  </a:lnTo>
                  <a:cubicBezTo>
                    <a:pt x="14198" y="6491"/>
                    <a:pt x="14235" y="6565"/>
                    <a:pt x="14272" y="6639"/>
                  </a:cubicBezTo>
                  <a:lnTo>
                    <a:pt x="14272" y="6639"/>
                  </a:lnTo>
                  <a:lnTo>
                    <a:pt x="14124" y="6343"/>
                  </a:lnTo>
                  <a:cubicBezTo>
                    <a:pt x="14087" y="6306"/>
                    <a:pt x="14050" y="6269"/>
                    <a:pt x="14050" y="6195"/>
                  </a:cubicBezTo>
                  <a:cubicBezTo>
                    <a:pt x="14013" y="6158"/>
                    <a:pt x="13939" y="6121"/>
                    <a:pt x="13902" y="6010"/>
                  </a:cubicBezTo>
                  <a:lnTo>
                    <a:pt x="13569" y="5714"/>
                  </a:lnTo>
                  <a:cubicBezTo>
                    <a:pt x="13458" y="5604"/>
                    <a:pt x="13310" y="5456"/>
                    <a:pt x="13162" y="5382"/>
                  </a:cubicBezTo>
                  <a:cubicBezTo>
                    <a:pt x="12904" y="5160"/>
                    <a:pt x="12534" y="4975"/>
                    <a:pt x="12201" y="4790"/>
                  </a:cubicBezTo>
                  <a:cubicBezTo>
                    <a:pt x="11831" y="4605"/>
                    <a:pt x="11425" y="4420"/>
                    <a:pt x="11055" y="4273"/>
                  </a:cubicBezTo>
                  <a:lnTo>
                    <a:pt x="11055" y="4273"/>
                  </a:lnTo>
                  <a:cubicBezTo>
                    <a:pt x="11314" y="4310"/>
                    <a:pt x="11647" y="4420"/>
                    <a:pt x="11979" y="4531"/>
                  </a:cubicBezTo>
                  <a:cubicBezTo>
                    <a:pt x="12164" y="4605"/>
                    <a:pt x="12275" y="4679"/>
                    <a:pt x="12460" y="4716"/>
                  </a:cubicBezTo>
                  <a:cubicBezTo>
                    <a:pt x="12645" y="4827"/>
                    <a:pt x="12830" y="4864"/>
                    <a:pt x="13015" y="4975"/>
                  </a:cubicBezTo>
                  <a:lnTo>
                    <a:pt x="13569" y="5234"/>
                  </a:lnTo>
                  <a:cubicBezTo>
                    <a:pt x="13754" y="5345"/>
                    <a:pt x="13939" y="5419"/>
                    <a:pt x="14124" y="5567"/>
                  </a:cubicBezTo>
                  <a:cubicBezTo>
                    <a:pt x="14309" y="5714"/>
                    <a:pt x="14493" y="5788"/>
                    <a:pt x="14678" y="5936"/>
                  </a:cubicBezTo>
                  <a:lnTo>
                    <a:pt x="15233" y="6343"/>
                  </a:lnTo>
                  <a:cubicBezTo>
                    <a:pt x="15602" y="6639"/>
                    <a:pt x="15935" y="6935"/>
                    <a:pt x="16268" y="7267"/>
                  </a:cubicBezTo>
                  <a:cubicBezTo>
                    <a:pt x="16564" y="7600"/>
                    <a:pt x="16860" y="7970"/>
                    <a:pt x="17118" y="8339"/>
                  </a:cubicBezTo>
                  <a:cubicBezTo>
                    <a:pt x="17377" y="8709"/>
                    <a:pt x="17599" y="9079"/>
                    <a:pt x="17784" y="9485"/>
                  </a:cubicBezTo>
                  <a:cubicBezTo>
                    <a:pt x="17969" y="9855"/>
                    <a:pt x="18117" y="10262"/>
                    <a:pt x="18227" y="10632"/>
                  </a:cubicBezTo>
                  <a:cubicBezTo>
                    <a:pt x="18338" y="10890"/>
                    <a:pt x="18375" y="11112"/>
                    <a:pt x="18449" y="11334"/>
                  </a:cubicBezTo>
                  <a:cubicBezTo>
                    <a:pt x="18375" y="11260"/>
                    <a:pt x="18338" y="11112"/>
                    <a:pt x="18301" y="11001"/>
                  </a:cubicBezTo>
                  <a:cubicBezTo>
                    <a:pt x="18190" y="10890"/>
                    <a:pt x="18153" y="10742"/>
                    <a:pt x="18043" y="10632"/>
                  </a:cubicBezTo>
                  <a:cubicBezTo>
                    <a:pt x="17969" y="10558"/>
                    <a:pt x="17858" y="10410"/>
                    <a:pt x="17784" y="10336"/>
                  </a:cubicBezTo>
                  <a:lnTo>
                    <a:pt x="17525" y="10040"/>
                  </a:lnTo>
                  <a:cubicBezTo>
                    <a:pt x="17414" y="10003"/>
                    <a:pt x="17303" y="9892"/>
                    <a:pt x="17229" y="9855"/>
                  </a:cubicBezTo>
                  <a:cubicBezTo>
                    <a:pt x="17155" y="9818"/>
                    <a:pt x="17081" y="9781"/>
                    <a:pt x="17007" y="9707"/>
                  </a:cubicBezTo>
                  <a:cubicBezTo>
                    <a:pt x="16860" y="9670"/>
                    <a:pt x="16823" y="9634"/>
                    <a:pt x="16823" y="9633"/>
                  </a:cubicBezTo>
                  <a:lnTo>
                    <a:pt x="16823" y="9633"/>
                  </a:lnTo>
                  <a:cubicBezTo>
                    <a:pt x="16823" y="9634"/>
                    <a:pt x="16860" y="9671"/>
                    <a:pt x="17007" y="9781"/>
                  </a:cubicBezTo>
                  <a:cubicBezTo>
                    <a:pt x="17044" y="9818"/>
                    <a:pt x="17155" y="9855"/>
                    <a:pt x="17192" y="9892"/>
                  </a:cubicBezTo>
                  <a:lnTo>
                    <a:pt x="17414" y="10151"/>
                  </a:lnTo>
                  <a:cubicBezTo>
                    <a:pt x="17525" y="10225"/>
                    <a:pt x="17562" y="10336"/>
                    <a:pt x="17636" y="10410"/>
                  </a:cubicBezTo>
                  <a:cubicBezTo>
                    <a:pt x="17747" y="10521"/>
                    <a:pt x="17784" y="10632"/>
                    <a:pt x="17895" y="10742"/>
                  </a:cubicBezTo>
                  <a:cubicBezTo>
                    <a:pt x="17932" y="10890"/>
                    <a:pt x="18006" y="11001"/>
                    <a:pt x="18080" y="11112"/>
                  </a:cubicBezTo>
                  <a:lnTo>
                    <a:pt x="18190" y="11519"/>
                  </a:lnTo>
                  <a:cubicBezTo>
                    <a:pt x="18264" y="11667"/>
                    <a:pt x="18301" y="11815"/>
                    <a:pt x="18301" y="11926"/>
                  </a:cubicBezTo>
                  <a:cubicBezTo>
                    <a:pt x="18338" y="12073"/>
                    <a:pt x="18338" y="12221"/>
                    <a:pt x="18375" y="12369"/>
                  </a:cubicBezTo>
                  <a:cubicBezTo>
                    <a:pt x="18449" y="12591"/>
                    <a:pt x="18449" y="12813"/>
                    <a:pt x="18449" y="12998"/>
                  </a:cubicBezTo>
                  <a:lnTo>
                    <a:pt x="18449" y="13404"/>
                  </a:lnTo>
                  <a:cubicBezTo>
                    <a:pt x="18449" y="13552"/>
                    <a:pt x="18449" y="13700"/>
                    <a:pt x="18375" y="13774"/>
                  </a:cubicBezTo>
                  <a:cubicBezTo>
                    <a:pt x="18375" y="13922"/>
                    <a:pt x="18338" y="14033"/>
                    <a:pt x="18338" y="14107"/>
                  </a:cubicBezTo>
                  <a:cubicBezTo>
                    <a:pt x="18338" y="14181"/>
                    <a:pt x="18301" y="14292"/>
                    <a:pt x="18301" y="14329"/>
                  </a:cubicBezTo>
                  <a:cubicBezTo>
                    <a:pt x="18301" y="14403"/>
                    <a:pt x="18264" y="14440"/>
                    <a:pt x="18264" y="14440"/>
                  </a:cubicBezTo>
                  <a:lnTo>
                    <a:pt x="18264" y="14329"/>
                  </a:lnTo>
                  <a:lnTo>
                    <a:pt x="18264" y="14107"/>
                  </a:lnTo>
                  <a:lnTo>
                    <a:pt x="18264" y="13774"/>
                  </a:lnTo>
                  <a:cubicBezTo>
                    <a:pt x="18264" y="13700"/>
                    <a:pt x="18264" y="13552"/>
                    <a:pt x="18190" y="13404"/>
                  </a:cubicBezTo>
                  <a:cubicBezTo>
                    <a:pt x="18190" y="13330"/>
                    <a:pt x="18153" y="13220"/>
                    <a:pt x="18153" y="13146"/>
                  </a:cubicBezTo>
                  <a:lnTo>
                    <a:pt x="17710" y="13146"/>
                  </a:lnTo>
                  <a:cubicBezTo>
                    <a:pt x="17007" y="13146"/>
                    <a:pt x="16046" y="13220"/>
                    <a:pt x="14937" y="13330"/>
                  </a:cubicBezTo>
                  <a:cubicBezTo>
                    <a:pt x="14604" y="13146"/>
                    <a:pt x="14235" y="12961"/>
                    <a:pt x="13865" y="12813"/>
                  </a:cubicBezTo>
                  <a:cubicBezTo>
                    <a:pt x="13754" y="12776"/>
                    <a:pt x="13643" y="12702"/>
                    <a:pt x="13532" y="12702"/>
                  </a:cubicBezTo>
                  <a:cubicBezTo>
                    <a:pt x="13384" y="12665"/>
                    <a:pt x="13310" y="12665"/>
                    <a:pt x="13162" y="12628"/>
                  </a:cubicBezTo>
                  <a:cubicBezTo>
                    <a:pt x="13015" y="12591"/>
                    <a:pt x="12941" y="12591"/>
                    <a:pt x="12793" y="12517"/>
                  </a:cubicBezTo>
                  <a:lnTo>
                    <a:pt x="12423" y="12480"/>
                  </a:lnTo>
                  <a:lnTo>
                    <a:pt x="11684" y="12480"/>
                  </a:lnTo>
                  <a:cubicBezTo>
                    <a:pt x="11462" y="12480"/>
                    <a:pt x="11203" y="12443"/>
                    <a:pt x="10981" y="12406"/>
                  </a:cubicBezTo>
                  <a:cubicBezTo>
                    <a:pt x="10759" y="12332"/>
                    <a:pt x="10574" y="12258"/>
                    <a:pt x="10390" y="12147"/>
                  </a:cubicBezTo>
                  <a:lnTo>
                    <a:pt x="10094" y="12036"/>
                  </a:lnTo>
                  <a:cubicBezTo>
                    <a:pt x="10020" y="11963"/>
                    <a:pt x="9983" y="11926"/>
                    <a:pt x="9872" y="11852"/>
                  </a:cubicBezTo>
                  <a:cubicBezTo>
                    <a:pt x="9724" y="11704"/>
                    <a:pt x="9613" y="11593"/>
                    <a:pt x="9502" y="11519"/>
                  </a:cubicBezTo>
                  <a:cubicBezTo>
                    <a:pt x="9428" y="11408"/>
                    <a:pt x="9317" y="11297"/>
                    <a:pt x="9281" y="11186"/>
                  </a:cubicBezTo>
                  <a:cubicBezTo>
                    <a:pt x="9133" y="11001"/>
                    <a:pt x="9096" y="10927"/>
                    <a:pt x="9096" y="10927"/>
                  </a:cubicBezTo>
                  <a:lnTo>
                    <a:pt x="9096" y="10927"/>
                  </a:lnTo>
                  <a:cubicBezTo>
                    <a:pt x="9096" y="10927"/>
                    <a:pt x="9133" y="11038"/>
                    <a:pt x="9244" y="11223"/>
                  </a:cubicBezTo>
                  <a:cubicBezTo>
                    <a:pt x="9281" y="11334"/>
                    <a:pt x="9354" y="11408"/>
                    <a:pt x="9465" y="11556"/>
                  </a:cubicBezTo>
                  <a:cubicBezTo>
                    <a:pt x="9539" y="11704"/>
                    <a:pt x="9687" y="11778"/>
                    <a:pt x="9835" y="11926"/>
                  </a:cubicBezTo>
                  <a:cubicBezTo>
                    <a:pt x="9909" y="11963"/>
                    <a:pt x="9983" y="12073"/>
                    <a:pt x="10057" y="12110"/>
                  </a:cubicBezTo>
                  <a:cubicBezTo>
                    <a:pt x="10168" y="12147"/>
                    <a:pt x="10242" y="12221"/>
                    <a:pt x="10353" y="12295"/>
                  </a:cubicBezTo>
                  <a:cubicBezTo>
                    <a:pt x="10538" y="12406"/>
                    <a:pt x="10759" y="12480"/>
                    <a:pt x="10981" y="12591"/>
                  </a:cubicBezTo>
                  <a:lnTo>
                    <a:pt x="11684" y="12702"/>
                  </a:lnTo>
                  <a:cubicBezTo>
                    <a:pt x="11831" y="12702"/>
                    <a:pt x="11905" y="12702"/>
                    <a:pt x="12053" y="12776"/>
                  </a:cubicBezTo>
                  <a:cubicBezTo>
                    <a:pt x="12201" y="12776"/>
                    <a:pt x="12275" y="12776"/>
                    <a:pt x="12423" y="12813"/>
                  </a:cubicBezTo>
                  <a:lnTo>
                    <a:pt x="12793" y="12850"/>
                  </a:lnTo>
                  <a:cubicBezTo>
                    <a:pt x="12941" y="12924"/>
                    <a:pt x="13015" y="12924"/>
                    <a:pt x="13162" y="12961"/>
                  </a:cubicBezTo>
                  <a:cubicBezTo>
                    <a:pt x="13273" y="12998"/>
                    <a:pt x="13384" y="13035"/>
                    <a:pt x="13495" y="13035"/>
                  </a:cubicBezTo>
                  <a:cubicBezTo>
                    <a:pt x="13569" y="13109"/>
                    <a:pt x="13717" y="13146"/>
                    <a:pt x="13828" y="13183"/>
                  </a:cubicBezTo>
                  <a:cubicBezTo>
                    <a:pt x="14050" y="13256"/>
                    <a:pt x="14272" y="13404"/>
                    <a:pt x="14493" y="13515"/>
                  </a:cubicBezTo>
                  <a:cubicBezTo>
                    <a:pt x="12164" y="13774"/>
                    <a:pt x="9465" y="14144"/>
                    <a:pt x="8134" y="14366"/>
                  </a:cubicBezTo>
                  <a:cubicBezTo>
                    <a:pt x="8134" y="13922"/>
                    <a:pt x="8060" y="13367"/>
                    <a:pt x="7987" y="12702"/>
                  </a:cubicBezTo>
                  <a:cubicBezTo>
                    <a:pt x="7839" y="11852"/>
                    <a:pt x="8023" y="11334"/>
                    <a:pt x="8319" y="10632"/>
                  </a:cubicBezTo>
                  <a:cubicBezTo>
                    <a:pt x="8541" y="10003"/>
                    <a:pt x="8800" y="9301"/>
                    <a:pt x="8874" y="8155"/>
                  </a:cubicBezTo>
                  <a:cubicBezTo>
                    <a:pt x="8911" y="6602"/>
                    <a:pt x="7765" y="6306"/>
                    <a:pt x="6914" y="6047"/>
                  </a:cubicBezTo>
                  <a:cubicBezTo>
                    <a:pt x="6508" y="5973"/>
                    <a:pt x="6101" y="5825"/>
                    <a:pt x="5916" y="5604"/>
                  </a:cubicBezTo>
                  <a:cubicBezTo>
                    <a:pt x="5436" y="5086"/>
                    <a:pt x="4511" y="4938"/>
                    <a:pt x="3624" y="4938"/>
                  </a:cubicBezTo>
                  <a:cubicBezTo>
                    <a:pt x="3883" y="4790"/>
                    <a:pt x="3994" y="4790"/>
                    <a:pt x="4105" y="4790"/>
                  </a:cubicBezTo>
                  <a:cubicBezTo>
                    <a:pt x="5879" y="4531"/>
                    <a:pt x="7728" y="4310"/>
                    <a:pt x="9576" y="4125"/>
                  </a:cubicBezTo>
                  <a:close/>
                  <a:moveTo>
                    <a:pt x="2404" y="8228"/>
                  </a:moveTo>
                  <a:lnTo>
                    <a:pt x="2404" y="8228"/>
                  </a:lnTo>
                  <a:cubicBezTo>
                    <a:pt x="2404" y="8229"/>
                    <a:pt x="2367" y="8339"/>
                    <a:pt x="2293" y="8524"/>
                  </a:cubicBezTo>
                  <a:cubicBezTo>
                    <a:pt x="2256" y="8709"/>
                    <a:pt x="2219" y="8968"/>
                    <a:pt x="2182" y="9301"/>
                  </a:cubicBezTo>
                  <a:cubicBezTo>
                    <a:pt x="2182" y="9485"/>
                    <a:pt x="2108" y="9633"/>
                    <a:pt x="2108" y="9855"/>
                  </a:cubicBezTo>
                  <a:lnTo>
                    <a:pt x="2108" y="10447"/>
                  </a:lnTo>
                  <a:cubicBezTo>
                    <a:pt x="2108" y="10632"/>
                    <a:pt x="2182" y="10890"/>
                    <a:pt x="2219" y="11075"/>
                  </a:cubicBezTo>
                  <a:cubicBezTo>
                    <a:pt x="2256" y="11149"/>
                    <a:pt x="2256" y="11260"/>
                    <a:pt x="2293" y="11371"/>
                  </a:cubicBezTo>
                  <a:lnTo>
                    <a:pt x="2441" y="11667"/>
                  </a:lnTo>
                  <a:cubicBezTo>
                    <a:pt x="2515" y="11852"/>
                    <a:pt x="2626" y="12073"/>
                    <a:pt x="2774" y="12258"/>
                  </a:cubicBezTo>
                  <a:cubicBezTo>
                    <a:pt x="2848" y="12443"/>
                    <a:pt x="2995" y="12628"/>
                    <a:pt x="3069" y="12813"/>
                  </a:cubicBezTo>
                  <a:cubicBezTo>
                    <a:pt x="3328" y="13183"/>
                    <a:pt x="3513" y="13515"/>
                    <a:pt x="3698" y="13848"/>
                  </a:cubicBezTo>
                  <a:cubicBezTo>
                    <a:pt x="3809" y="14144"/>
                    <a:pt x="3957" y="14403"/>
                    <a:pt x="3994" y="14624"/>
                  </a:cubicBezTo>
                  <a:cubicBezTo>
                    <a:pt x="4068" y="14698"/>
                    <a:pt x="4068" y="14809"/>
                    <a:pt x="4068" y="14846"/>
                  </a:cubicBezTo>
                  <a:lnTo>
                    <a:pt x="4068" y="14957"/>
                  </a:lnTo>
                  <a:lnTo>
                    <a:pt x="3920" y="14661"/>
                  </a:lnTo>
                  <a:cubicBezTo>
                    <a:pt x="3809" y="14440"/>
                    <a:pt x="3698" y="14144"/>
                    <a:pt x="3513" y="13885"/>
                  </a:cubicBezTo>
                  <a:cubicBezTo>
                    <a:pt x="3328" y="13589"/>
                    <a:pt x="3069" y="13293"/>
                    <a:pt x="2848" y="12924"/>
                  </a:cubicBezTo>
                  <a:cubicBezTo>
                    <a:pt x="2774" y="12739"/>
                    <a:pt x="2626" y="12554"/>
                    <a:pt x="2515" y="12369"/>
                  </a:cubicBezTo>
                  <a:cubicBezTo>
                    <a:pt x="2441" y="12184"/>
                    <a:pt x="2293" y="11926"/>
                    <a:pt x="2219" y="11741"/>
                  </a:cubicBezTo>
                  <a:cubicBezTo>
                    <a:pt x="2182" y="11667"/>
                    <a:pt x="2108" y="11519"/>
                    <a:pt x="2071" y="11445"/>
                  </a:cubicBezTo>
                  <a:cubicBezTo>
                    <a:pt x="2034" y="11334"/>
                    <a:pt x="2034" y="11186"/>
                    <a:pt x="1960" y="11112"/>
                  </a:cubicBezTo>
                  <a:cubicBezTo>
                    <a:pt x="1923" y="10890"/>
                    <a:pt x="1886" y="10632"/>
                    <a:pt x="1886" y="10447"/>
                  </a:cubicBezTo>
                  <a:cubicBezTo>
                    <a:pt x="1886" y="10225"/>
                    <a:pt x="1886" y="10040"/>
                    <a:pt x="1923" y="9855"/>
                  </a:cubicBezTo>
                  <a:cubicBezTo>
                    <a:pt x="1923" y="9670"/>
                    <a:pt x="1960" y="9485"/>
                    <a:pt x="2034" y="9301"/>
                  </a:cubicBezTo>
                  <a:cubicBezTo>
                    <a:pt x="2108" y="8968"/>
                    <a:pt x="2219" y="8709"/>
                    <a:pt x="2256" y="8524"/>
                  </a:cubicBezTo>
                  <a:lnTo>
                    <a:pt x="2404" y="8228"/>
                  </a:lnTo>
                  <a:close/>
                  <a:moveTo>
                    <a:pt x="53794" y="0"/>
                  </a:moveTo>
                  <a:cubicBezTo>
                    <a:pt x="53581" y="0"/>
                    <a:pt x="53359" y="7"/>
                    <a:pt x="53128" y="21"/>
                  </a:cubicBezTo>
                  <a:cubicBezTo>
                    <a:pt x="52869" y="21"/>
                    <a:pt x="24956" y="1574"/>
                    <a:pt x="4105" y="4236"/>
                  </a:cubicBezTo>
                  <a:cubicBezTo>
                    <a:pt x="4031" y="4236"/>
                    <a:pt x="2293" y="4457"/>
                    <a:pt x="1702" y="5271"/>
                  </a:cubicBezTo>
                  <a:lnTo>
                    <a:pt x="1332" y="5825"/>
                  </a:lnTo>
                  <a:lnTo>
                    <a:pt x="1960" y="5714"/>
                  </a:lnTo>
                  <a:cubicBezTo>
                    <a:pt x="2108" y="5714"/>
                    <a:pt x="2219" y="5641"/>
                    <a:pt x="2367" y="5641"/>
                  </a:cubicBezTo>
                  <a:cubicBezTo>
                    <a:pt x="2256" y="5825"/>
                    <a:pt x="2182" y="6010"/>
                    <a:pt x="2108" y="6195"/>
                  </a:cubicBezTo>
                  <a:cubicBezTo>
                    <a:pt x="1960" y="6565"/>
                    <a:pt x="1849" y="6898"/>
                    <a:pt x="1554" y="7045"/>
                  </a:cubicBezTo>
                  <a:cubicBezTo>
                    <a:pt x="814" y="7378"/>
                    <a:pt x="408" y="8339"/>
                    <a:pt x="592" y="9042"/>
                  </a:cubicBezTo>
                  <a:cubicBezTo>
                    <a:pt x="629" y="9116"/>
                    <a:pt x="555" y="9264"/>
                    <a:pt x="445" y="9485"/>
                  </a:cubicBezTo>
                  <a:cubicBezTo>
                    <a:pt x="260" y="9855"/>
                    <a:pt x="1" y="10410"/>
                    <a:pt x="260" y="11260"/>
                  </a:cubicBezTo>
                  <a:cubicBezTo>
                    <a:pt x="703" y="12554"/>
                    <a:pt x="1258" y="13774"/>
                    <a:pt x="1554" y="14292"/>
                  </a:cubicBezTo>
                  <a:cubicBezTo>
                    <a:pt x="1628" y="14403"/>
                    <a:pt x="1665" y="14477"/>
                    <a:pt x="1702" y="14514"/>
                  </a:cubicBezTo>
                  <a:cubicBezTo>
                    <a:pt x="2034" y="15031"/>
                    <a:pt x="2367" y="15549"/>
                    <a:pt x="2737" y="15623"/>
                  </a:cubicBezTo>
                  <a:cubicBezTo>
                    <a:pt x="2811" y="15697"/>
                    <a:pt x="2848" y="15734"/>
                    <a:pt x="2959" y="15881"/>
                  </a:cubicBezTo>
                  <a:cubicBezTo>
                    <a:pt x="3032" y="15992"/>
                    <a:pt x="3180" y="16177"/>
                    <a:pt x="3365" y="16362"/>
                  </a:cubicBezTo>
                  <a:cubicBezTo>
                    <a:pt x="3402" y="16436"/>
                    <a:pt x="3476" y="16436"/>
                    <a:pt x="3513" y="16473"/>
                  </a:cubicBezTo>
                  <a:cubicBezTo>
                    <a:pt x="3846" y="16732"/>
                    <a:pt x="4289" y="17175"/>
                    <a:pt x="5620" y="17175"/>
                  </a:cubicBezTo>
                  <a:cubicBezTo>
                    <a:pt x="5916" y="17175"/>
                    <a:pt x="6175" y="17175"/>
                    <a:pt x="6545" y="17101"/>
                  </a:cubicBezTo>
                  <a:cubicBezTo>
                    <a:pt x="6840" y="17064"/>
                    <a:pt x="31685" y="14624"/>
                    <a:pt x="55679" y="9153"/>
                  </a:cubicBezTo>
                  <a:lnTo>
                    <a:pt x="55716" y="9153"/>
                  </a:lnTo>
                  <a:cubicBezTo>
                    <a:pt x="55790" y="9153"/>
                    <a:pt x="58599" y="8155"/>
                    <a:pt x="58489" y="4642"/>
                  </a:cubicBezTo>
                  <a:cubicBezTo>
                    <a:pt x="58304" y="2979"/>
                    <a:pt x="57897" y="1759"/>
                    <a:pt x="57121" y="1019"/>
                  </a:cubicBezTo>
                  <a:cubicBezTo>
                    <a:pt x="56344" y="340"/>
                    <a:pt x="55285" y="0"/>
                    <a:pt x="5379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854" name="Google Shape;854;p41"/>
          <p:cNvGrpSpPr/>
          <p:nvPr/>
        </p:nvGrpSpPr>
        <p:grpSpPr>
          <a:xfrm>
            <a:off x="8465986" y="4423919"/>
            <a:ext cx="3167173" cy="2289280"/>
            <a:chOff x="6349614" y="2334976"/>
            <a:chExt cx="2079289" cy="1502941"/>
          </a:xfrm>
        </p:grpSpPr>
        <p:sp>
          <p:nvSpPr>
            <p:cNvPr id="855" name="Google Shape;855;p41"/>
            <p:cNvSpPr/>
            <p:nvPr/>
          </p:nvSpPr>
          <p:spPr>
            <a:xfrm>
              <a:off x="7840241" y="3149103"/>
              <a:ext cx="28460" cy="29868"/>
            </a:xfrm>
            <a:custGeom>
              <a:avLst/>
              <a:gdLst/>
              <a:ahLst/>
              <a:cxnLst/>
              <a:rect l="l" t="t" r="r" b="b"/>
              <a:pathLst>
                <a:path w="768" h="806" extrusionOk="0">
                  <a:moveTo>
                    <a:pt x="263" y="0"/>
                  </a:moveTo>
                  <a:cubicBezTo>
                    <a:pt x="216" y="0"/>
                    <a:pt x="166" y="9"/>
                    <a:pt x="111" y="29"/>
                  </a:cubicBezTo>
                  <a:cubicBezTo>
                    <a:pt x="74" y="29"/>
                    <a:pt x="37" y="66"/>
                    <a:pt x="0" y="66"/>
                  </a:cubicBezTo>
                  <a:cubicBezTo>
                    <a:pt x="222" y="324"/>
                    <a:pt x="296" y="583"/>
                    <a:pt x="370" y="805"/>
                  </a:cubicBezTo>
                  <a:cubicBezTo>
                    <a:pt x="767" y="640"/>
                    <a:pt x="661" y="0"/>
                    <a:pt x="26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6" name="Google Shape;856;p41"/>
            <p:cNvSpPr/>
            <p:nvPr/>
          </p:nvSpPr>
          <p:spPr>
            <a:xfrm>
              <a:off x="7753933" y="2475129"/>
              <a:ext cx="218009" cy="192773"/>
            </a:xfrm>
            <a:custGeom>
              <a:avLst/>
              <a:gdLst/>
              <a:ahLst/>
              <a:cxnLst/>
              <a:rect l="l" t="t" r="r" b="b"/>
              <a:pathLst>
                <a:path w="5883" h="5202" extrusionOk="0">
                  <a:moveTo>
                    <a:pt x="5307" y="1"/>
                  </a:moveTo>
                  <a:cubicBezTo>
                    <a:pt x="5213" y="1"/>
                    <a:pt x="5115" y="41"/>
                    <a:pt x="5028" y="137"/>
                  </a:cubicBezTo>
                  <a:cubicBezTo>
                    <a:pt x="3549" y="1986"/>
                    <a:pt x="1886" y="3612"/>
                    <a:pt x="0" y="5054"/>
                  </a:cubicBezTo>
                  <a:cubicBezTo>
                    <a:pt x="518" y="5054"/>
                    <a:pt x="888" y="5091"/>
                    <a:pt x="1220" y="5202"/>
                  </a:cubicBezTo>
                  <a:cubicBezTo>
                    <a:pt x="2810" y="3908"/>
                    <a:pt x="4363" y="2355"/>
                    <a:pt x="5657" y="766"/>
                  </a:cubicBezTo>
                  <a:cubicBezTo>
                    <a:pt x="5883" y="426"/>
                    <a:pt x="5612" y="1"/>
                    <a:pt x="530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7" name="Google Shape;857;p41"/>
            <p:cNvSpPr/>
            <p:nvPr/>
          </p:nvSpPr>
          <p:spPr>
            <a:xfrm>
              <a:off x="7774463" y="2589824"/>
              <a:ext cx="455474" cy="526105"/>
            </a:xfrm>
            <a:custGeom>
              <a:avLst/>
              <a:gdLst/>
              <a:ahLst/>
              <a:cxnLst/>
              <a:rect l="l" t="t" r="r" b="b"/>
              <a:pathLst>
                <a:path w="12291" h="14197" extrusionOk="0">
                  <a:moveTo>
                    <a:pt x="11801" y="1"/>
                  </a:moveTo>
                  <a:cubicBezTo>
                    <a:pt x="11642" y="1"/>
                    <a:pt x="11483" y="90"/>
                    <a:pt x="11425" y="295"/>
                  </a:cubicBezTo>
                  <a:cubicBezTo>
                    <a:pt x="9983" y="5250"/>
                    <a:pt x="6803" y="9575"/>
                    <a:pt x="2404" y="12311"/>
                  </a:cubicBezTo>
                  <a:cubicBezTo>
                    <a:pt x="1627" y="12755"/>
                    <a:pt x="851" y="13235"/>
                    <a:pt x="1" y="13605"/>
                  </a:cubicBezTo>
                  <a:cubicBezTo>
                    <a:pt x="186" y="13790"/>
                    <a:pt x="407" y="14012"/>
                    <a:pt x="666" y="14196"/>
                  </a:cubicBezTo>
                  <a:cubicBezTo>
                    <a:pt x="1221" y="13938"/>
                    <a:pt x="1812" y="13642"/>
                    <a:pt x="2367" y="13309"/>
                  </a:cubicBezTo>
                  <a:cubicBezTo>
                    <a:pt x="7173" y="10499"/>
                    <a:pt x="10685" y="5878"/>
                    <a:pt x="12201" y="517"/>
                  </a:cubicBezTo>
                  <a:cubicBezTo>
                    <a:pt x="12290" y="205"/>
                    <a:pt x="12044" y="1"/>
                    <a:pt x="1180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8" name="Google Shape;858;p41"/>
            <p:cNvSpPr/>
            <p:nvPr/>
          </p:nvSpPr>
          <p:spPr>
            <a:xfrm>
              <a:off x="7836128" y="2508185"/>
              <a:ext cx="189994" cy="200852"/>
            </a:xfrm>
            <a:custGeom>
              <a:avLst/>
              <a:gdLst/>
              <a:ahLst/>
              <a:cxnLst/>
              <a:rect l="l" t="t" r="r" b="b"/>
              <a:pathLst>
                <a:path w="5127" h="5420" extrusionOk="0">
                  <a:moveTo>
                    <a:pt x="4528" y="1"/>
                  </a:moveTo>
                  <a:cubicBezTo>
                    <a:pt x="4408" y="1"/>
                    <a:pt x="4291" y="50"/>
                    <a:pt x="4215" y="169"/>
                  </a:cubicBezTo>
                  <a:cubicBezTo>
                    <a:pt x="2958" y="1833"/>
                    <a:pt x="1590" y="3423"/>
                    <a:pt x="0" y="4754"/>
                  </a:cubicBezTo>
                  <a:cubicBezTo>
                    <a:pt x="185" y="4938"/>
                    <a:pt x="333" y="5123"/>
                    <a:pt x="481" y="5308"/>
                  </a:cubicBezTo>
                  <a:cubicBezTo>
                    <a:pt x="481" y="5308"/>
                    <a:pt x="518" y="5345"/>
                    <a:pt x="518" y="5419"/>
                  </a:cubicBezTo>
                  <a:cubicBezTo>
                    <a:pt x="2145" y="3977"/>
                    <a:pt x="3624" y="2388"/>
                    <a:pt x="4918" y="576"/>
                  </a:cubicBezTo>
                  <a:cubicBezTo>
                    <a:pt x="5127" y="288"/>
                    <a:pt x="4818" y="1"/>
                    <a:pt x="452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9" name="Google Shape;859;p41"/>
            <p:cNvSpPr/>
            <p:nvPr/>
          </p:nvSpPr>
          <p:spPr>
            <a:xfrm>
              <a:off x="7826530" y="2545095"/>
              <a:ext cx="265221" cy="296831"/>
            </a:xfrm>
            <a:custGeom>
              <a:avLst/>
              <a:gdLst/>
              <a:ahLst/>
              <a:cxnLst/>
              <a:rect l="l" t="t" r="r" b="b"/>
              <a:pathLst>
                <a:path w="7157" h="8010" extrusionOk="0">
                  <a:moveTo>
                    <a:pt x="6608" y="0"/>
                  </a:moveTo>
                  <a:cubicBezTo>
                    <a:pt x="6487" y="0"/>
                    <a:pt x="6365" y="61"/>
                    <a:pt x="6286" y="208"/>
                  </a:cubicBezTo>
                  <a:cubicBezTo>
                    <a:pt x="4844" y="2501"/>
                    <a:pt x="3069" y="4534"/>
                    <a:pt x="962" y="6272"/>
                  </a:cubicBezTo>
                  <a:cubicBezTo>
                    <a:pt x="925" y="6457"/>
                    <a:pt x="851" y="6567"/>
                    <a:pt x="777" y="6752"/>
                  </a:cubicBezTo>
                  <a:cubicBezTo>
                    <a:pt x="555" y="7233"/>
                    <a:pt x="296" y="7640"/>
                    <a:pt x="1" y="8009"/>
                  </a:cubicBezTo>
                  <a:cubicBezTo>
                    <a:pt x="2810" y="6087"/>
                    <a:pt x="5214" y="3536"/>
                    <a:pt x="6951" y="615"/>
                  </a:cubicBezTo>
                  <a:cubicBezTo>
                    <a:pt x="7156" y="308"/>
                    <a:pt x="6882" y="0"/>
                    <a:pt x="660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0" name="Google Shape;860;p41"/>
            <p:cNvSpPr/>
            <p:nvPr/>
          </p:nvSpPr>
          <p:spPr>
            <a:xfrm>
              <a:off x="7725139" y="2581634"/>
              <a:ext cx="429422" cy="479487"/>
            </a:xfrm>
            <a:custGeom>
              <a:avLst/>
              <a:gdLst/>
              <a:ahLst/>
              <a:cxnLst/>
              <a:rect l="l" t="t" r="r" b="b"/>
              <a:pathLst>
                <a:path w="11588" h="12939" extrusionOk="0">
                  <a:moveTo>
                    <a:pt x="11099" y="0"/>
                  </a:moveTo>
                  <a:cubicBezTo>
                    <a:pt x="10939" y="0"/>
                    <a:pt x="10781" y="89"/>
                    <a:pt x="10722" y="295"/>
                  </a:cubicBezTo>
                  <a:cubicBezTo>
                    <a:pt x="9059" y="5507"/>
                    <a:pt x="5177" y="9833"/>
                    <a:pt x="186" y="12162"/>
                  </a:cubicBezTo>
                  <a:cubicBezTo>
                    <a:pt x="38" y="12199"/>
                    <a:pt x="1" y="12310"/>
                    <a:pt x="1" y="12421"/>
                  </a:cubicBezTo>
                  <a:cubicBezTo>
                    <a:pt x="149" y="12569"/>
                    <a:pt x="260" y="12754"/>
                    <a:pt x="444" y="12939"/>
                  </a:cubicBezTo>
                  <a:cubicBezTo>
                    <a:pt x="444" y="12902"/>
                    <a:pt x="518" y="12865"/>
                    <a:pt x="592" y="12865"/>
                  </a:cubicBezTo>
                  <a:cubicBezTo>
                    <a:pt x="5768" y="10462"/>
                    <a:pt x="9798" y="5914"/>
                    <a:pt x="11499" y="516"/>
                  </a:cubicBezTo>
                  <a:cubicBezTo>
                    <a:pt x="11588" y="205"/>
                    <a:pt x="11341" y="0"/>
                    <a:pt x="1109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1" name="Google Shape;861;p41"/>
            <p:cNvSpPr/>
            <p:nvPr/>
          </p:nvSpPr>
          <p:spPr>
            <a:xfrm>
              <a:off x="7700495" y="2730756"/>
              <a:ext cx="314878" cy="268704"/>
            </a:xfrm>
            <a:custGeom>
              <a:avLst/>
              <a:gdLst/>
              <a:ahLst/>
              <a:cxnLst/>
              <a:rect l="l" t="t" r="r" b="b"/>
              <a:pathLst>
                <a:path w="8497" h="7251" extrusionOk="0">
                  <a:moveTo>
                    <a:pt x="7909" y="0"/>
                  </a:moveTo>
                  <a:cubicBezTo>
                    <a:pt x="7816" y="0"/>
                    <a:pt x="7725" y="45"/>
                    <a:pt x="7653" y="153"/>
                  </a:cubicBezTo>
                  <a:cubicBezTo>
                    <a:pt x="5583" y="2740"/>
                    <a:pt x="3069" y="4811"/>
                    <a:pt x="148" y="6253"/>
                  </a:cubicBezTo>
                  <a:cubicBezTo>
                    <a:pt x="111" y="6548"/>
                    <a:pt x="74" y="6881"/>
                    <a:pt x="0" y="7251"/>
                  </a:cubicBezTo>
                  <a:cubicBezTo>
                    <a:pt x="3217" y="5772"/>
                    <a:pt x="6027" y="3554"/>
                    <a:pt x="8245" y="744"/>
                  </a:cubicBezTo>
                  <a:cubicBezTo>
                    <a:pt x="8497" y="436"/>
                    <a:pt x="8197" y="0"/>
                    <a:pt x="790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2" name="Google Shape;862;p41"/>
            <p:cNvSpPr/>
            <p:nvPr/>
          </p:nvSpPr>
          <p:spPr>
            <a:xfrm>
              <a:off x="7877263" y="2609020"/>
              <a:ext cx="428014" cy="531479"/>
            </a:xfrm>
            <a:custGeom>
              <a:avLst/>
              <a:gdLst/>
              <a:ahLst/>
              <a:cxnLst/>
              <a:rect l="l" t="t" r="r" b="b"/>
              <a:pathLst>
                <a:path w="11550" h="14342" extrusionOk="0">
                  <a:moveTo>
                    <a:pt x="11061" y="0"/>
                  </a:moveTo>
                  <a:cubicBezTo>
                    <a:pt x="10901" y="0"/>
                    <a:pt x="10743" y="89"/>
                    <a:pt x="10684" y="295"/>
                  </a:cubicBezTo>
                  <a:cubicBezTo>
                    <a:pt x="9131" y="5915"/>
                    <a:pt x="5397" y="10758"/>
                    <a:pt x="369" y="13604"/>
                  </a:cubicBezTo>
                  <a:cubicBezTo>
                    <a:pt x="0" y="13820"/>
                    <a:pt x="219" y="14341"/>
                    <a:pt x="558" y="14341"/>
                  </a:cubicBezTo>
                  <a:cubicBezTo>
                    <a:pt x="627" y="14341"/>
                    <a:pt x="701" y="14320"/>
                    <a:pt x="776" y="14270"/>
                  </a:cubicBezTo>
                  <a:cubicBezTo>
                    <a:pt x="6063" y="11312"/>
                    <a:pt x="9945" y="6321"/>
                    <a:pt x="11461" y="517"/>
                  </a:cubicBezTo>
                  <a:cubicBezTo>
                    <a:pt x="11550" y="205"/>
                    <a:pt x="11303" y="0"/>
                    <a:pt x="1106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3" name="Google Shape;863;p41"/>
            <p:cNvSpPr/>
            <p:nvPr/>
          </p:nvSpPr>
          <p:spPr>
            <a:xfrm>
              <a:off x="7823788" y="2650117"/>
              <a:ext cx="539594" cy="617897"/>
            </a:xfrm>
            <a:custGeom>
              <a:avLst/>
              <a:gdLst/>
              <a:ahLst/>
              <a:cxnLst/>
              <a:rect l="l" t="t" r="r" b="b"/>
              <a:pathLst>
                <a:path w="14561" h="16674" extrusionOk="0">
                  <a:moveTo>
                    <a:pt x="14059" y="1"/>
                  </a:moveTo>
                  <a:cubicBezTo>
                    <a:pt x="13897" y="1"/>
                    <a:pt x="13739" y="89"/>
                    <a:pt x="13680" y="295"/>
                  </a:cubicBezTo>
                  <a:cubicBezTo>
                    <a:pt x="11794" y="7135"/>
                    <a:pt x="6914" y="12680"/>
                    <a:pt x="555" y="15564"/>
                  </a:cubicBezTo>
                  <a:cubicBezTo>
                    <a:pt x="518" y="15712"/>
                    <a:pt x="481" y="15823"/>
                    <a:pt x="444" y="15860"/>
                  </a:cubicBezTo>
                  <a:lnTo>
                    <a:pt x="1" y="16673"/>
                  </a:lnTo>
                  <a:cubicBezTo>
                    <a:pt x="6988" y="13863"/>
                    <a:pt x="12423" y="7948"/>
                    <a:pt x="14493" y="517"/>
                  </a:cubicBezTo>
                  <a:cubicBezTo>
                    <a:pt x="14560" y="205"/>
                    <a:pt x="14305" y="1"/>
                    <a:pt x="1405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4" name="Google Shape;864;p41"/>
            <p:cNvSpPr/>
            <p:nvPr/>
          </p:nvSpPr>
          <p:spPr>
            <a:xfrm>
              <a:off x="7707351" y="2454599"/>
              <a:ext cx="179321" cy="183175"/>
            </a:xfrm>
            <a:custGeom>
              <a:avLst/>
              <a:gdLst/>
              <a:ahLst/>
              <a:cxnLst/>
              <a:rect l="l" t="t" r="r" b="b"/>
              <a:pathLst>
                <a:path w="4839" h="4943" extrusionOk="0">
                  <a:moveTo>
                    <a:pt x="4256" y="0"/>
                  </a:moveTo>
                  <a:cubicBezTo>
                    <a:pt x="4164" y="0"/>
                    <a:pt x="4071" y="41"/>
                    <a:pt x="3993" y="136"/>
                  </a:cubicBezTo>
                  <a:cubicBezTo>
                    <a:pt x="2847" y="1615"/>
                    <a:pt x="1479" y="2909"/>
                    <a:pt x="0" y="4018"/>
                  </a:cubicBezTo>
                  <a:cubicBezTo>
                    <a:pt x="74" y="4351"/>
                    <a:pt x="111" y="4684"/>
                    <a:pt x="148" y="4943"/>
                  </a:cubicBezTo>
                  <a:cubicBezTo>
                    <a:pt x="1812" y="3797"/>
                    <a:pt x="3328" y="2355"/>
                    <a:pt x="4585" y="765"/>
                  </a:cubicBezTo>
                  <a:cubicBezTo>
                    <a:pt x="4839" y="426"/>
                    <a:pt x="4553" y="0"/>
                    <a:pt x="425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5" name="Google Shape;865;p41"/>
            <p:cNvSpPr/>
            <p:nvPr/>
          </p:nvSpPr>
          <p:spPr>
            <a:xfrm>
              <a:off x="7836128" y="2701517"/>
              <a:ext cx="552453" cy="640465"/>
            </a:xfrm>
            <a:custGeom>
              <a:avLst/>
              <a:gdLst/>
              <a:ahLst/>
              <a:cxnLst/>
              <a:rect l="l" t="t" r="r" b="b"/>
              <a:pathLst>
                <a:path w="14908" h="17283" extrusionOk="0">
                  <a:moveTo>
                    <a:pt x="14403" y="0"/>
                  </a:moveTo>
                  <a:cubicBezTo>
                    <a:pt x="14244" y="0"/>
                    <a:pt x="14094" y="92"/>
                    <a:pt x="14049" y="313"/>
                  </a:cubicBezTo>
                  <a:cubicBezTo>
                    <a:pt x="12534" y="7966"/>
                    <a:pt x="7136" y="14251"/>
                    <a:pt x="0" y="16950"/>
                  </a:cubicBezTo>
                  <a:cubicBezTo>
                    <a:pt x="407" y="17061"/>
                    <a:pt x="888" y="17135"/>
                    <a:pt x="1331" y="17283"/>
                  </a:cubicBezTo>
                  <a:cubicBezTo>
                    <a:pt x="5731" y="15397"/>
                    <a:pt x="9539" y="12144"/>
                    <a:pt x="12053" y="7892"/>
                  </a:cubicBezTo>
                  <a:cubicBezTo>
                    <a:pt x="13421" y="5637"/>
                    <a:pt x="14382" y="3123"/>
                    <a:pt x="14863" y="498"/>
                  </a:cubicBezTo>
                  <a:cubicBezTo>
                    <a:pt x="14907" y="209"/>
                    <a:pt x="14644" y="0"/>
                    <a:pt x="1440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6" name="Google Shape;866;p41"/>
            <p:cNvSpPr/>
            <p:nvPr/>
          </p:nvSpPr>
          <p:spPr>
            <a:xfrm>
              <a:off x="7693639" y="2436330"/>
              <a:ext cx="133036" cy="109653"/>
            </a:xfrm>
            <a:custGeom>
              <a:avLst/>
              <a:gdLst/>
              <a:ahLst/>
              <a:cxnLst/>
              <a:rect l="l" t="t" r="r" b="b"/>
              <a:pathLst>
                <a:path w="3590" h="2959" extrusionOk="0">
                  <a:moveTo>
                    <a:pt x="3056" y="1"/>
                  </a:moveTo>
                  <a:cubicBezTo>
                    <a:pt x="2989" y="1"/>
                    <a:pt x="2918" y="23"/>
                    <a:pt x="2847" y="75"/>
                  </a:cubicBezTo>
                  <a:cubicBezTo>
                    <a:pt x="1923" y="777"/>
                    <a:pt x="925" y="1443"/>
                    <a:pt x="1" y="2071"/>
                  </a:cubicBezTo>
                  <a:cubicBezTo>
                    <a:pt x="74" y="2367"/>
                    <a:pt x="111" y="2626"/>
                    <a:pt x="185" y="2959"/>
                  </a:cubicBezTo>
                  <a:cubicBezTo>
                    <a:pt x="1221" y="2256"/>
                    <a:pt x="2219" y="1517"/>
                    <a:pt x="3254" y="777"/>
                  </a:cubicBezTo>
                  <a:cubicBezTo>
                    <a:pt x="3590" y="503"/>
                    <a:pt x="3371" y="1"/>
                    <a:pt x="305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7" name="Google Shape;867;p41"/>
            <p:cNvSpPr/>
            <p:nvPr/>
          </p:nvSpPr>
          <p:spPr>
            <a:xfrm>
              <a:off x="7670367" y="2392008"/>
              <a:ext cx="75597" cy="67667"/>
            </a:xfrm>
            <a:custGeom>
              <a:avLst/>
              <a:gdLst/>
              <a:ahLst/>
              <a:cxnLst/>
              <a:rect l="l" t="t" r="r" b="b"/>
              <a:pathLst>
                <a:path w="2040" h="1826" extrusionOk="0">
                  <a:moveTo>
                    <a:pt x="1512" y="1"/>
                  </a:moveTo>
                  <a:cubicBezTo>
                    <a:pt x="1443" y="1"/>
                    <a:pt x="1368" y="27"/>
                    <a:pt x="1294" y="88"/>
                  </a:cubicBezTo>
                  <a:cubicBezTo>
                    <a:pt x="850" y="421"/>
                    <a:pt x="407" y="679"/>
                    <a:pt x="0" y="1012"/>
                  </a:cubicBezTo>
                  <a:cubicBezTo>
                    <a:pt x="74" y="1234"/>
                    <a:pt x="185" y="1530"/>
                    <a:pt x="259" y="1825"/>
                  </a:cubicBezTo>
                  <a:cubicBezTo>
                    <a:pt x="776" y="1530"/>
                    <a:pt x="1220" y="1160"/>
                    <a:pt x="1738" y="827"/>
                  </a:cubicBezTo>
                  <a:cubicBezTo>
                    <a:pt x="2040" y="525"/>
                    <a:pt x="1823" y="1"/>
                    <a:pt x="151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8" name="Google Shape;868;p41"/>
            <p:cNvSpPr/>
            <p:nvPr/>
          </p:nvSpPr>
          <p:spPr>
            <a:xfrm>
              <a:off x="7018180" y="2995016"/>
              <a:ext cx="34315" cy="88049"/>
            </a:xfrm>
            <a:custGeom>
              <a:avLst/>
              <a:gdLst/>
              <a:ahLst/>
              <a:cxnLst/>
              <a:rect l="l" t="t" r="r" b="b"/>
              <a:pathLst>
                <a:path w="926" h="2376" extrusionOk="0">
                  <a:moveTo>
                    <a:pt x="559" y="0"/>
                  </a:moveTo>
                  <a:cubicBezTo>
                    <a:pt x="408" y="0"/>
                    <a:pt x="270" y="92"/>
                    <a:pt x="223" y="305"/>
                  </a:cubicBezTo>
                  <a:cubicBezTo>
                    <a:pt x="75" y="1007"/>
                    <a:pt x="1" y="1710"/>
                    <a:pt x="38" y="2375"/>
                  </a:cubicBezTo>
                  <a:cubicBezTo>
                    <a:pt x="75" y="2301"/>
                    <a:pt x="112" y="2190"/>
                    <a:pt x="223" y="2116"/>
                  </a:cubicBezTo>
                  <a:cubicBezTo>
                    <a:pt x="371" y="1784"/>
                    <a:pt x="482" y="1525"/>
                    <a:pt x="629" y="1229"/>
                  </a:cubicBezTo>
                  <a:cubicBezTo>
                    <a:pt x="666" y="970"/>
                    <a:pt x="777" y="711"/>
                    <a:pt x="925" y="453"/>
                  </a:cubicBezTo>
                  <a:cubicBezTo>
                    <a:pt x="851" y="305"/>
                    <a:pt x="851" y="157"/>
                    <a:pt x="814" y="83"/>
                  </a:cubicBezTo>
                  <a:cubicBezTo>
                    <a:pt x="734" y="30"/>
                    <a:pt x="645" y="0"/>
                    <a:pt x="55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9" name="Google Shape;869;p41"/>
            <p:cNvSpPr/>
            <p:nvPr/>
          </p:nvSpPr>
          <p:spPr>
            <a:xfrm>
              <a:off x="7936148" y="3107487"/>
              <a:ext cx="323438" cy="261885"/>
            </a:xfrm>
            <a:custGeom>
              <a:avLst/>
              <a:gdLst/>
              <a:ahLst/>
              <a:cxnLst/>
              <a:rect l="l" t="t" r="r" b="b"/>
              <a:pathLst>
                <a:path w="8728" h="7067" extrusionOk="0">
                  <a:moveTo>
                    <a:pt x="8148" y="1"/>
                  </a:moveTo>
                  <a:cubicBezTo>
                    <a:pt x="8053" y="1"/>
                    <a:pt x="7956" y="45"/>
                    <a:pt x="7875" y="153"/>
                  </a:cubicBezTo>
                  <a:cubicBezTo>
                    <a:pt x="5731" y="2852"/>
                    <a:pt x="3032" y="5071"/>
                    <a:pt x="0" y="6697"/>
                  </a:cubicBezTo>
                  <a:cubicBezTo>
                    <a:pt x="296" y="6808"/>
                    <a:pt x="666" y="6919"/>
                    <a:pt x="999" y="7067"/>
                  </a:cubicBezTo>
                  <a:cubicBezTo>
                    <a:pt x="3882" y="5440"/>
                    <a:pt x="6396" y="3333"/>
                    <a:pt x="8504" y="708"/>
                  </a:cubicBezTo>
                  <a:cubicBezTo>
                    <a:pt x="8727" y="428"/>
                    <a:pt x="8444" y="1"/>
                    <a:pt x="814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0" name="Google Shape;870;p41"/>
            <p:cNvSpPr/>
            <p:nvPr/>
          </p:nvSpPr>
          <p:spPr>
            <a:xfrm>
              <a:off x="8267781" y="2809059"/>
              <a:ext cx="156716" cy="285713"/>
            </a:xfrm>
            <a:custGeom>
              <a:avLst/>
              <a:gdLst/>
              <a:ahLst/>
              <a:cxnLst/>
              <a:rect l="l" t="t" r="r" b="b"/>
              <a:pathLst>
                <a:path w="4229" h="7710" extrusionOk="0">
                  <a:moveTo>
                    <a:pt x="3739" y="0"/>
                  </a:moveTo>
                  <a:cubicBezTo>
                    <a:pt x="3579" y="0"/>
                    <a:pt x="3421" y="89"/>
                    <a:pt x="3363" y="295"/>
                  </a:cubicBezTo>
                  <a:cubicBezTo>
                    <a:pt x="2697" y="2735"/>
                    <a:pt x="1625" y="4990"/>
                    <a:pt x="183" y="7134"/>
                  </a:cubicBezTo>
                  <a:cubicBezTo>
                    <a:pt x="0" y="7422"/>
                    <a:pt x="279" y="7709"/>
                    <a:pt x="576" y="7709"/>
                  </a:cubicBezTo>
                  <a:cubicBezTo>
                    <a:pt x="699" y="7709"/>
                    <a:pt x="825" y="7660"/>
                    <a:pt x="923" y="7541"/>
                  </a:cubicBezTo>
                  <a:cubicBezTo>
                    <a:pt x="2401" y="5360"/>
                    <a:pt x="3473" y="3031"/>
                    <a:pt x="4139" y="517"/>
                  </a:cubicBezTo>
                  <a:cubicBezTo>
                    <a:pt x="4228" y="205"/>
                    <a:pt x="3982" y="0"/>
                    <a:pt x="373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1" name="Google Shape;871;p41"/>
            <p:cNvSpPr/>
            <p:nvPr/>
          </p:nvSpPr>
          <p:spPr>
            <a:xfrm>
              <a:off x="6471535" y="2334976"/>
              <a:ext cx="1811222" cy="1502941"/>
            </a:xfrm>
            <a:custGeom>
              <a:avLst/>
              <a:gdLst/>
              <a:ahLst/>
              <a:cxnLst/>
              <a:rect l="l" t="t" r="r" b="b"/>
              <a:pathLst>
                <a:path w="48876" h="40557" extrusionOk="0">
                  <a:moveTo>
                    <a:pt x="21522" y="1302"/>
                  </a:moveTo>
                  <a:cubicBezTo>
                    <a:pt x="22749" y="1302"/>
                    <a:pt x="22760" y="2742"/>
                    <a:pt x="24623" y="2773"/>
                  </a:cubicBezTo>
                  <a:cubicBezTo>
                    <a:pt x="24623" y="2773"/>
                    <a:pt x="24032" y="3180"/>
                    <a:pt x="23181" y="3291"/>
                  </a:cubicBezTo>
                  <a:cubicBezTo>
                    <a:pt x="22368" y="3364"/>
                    <a:pt x="21665" y="3919"/>
                    <a:pt x="21074" y="5287"/>
                  </a:cubicBezTo>
                  <a:cubicBezTo>
                    <a:pt x="20492" y="6559"/>
                    <a:pt x="20911" y="8653"/>
                    <a:pt x="19977" y="8653"/>
                  </a:cubicBezTo>
                  <a:cubicBezTo>
                    <a:pt x="19961" y="8653"/>
                    <a:pt x="19945" y="8653"/>
                    <a:pt x="19928" y="8651"/>
                  </a:cubicBezTo>
                  <a:cubicBezTo>
                    <a:pt x="19373" y="8614"/>
                    <a:pt x="17968" y="8097"/>
                    <a:pt x="17968" y="8097"/>
                  </a:cubicBezTo>
                  <a:cubicBezTo>
                    <a:pt x="17968" y="8097"/>
                    <a:pt x="18856" y="2144"/>
                    <a:pt x="20667" y="1479"/>
                  </a:cubicBezTo>
                  <a:cubicBezTo>
                    <a:pt x="21011" y="1355"/>
                    <a:pt x="21288" y="1302"/>
                    <a:pt x="21522" y="1302"/>
                  </a:cubicBezTo>
                  <a:close/>
                  <a:moveTo>
                    <a:pt x="17931" y="8540"/>
                  </a:moveTo>
                  <a:cubicBezTo>
                    <a:pt x="18153" y="8651"/>
                    <a:pt x="18486" y="8725"/>
                    <a:pt x="18893" y="8873"/>
                  </a:cubicBezTo>
                  <a:cubicBezTo>
                    <a:pt x="19299" y="9021"/>
                    <a:pt x="19817" y="9169"/>
                    <a:pt x="20371" y="9280"/>
                  </a:cubicBezTo>
                  <a:cubicBezTo>
                    <a:pt x="20926" y="9428"/>
                    <a:pt x="21481" y="9576"/>
                    <a:pt x="22072" y="9649"/>
                  </a:cubicBezTo>
                  <a:cubicBezTo>
                    <a:pt x="22664" y="9760"/>
                    <a:pt x="23292" y="9834"/>
                    <a:pt x="23847" y="9945"/>
                  </a:cubicBezTo>
                  <a:cubicBezTo>
                    <a:pt x="24401" y="10019"/>
                    <a:pt x="24882" y="10093"/>
                    <a:pt x="25363" y="10130"/>
                  </a:cubicBezTo>
                  <a:cubicBezTo>
                    <a:pt x="25806" y="10167"/>
                    <a:pt x="26176" y="10167"/>
                    <a:pt x="26472" y="10204"/>
                  </a:cubicBezTo>
                  <a:cubicBezTo>
                    <a:pt x="26730" y="10204"/>
                    <a:pt x="26878" y="10278"/>
                    <a:pt x="26878" y="10278"/>
                  </a:cubicBezTo>
                  <a:lnTo>
                    <a:pt x="26472" y="10278"/>
                  </a:lnTo>
                  <a:cubicBezTo>
                    <a:pt x="26213" y="10278"/>
                    <a:pt x="25806" y="10315"/>
                    <a:pt x="25363" y="10315"/>
                  </a:cubicBezTo>
                  <a:lnTo>
                    <a:pt x="23773" y="10315"/>
                  </a:lnTo>
                  <a:cubicBezTo>
                    <a:pt x="23218" y="10315"/>
                    <a:pt x="22590" y="10278"/>
                    <a:pt x="21998" y="10204"/>
                  </a:cubicBezTo>
                  <a:cubicBezTo>
                    <a:pt x="21370" y="10167"/>
                    <a:pt x="20778" y="10130"/>
                    <a:pt x="20187" y="10019"/>
                  </a:cubicBezTo>
                  <a:cubicBezTo>
                    <a:pt x="19632" y="9945"/>
                    <a:pt x="19078" y="9871"/>
                    <a:pt x="18597" y="9797"/>
                  </a:cubicBezTo>
                  <a:cubicBezTo>
                    <a:pt x="18301" y="9760"/>
                    <a:pt x="17968" y="9649"/>
                    <a:pt x="17747" y="9612"/>
                  </a:cubicBezTo>
                  <a:cubicBezTo>
                    <a:pt x="17821" y="9243"/>
                    <a:pt x="17894" y="8836"/>
                    <a:pt x="17931" y="8540"/>
                  </a:cubicBezTo>
                  <a:close/>
                  <a:moveTo>
                    <a:pt x="12081" y="10195"/>
                  </a:moveTo>
                  <a:cubicBezTo>
                    <a:pt x="12238" y="10195"/>
                    <a:pt x="12404" y="10223"/>
                    <a:pt x="12571" y="10241"/>
                  </a:cubicBezTo>
                  <a:cubicBezTo>
                    <a:pt x="12829" y="10352"/>
                    <a:pt x="13162" y="10426"/>
                    <a:pt x="13458" y="10537"/>
                  </a:cubicBezTo>
                  <a:cubicBezTo>
                    <a:pt x="13717" y="10611"/>
                    <a:pt x="14050" y="10759"/>
                    <a:pt x="14382" y="10906"/>
                  </a:cubicBezTo>
                  <a:cubicBezTo>
                    <a:pt x="15011" y="11128"/>
                    <a:pt x="15713" y="11424"/>
                    <a:pt x="16453" y="11683"/>
                  </a:cubicBezTo>
                  <a:cubicBezTo>
                    <a:pt x="17192" y="11979"/>
                    <a:pt x="17968" y="12237"/>
                    <a:pt x="18745" y="12533"/>
                  </a:cubicBezTo>
                  <a:cubicBezTo>
                    <a:pt x="19558" y="12792"/>
                    <a:pt x="20371" y="13088"/>
                    <a:pt x="21259" y="13310"/>
                  </a:cubicBezTo>
                  <a:cubicBezTo>
                    <a:pt x="22072" y="13531"/>
                    <a:pt x="22959" y="13753"/>
                    <a:pt x="23847" y="13938"/>
                  </a:cubicBezTo>
                  <a:cubicBezTo>
                    <a:pt x="24734" y="14123"/>
                    <a:pt x="25584" y="14271"/>
                    <a:pt x="26435" y="14308"/>
                  </a:cubicBezTo>
                  <a:cubicBezTo>
                    <a:pt x="26841" y="14382"/>
                    <a:pt x="27248" y="14382"/>
                    <a:pt x="27692" y="14382"/>
                  </a:cubicBezTo>
                  <a:lnTo>
                    <a:pt x="28283" y="14382"/>
                  </a:lnTo>
                  <a:cubicBezTo>
                    <a:pt x="28505" y="14382"/>
                    <a:pt x="28690" y="14382"/>
                    <a:pt x="28912" y="14308"/>
                  </a:cubicBezTo>
                  <a:cubicBezTo>
                    <a:pt x="29762" y="14271"/>
                    <a:pt x="30538" y="14197"/>
                    <a:pt x="31315" y="14049"/>
                  </a:cubicBezTo>
                  <a:cubicBezTo>
                    <a:pt x="32054" y="13901"/>
                    <a:pt x="32757" y="13716"/>
                    <a:pt x="33422" y="13457"/>
                  </a:cubicBezTo>
                  <a:cubicBezTo>
                    <a:pt x="34014" y="13199"/>
                    <a:pt x="34568" y="12903"/>
                    <a:pt x="34975" y="12570"/>
                  </a:cubicBezTo>
                  <a:cubicBezTo>
                    <a:pt x="35382" y="12237"/>
                    <a:pt x="35677" y="11831"/>
                    <a:pt x="35825" y="11498"/>
                  </a:cubicBezTo>
                  <a:cubicBezTo>
                    <a:pt x="36010" y="11128"/>
                    <a:pt x="36010" y="10869"/>
                    <a:pt x="36010" y="10611"/>
                  </a:cubicBezTo>
                  <a:lnTo>
                    <a:pt x="36010" y="10389"/>
                  </a:lnTo>
                  <a:lnTo>
                    <a:pt x="36010" y="10315"/>
                  </a:lnTo>
                  <a:cubicBezTo>
                    <a:pt x="36010" y="10315"/>
                    <a:pt x="36010" y="10352"/>
                    <a:pt x="36047" y="10389"/>
                  </a:cubicBezTo>
                  <a:cubicBezTo>
                    <a:pt x="36047" y="10426"/>
                    <a:pt x="36084" y="10537"/>
                    <a:pt x="36084" y="10611"/>
                  </a:cubicBezTo>
                  <a:cubicBezTo>
                    <a:pt x="36121" y="10869"/>
                    <a:pt x="36121" y="11165"/>
                    <a:pt x="36047" y="11609"/>
                  </a:cubicBezTo>
                  <a:cubicBezTo>
                    <a:pt x="35936" y="12016"/>
                    <a:pt x="35677" y="12459"/>
                    <a:pt x="35271" y="12903"/>
                  </a:cubicBezTo>
                  <a:cubicBezTo>
                    <a:pt x="34827" y="13310"/>
                    <a:pt x="34346" y="13679"/>
                    <a:pt x="33681" y="14049"/>
                  </a:cubicBezTo>
                  <a:cubicBezTo>
                    <a:pt x="33089" y="14382"/>
                    <a:pt x="32350" y="14677"/>
                    <a:pt x="31611" y="14973"/>
                  </a:cubicBezTo>
                  <a:cubicBezTo>
                    <a:pt x="30723" y="15195"/>
                    <a:pt x="29910" y="15454"/>
                    <a:pt x="29023" y="15565"/>
                  </a:cubicBezTo>
                  <a:cubicBezTo>
                    <a:pt x="28801" y="15639"/>
                    <a:pt x="28579" y="15676"/>
                    <a:pt x="28357" y="15676"/>
                  </a:cubicBezTo>
                  <a:cubicBezTo>
                    <a:pt x="28135" y="15713"/>
                    <a:pt x="27914" y="15713"/>
                    <a:pt x="27655" y="15750"/>
                  </a:cubicBezTo>
                  <a:cubicBezTo>
                    <a:pt x="27211" y="15787"/>
                    <a:pt x="26730" y="15787"/>
                    <a:pt x="26287" y="15787"/>
                  </a:cubicBezTo>
                  <a:cubicBezTo>
                    <a:pt x="25363" y="15787"/>
                    <a:pt x="24401" y="15676"/>
                    <a:pt x="23477" y="15491"/>
                  </a:cubicBezTo>
                  <a:cubicBezTo>
                    <a:pt x="22553" y="15306"/>
                    <a:pt x="21629" y="15010"/>
                    <a:pt x="20741" y="14751"/>
                  </a:cubicBezTo>
                  <a:cubicBezTo>
                    <a:pt x="19854" y="14456"/>
                    <a:pt x="19041" y="14086"/>
                    <a:pt x="18227" y="13790"/>
                  </a:cubicBezTo>
                  <a:cubicBezTo>
                    <a:pt x="17451" y="13457"/>
                    <a:pt x="16674" y="13088"/>
                    <a:pt x="15972" y="12718"/>
                  </a:cubicBezTo>
                  <a:cubicBezTo>
                    <a:pt x="15270" y="12348"/>
                    <a:pt x="14604" y="11979"/>
                    <a:pt x="13976" y="11646"/>
                  </a:cubicBezTo>
                  <a:cubicBezTo>
                    <a:pt x="13680" y="11461"/>
                    <a:pt x="13384" y="11313"/>
                    <a:pt x="13125" y="11128"/>
                  </a:cubicBezTo>
                  <a:cubicBezTo>
                    <a:pt x="12829" y="10980"/>
                    <a:pt x="12608" y="10796"/>
                    <a:pt x="12386" y="10722"/>
                  </a:cubicBezTo>
                  <a:cubicBezTo>
                    <a:pt x="12192" y="10638"/>
                    <a:pt x="12018" y="10597"/>
                    <a:pt x="11882" y="10597"/>
                  </a:cubicBezTo>
                  <a:cubicBezTo>
                    <a:pt x="11836" y="10597"/>
                    <a:pt x="11794" y="10601"/>
                    <a:pt x="11757" y="10611"/>
                  </a:cubicBezTo>
                  <a:cubicBezTo>
                    <a:pt x="11646" y="10685"/>
                    <a:pt x="11535" y="10869"/>
                    <a:pt x="11535" y="11054"/>
                  </a:cubicBezTo>
                  <a:cubicBezTo>
                    <a:pt x="11535" y="11424"/>
                    <a:pt x="11572" y="11720"/>
                    <a:pt x="11646" y="11942"/>
                  </a:cubicBezTo>
                  <a:cubicBezTo>
                    <a:pt x="11683" y="12127"/>
                    <a:pt x="11720" y="12237"/>
                    <a:pt x="11720" y="12237"/>
                  </a:cubicBezTo>
                  <a:lnTo>
                    <a:pt x="11609" y="11979"/>
                  </a:lnTo>
                  <a:cubicBezTo>
                    <a:pt x="11499" y="11794"/>
                    <a:pt x="11351" y="11461"/>
                    <a:pt x="11314" y="11054"/>
                  </a:cubicBezTo>
                  <a:cubicBezTo>
                    <a:pt x="11314" y="10943"/>
                    <a:pt x="11314" y="10796"/>
                    <a:pt x="11351" y="10685"/>
                  </a:cubicBezTo>
                  <a:cubicBezTo>
                    <a:pt x="11425" y="10537"/>
                    <a:pt x="11499" y="10389"/>
                    <a:pt x="11646" y="10315"/>
                  </a:cubicBezTo>
                  <a:cubicBezTo>
                    <a:pt x="11776" y="10223"/>
                    <a:pt x="11924" y="10195"/>
                    <a:pt x="12081" y="10195"/>
                  </a:cubicBezTo>
                  <a:close/>
                  <a:moveTo>
                    <a:pt x="20815" y="15861"/>
                  </a:moveTo>
                  <a:cubicBezTo>
                    <a:pt x="20815" y="15861"/>
                    <a:pt x="20883" y="16267"/>
                    <a:pt x="21083" y="16529"/>
                  </a:cubicBezTo>
                  <a:lnTo>
                    <a:pt x="21083" y="16529"/>
                  </a:lnTo>
                  <a:cubicBezTo>
                    <a:pt x="20983" y="16460"/>
                    <a:pt x="20634" y="16360"/>
                    <a:pt x="20445" y="16045"/>
                  </a:cubicBezTo>
                  <a:cubicBezTo>
                    <a:pt x="20445" y="16045"/>
                    <a:pt x="20667" y="16045"/>
                    <a:pt x="20815" y="15861"/>
                  </a:cubicBezTo>
                  <a:close/>
                  <a:moveTo>
                    <a:pt x="18604" y="15052"/>
                  </a:moveTo>
                  <a:cubicBezTo>
                    <a:pt x="18911" y="15052"/>
                    <a:pt x="19282" y="15115"/>
                    <a:pt x="19743" y="15269"/>
                  </a:cubicBezTo>
                  <a:cubicBezTo>
                    <a:pt x="19854" y="15306"/>
                    <a:pt x="20002" y="15343"/>
                    <a:pt x="20187" y="15380"/>
                  </a:cubicBezTo>
                  <a:cubicBezTo>
                    <a:pt x="19854" y="15824"/>
                    <a:pt x="19743" y="16267"/>
                    <a:pt x="19743" y="16267"/>
                  </a:cubicBezTo>
                  <a:cubicBezTo>
                    <a:pt x="19743" y="16267"/>
                    <a:pt x="20002" y="16119"/>
                    <a:pt x="20335" y="16045"/>
                  </a:cubicBezTo>
                  <a:cubicBezTo>
                    <a:pt x="20371" y="16415"/>
                    <a:pt x="20889" y="16748"/>
                    <a:pt x="21481" y="16859"/>
                  </a:cubicBezTo>
                  <a:cubicBezTo>
                    <a:pt x="21629" y="16933"/>
                    <a:pt x="21739" y="16933"/>
                    <a:pt x="21887" y="16933"/>
                  </a:cubicBezTo>
                  <a:cubicBezTo>
                    <a:pt x="21481" y="17118"/>
                    <a:pt x="21259" y="17155"/>
                    <a:pt x="22257" y="17228"/>
                  </a:cubicBezTo>
                  <a:cubicBezTo>
                    <a:pt x="22409" y="17241"/>
                    <a:pt x="22555" y="17247"/>
                    <a:pt x="22694" y="17247"/>
                  </a:cubicBezTo>
                  <a:cubicBezTo>
                    <a:pt x="23363" y="17247"/>
                    <a:pt x="23867" y="17104"/>
                    <a:pt x="24143" y="16859"/>
                  </a:cubicBezTo>
                  <a:cubicBezTo>
                    <a:pt x="24475" y="16970"/>
                    <a:pt x="24808" y="17007"/>
                    <a:pt x="25141" y="17044"/>
                  </a:cubicBezTo>
                  <a:cubicBezTo>
                    <a:pt x="25030" y="17598"/>
                    <a:pt x="24993" y="18264"/>
                    <a:pt x="24956" y="18781"/>
                  </a:cubicBezTo>
                  <a:cubicBezTo>
                    <a:pt x="24882" y="19742"/>
                    <a:pt x="23514" y="20926"/>
                    <a:pt x="25400" y="21443"/>
                  </a:cubicBezTo>
                  <a:cubicBezTo>
                    <a:pt x="25466" y="21465"/>
                    <a:pt x="25488" y="21471"/>
                    <a:pt x="25480" y="21471"/>
                  </a:cubicBezTo>
                  <a:cubicBezTo>
                    <a:pt x="25470" y="21471"/>
                    <a:pt x="25420" y="21463"/>
                    <a:pt x="25350" y="21463"/>
                  </a:cubicBezTo>
                  <a:cubicBezTo>
                    <a:pt x="25175" y="21463"/>
                    <a:pt x="24877" y="21512"/>
                    <a:pt x="24771" y="21850"/>
                  </a:cubicBezTo>
                  <a:cubicBezTo>
                    <a:pt x="24623" y="22220"/>
                    <a:pt x="24253" y="22183"/>
                    <a:pt x="22257" y="22589"/>
                  </a:cubicBezTo>
                  <a:cubicBezTo>
                    <a:pt x="22257" y="22589"/>
                    <a:pt x="22846" y="22851"/>
                    <a:pt x="23686" y="22851"/>
                  </a:cubicBezTo>
                  <a:cubicBezTo>
                    <a:pt x="23739" y="22851"/>
                    <a:pt x="23792" y="22850"/>
                    <a:pt x="23847" y="22848"/>
                  </a:cubicBezTo>
                  <a:cubicBezTo>
                    <a:pt x="24072" y="22836"/>
                    <a:pt x="24265" y="22829"/>
                    <a:pt x="24431" y="22829"/>
                  </a:cubicBezTo>
                  <a:cubicBezTo>
                    <a:pt x="25245" y="22829"/>
                    <a:pt x="25393" y="22978"/>
                    <a:pt x="25363" y="23255"/>
                  </a:cubicBezTo>
                  <a:cubicBezTo>
                    <a:pt x="25333" y="23584"/>
                    <a:pt x="24549" y="23720"/>
                    <a:pt x="23761" y="23720"/>
                  </a:cubicBezTo>
                  <a:cubicBezTo>
                    <a:pt x="23577" y="23720"/>
                    <a:pt x="23393" y="23712"/>
                    <a:pt x="23218" y="23698"/>
                  </a:cubicBezTo>
                  <a:lnTo>
                    <a:pt x="23218" y="23698"/>
                  </a:lnTo>
                  <a:cubicBezTo>
                    <a:pt x="23218" y="23698"/>
                    <a:pt x="25363" y="25103"/>
                    <a:pt x="25363" y="25621"/>
                  </a:cubicBezTo>
                  <a:cubicBezTo>
                    <a:pt x="25400" y="26175"/>
                    <a:pt x="23958" y="26471"/>
                    <a:pt x="23884" y="26471"/>
                  </a:cubicBezTo>
                  <a:cubicBezTo>
                    <a:pt x="19743" y="26101"/>
                    <a:pt x="19262" y="22293"/>
                    <a:pt x="18116" y="20445"/>
                  </a:cubicBezTo>
                  <a:cubicBezTo>
                    <a:pt x="17894" y="20038"/>
                    <a:pt x="17636" y="19336"/>
                    <a:pt x="17414" y="18485"/>
                  </a:cubicBezTo>
                  <a:cubicBezTo>
                    <a:pt x="17525" y="18116"/>
                    <a:pt x="17599" y="17746"/>
                    <a:pt x="17636" y="17302"/>
                  </a:cubicBezTo>
                  <a:cubicBezTo>
                    <a:pt x="17747" y="16563"/>
                    <a:pt x="17821" y="15750"/>
                    <a:pt x="17894" y="15195"/>
                  </a:cubicBezTo>
                  <a:cubicBezTo>
                    <a:pt x="18090" y="15106"/>
                    <a:pt x="18320" y="15052"/>
                    <a:pt x="18604" y="15052"/>
                  </a:cubicBezTo>
                  <a:close/>
                  <a:moveTo>
                    <a:pt x="35456" y="27580"/>
                  </a:moveTo>
                  <a:cubicBezTo>
                    <a:pt x="35456" y="27580"/>
                    <a:pt x="39596" y="28394"/>
                    <a:pt x="42036" y="29799"/>
                  </a:cubicBezTo>
                  <a:cubicBezTo>
                    <a:pt x="42036" y="29799"/>
                    <a:pt x="41778" y="30131"/>
                    <a:pt x="41741" y="30649"/>
                  </a:cubicBezTo>
                  <a:cubicBezTo>
                    <a:pt x="41741" y="30649"/>
                    <a:pt x="40003" y="28985"/>
                    <a:pt x="35456" y="27580"/>
                  </a:cubicBezTo>
                  <a:close/>
                  <a:moveTo>
                    <a:pt x="14419" y="27543"/>
                  </a:moveTo>
                  <a:cubicBezTo>
                    <a:pt x="14678" y="27839"/>
                    <a:pt x="14863" y="28246"/>
                    <a:pt x="14863" y="28246"/>
                  </a:cubicBezTo>
                  <a:cubicBezTo>
                    <a:pt x="8356" y="29318"/>
                    <a:pt x="5731" y="31610"/>
                    <a:pt x="5731" y="31610"/>
                  </a:cubicBezTo>
                  <a:cubicBezTo>
                    <a:pt x="5583" y="30982"/>
                    <a:pt x="5398" y="30501"/>
                    <a:pt x="5398" y="30501"/>
                  </a:cubicBezTo>
                  <a:cubicBezTo>
                    <a:pt x="6655" y="28800"/>
                    <a:pt x="14419" y="27543"/>
                    <a:pt x="14419" y="27543"/>
                  </a:cubicBezTo>
                  <a:close/>
                  <a:moveTo>
                    <a:pt x="18523" y="24881"/>
                  </a:moveTo>
                  <a:lnTo>
                    <a:pt x="18523" y="24881"/>
                  </a:lnTo>
                  <a:cubicBezTo>
                    <a:pt x="18523" y="24882"/>
                    <a:pt x="19115" y="26212"/>
                    <a:pt x="21037" y="27765"/>
                  </a:cubicBezTo>
                  <a:cubicBezTo>
                    <a:pt x="23107" y="29503"/>
                    <a:pt x="24032" y="29688"/>
                    <a:pt x="24032" y="29688"/>
                  </a:cubicBezTo>
                  <a:cubicBezTo>
                    <a:pt x="24032" y="29688"/>
                    <a:pt x="21444" y="30908"/>
                    <a:pt x="20741" y="31980"/>
                  </a:cubicBezTo>
                  <a:cubicBezTo>
                    <a:pt x="20741" y="31980"/>
                    <a:pt x="20741" y="30501"/>
                    <a:pt x="19928" y="28689"/>
                  </a:cubicBezTo>
                  <a:cubicBezTo>
                    <a:pt x="19114" y="27026"/>
                    <a:pt x="18634" y="25991"/>
                    <a:pt x="18523" y="24881"/>
                  </a:cubicBezTo>
                  <a:close/>
                  <a:moveTo>
                    <a:pt x="29799" y="25880"/>
                  </a:moveTo>
                  <a:lnTo>
                    <a:pt x="29799" y="25880"/>
                  </a:lnTo>
                  <a:cubicBezTo>
                    <a:pt x="29799" y="25880"/>
                    <a:pt x="28986" y="27839"/>
                    <a:pt x="28912" y="29540"/>
                  </a:cubicBezTo>
                  <a:cubicBezTo>
                    <a:pt x="28838" y="31388"/>
                    <a:pt x="29207" y="32682"/>
                    <a:pt x="29207" y="32682"/>
                  </a:cubicBezTo>
                  <a:cubicBezTo>
                    <a:pt x="29207" y="32682"/>
                    <a:pt x="27063" y="29872"/>
                    <a:pt x="25215" y="29688"/>
                  </a:cubicBezTo>
                  <a:cubicBezTo>
                    <a:pt x="25215" y="29688"/>
                    <a:pt x="28246" y="28246"/>
                    <a:pt x="29799" y="25880"/>
                  </a:cubicBezTo>
                  <a:close/>
                  <a:moveTo>
                    <a:pt x="15602" y="31351"/>
                  </a:moveTo>
                  <a:lnTo>
                    <a:pt x="15750" y="31943"/>
                  </a:lnTo>
                  <a:lnTo>
                    <a:pt x="7580" y="33385"/>
                  </a:lnTo>
                  <a:lnTo>
                    <a:pt x="7580" y="33385"/>
                  </a:lnTo>
                  <a:lnTo>
                    <a:pt x="15602" y="31351"/>
                  </a:lnTo>
                  <a:close/>
                  <a:moveTo>
                    <a:pt x="24658" y="30681"/>
                  </a:moveTo>
                  <a:cubicBezTo>
                    <a:pt x="24995" y="30681"/>
                    <a:pt x="25369" y="30773"/>
                    <a:pt x="25769" y="31019"/>
                  </a:cubicBezTo>
                  <a:cubicBezTo>
                    <a:pt x="26041" y="31178"/>
                    <a:pt x="26113" y="31221"/>
                    <a:pt x="26068" y="31221"/>
                  </a:cubicBezTo>
                  <a:cubicBezTo>
                    <a:pt x="26016" y="31221"/>
                    <a:pt x="25804" y="31162"/>
                    <a:pt x="25563" y="31162"/>
                  </a:cubicBezTo>
                  <a:cubicBezTo>
                    <a:pt x="25198" y="31162"/>
                    <a:pt x="24767" y="31297"/>
                    <a:pt x="24734" y="31980"/>
                  </a:cubicBezTo>
                  <a:cubicBezTo>
                    <a:pt x="24660" y="33052"/>
                    <a:pt x="25178" y="33828"/>
                    <a:pt x="24512" y="33828"/>
                  </a:cubicBezTo>
                  <a:cubicBezTo>
                    <a:pt x="23699" y="33828"/>
                    <a:pt x="23958" y="33200"/>
                    <a:pt x="23588" y="32719"/>
                  </a:cubicBezTo>
                  <a:cubicBezTo>
                    <a:pt x="23033" y="32054"/>
                    <a:pt x="22812" y="31573"/>
                    <a:pt x="23218" y="31240"/>
                  </a:cubicBezTo>
                  <a:cubicBezTo>
                    <a:pt x="23531" y="31000"/>
                    <a:pt x="24031" y="30681"/>
                    <a:pt x="24658" y="30681"/>
                  </a:cubicBezTo>
                  <a:close/>
                  <a:moveTo>
                    <a:pt x="21296" y="0"/>
                  </a:moveTo>
                  <a:cubicBezTo>
                    <a:pt x="21111" y="0"/>
                    <a:pt x="20889" y="0"/>
                    <a:pt x="20704" y="37"/>
                  </a:cubicBezTo>
                  <a:lnTo>
                    <a:pt x="20150" y="185"/>
                  </a:lnTo>
                  <a:cubicBezTo>
                    <a:pt x="20039" y="222"/>
                    <a:pt x="19891" y="259"/>
                    <a:pt x="19817" y="333"/>
                  </a:cubicBezTo>
                  <a:cubicBezTo>
                    <a:pt x="19780" y="333"/>
                    <a:pt x="19706" y="370"/>
                    <a:pt x="19669" y="370"/>
                  </a:cubicBezTo>
                  <a:cubicBezTo>
                    <a:pt x="19595" y="407"/>
                    <a:pt x="19484" y="518"/>
                    <a:pt x="19410" y="555"/>
                  </a:cubicBezTo>
                  <a:cubicBezTo>
                    <a:pt x="19336" y="592"/>
                    <a:pt x="19299" y="592"/>
                    <a:pt x="19262" y="629"/>
                  </a:cubicBezTo>
                  <a:cubicBezTo>
                    <a:pt x="19041" y="813"/>
                    <a:pt x="18856" y="1072"/>
                    <a:pt x="18597" y="1368"/>
                  </a:cubicBezTo>
                  <a:cubicBezTo>
                    <a:pt x="18560" y="1479"/>
                    <a:pt x="18486" y="1553"/>
                    <a:pt x="18412" y="1701"/>
                  </a:cubicBezTo>
                  <a:cubicBezTo>
                    <a:pt x="18338" y="1886"/>
                    <a:pt x="18227" y="2033"/>
                    <a:pt x="18153" y="2255"/>
                  </a:cubicBezTo>
                  <a:cubicBezTo>
                    <a:pt x="18116" y="2403"/>
                    <a:pt x="18005" y="2551"/>
                    <a:pt x="17968" y="2662"/>
                  </a:cubicBezTo>
                  <a:cubicBezTo>
                    <a:pt x="17599" y="3512"/>
                    <a:pt x="17303" y="4584"/>
                    <a:pt x="17044" y="5878"/>
                  </a:cubicBezTo>
                  <a:cubicBezTo>
                    <a:pt x="16748" y="7098"/>
                    <a:pt x="16564" y="8319"/>
                    <a:pt x="16490" y="9132"/>
                  </a:cubicBezTo>
                  <a:cubicBezTo>
                    <a:pt x="16342" y="9132"/>
                    <a:pt x="16194" y="9095"/>
                    <a:pt x="16083" y="9095"/>
                  </a:cubicBezTo>
                  <a:cubicBezTo>
                    <a:pt x="15824" y="9095"/>
                    <a:pt x="15602" y="9058"/>
                    <a:pt x="15380" y="9058"/>
                  </a:cubicBezTo>
                  <a:cubicBezTo>
                    <a:pt x="15048" y="9058"/>
                    <a:pt x="14678" y="9021"/>
                    <a:pt x="14345" y="9021"/>
                  </a:cubicBezTo>
                  <a:lnTo>
                    <a:pt x="13495" y="9021"/>
                  </a:lnTo>
                  <a:cubicBezTo>
                    <a:pt x="13051" y="9021"/>
                    <a:pt x="12756" y="9058"/>
                    <a:pt x="12423" y="9095"/>
                  </a:cubicBezTo>
                  <a:cubicBezTo>
                    <a:pt x="12053" y="9132"/>
                    <a:pt x="11757" y="9206"/>
                    <a:pt x="11535" y="9280"/>
                  </a:cubicBezTo>
                  <a:cubicBezTo>
                    <a:pt x="11351" y="9317"/>
                    <a:pt x="11166" y="9428"/>
                    <a:pt x="11092" y="9502"/>
                  </a:cubicBezTo>
                  <a:cubicBezTo>
                    <a:pt x="10463" y="9871"/>
                    <a:pt x="10389" y="10389"/>
                    <a:pt x="10352" y="10685"/>
                  </a:cubicBezTo>
                  <a:cubicBezTo>
                    <a:pt x="10278" y="10943"/>
                    <a:pt x="10352" y="11165"/>
                    <a:pt x="10426" y="11461"/>
                  </a:cubicBezTo>
                  <a:cubicBezTo>
                    <a:pt x="10426" y="11498"/>
                    <a:pt x="10463" y="11535"/>
                    <a:pt x="10463" y="11609"/>
                  </a:cubicBezTo>
                  <a:cubicBezTo>
                    <a:pt x="10537" y="11683"/>
                    <a:pt x="10574" y="11794"/>
                    <a:pt x="10611" y="11831"/>
                  </a:cubicBezTo>
                  <a:cubicBezTo>
                    <a:pt x="10648" y="11905"/>
                    <a:pt x="10759" y="12016"/>
                    <a:pt x="10796" y="12053"/>
                  </a:cubicBezTo>
                  <a:cubicBezTo>
                    <a:pt x="10907" y="12163"/>
                    <a:pt x="10944" y="12237"/>
                    <a:pt x="11018" y="12348"/>
                  </a:cubicBezTo>
                  <a:lnTo>
                    <a:pt x="11314" y="12607"/>
                  </a:lnTo>
                  <a:cubicBezTo>
                    <a:pt x="11462" y="12755"/>
                    <a:pt x="11646" y="12903"/>
                    <a:pt x="11831" y="13014"/>
                  </a:cubicBezTo>
                  <a:cubicBezTo>
                    <a:pt x="12201" y="13310"/>
                    <a:pt x="12608" y="13568"/>
                    <a:pt x="13125" y="13901"/>
                  </a:cubicBezTo>
                  <a:cubicBezTo>
                    <a:pt x="13199" y="13938"/>
                    <a:pt x="13310" y="14012"/>
                    <a:pt x="13347" y="14049"/>
                  </a:cubicBezTo>
                  <a:cubicBezTo>
                    <a:pt x="13495" y="14123"/>
                    <a:pt x="13606" y="14234"/>
                    <a:pt x="13754" y="14271"/>
                  </a:cubicBezTo>
                  <a:lnTo>
                    <a:pt x="14456" y="14677"/>
                  </a:lnTo>
                  <a:cubicBezTo>
                    <a:pt x="14715" y="14862"/>
                    <a:pt x="15048" y="15047"/>
                    <a:pt x="15380" y="15232"/>
                  </a:cubicBezTo>
                  <a:lnTo>
                    <a:pt x="15417" y="15306"/>
                  </a:lnTo>
                  <a:cubicBezTo>
                    <a:pt x="15454" y="15565"/>
                    <a:pt x="15565" y="15934"/>
                    <a:pt x="15639" y="16341"/>
                  </a:cubicBezTo>
                  <a:cubicBezTo>
                    <a:pt x="15750" y="16859"/>
                    <a:pt x="15898" y="17413"/>
                    <a:pt x="16009" y="17931"/>
                  </a:cubicBezTo>
                  <a:cubicBezTo>
                    <a:pt x="16009" y="17968"/>
                    <a:pt x="16083" y="18079"/>
                    <a:pt x="16083" y="18116"/>
                  </a:cubicBezTo>
                  <a:cubicBezTo>
                    <a:pt x="15935" y="18338"/>
                    <a:pt x="15824" y="18559"/>
                    <a:pt x="15750" y="18855"/>
                  </a:cubicBezTo>
                  <a:cubicBezTo>
                    <a:pt x="15750" y="18892"/>
                    <a:pt x="15713" y="18929"/>
                    <a:pt x="15713" y="19003"/>
                  </a:cubicBezTo>
                  <a:cubicBezTo>
                    <a:pt x="15565" y="19262"/>
                    <a:pt x="15454" y="19595"/>
                    <a:pt x="15270" y="19927"/>
                  </a:cubicBezTo>
                  <a:cubicBezTo>
                    <a:pt x="14715" y="21073"/>
                    <a:pt x="13791" y="21480"/>
                    <a:pt x="13162" y="21850"/>
                  </a:cubicBezTo>
                  <a:lnTo>
                    <a:pt x="13125" y="21887"/>
                  </a:lnTo>
                  <a:lnTo>
                    <a:pt x="13051" y="21887"/>
                  </a:lnTo>
                  <a:cubicBezTo>
                    <a:pt x="13051" y="21887"/>
                    <a:pt x="13014" y="21887"/>
                    <a:pt x="13014" y="21961"/>
                  </a:cubicBezTo>
                  <a:lnTo>
                    <a:pt x="12977" y="21998"/>
                  </a:lnTo>
                  <a:lnTo>
                    <a:pt x="12940" y="22035"/>
                  </a:lnTo>
                  <a:cubicBezTo>
                    <a:pt x="12866" y="22146"/>
                    <a:pt x="12829" y="22220"/>
                    <a:pt x="12829" y="22367"/>
                  </a:cubicBezTo>
                  <a:lnTo>
                    <a:pt x="12829" y="22441"/>
                  </a:lnTo>
                  <a:cubicBezTo>
                    <a:pt x="12829" y="22552"/>
                    <a:pt x="12866" y="22626"/>
                    <a:pt x="12940" y="22737"/>
                  </a:cubicBezTo>
                  <a:cubicBezTo>
                    <a:pt x="12977" y="22885"/>
                    <a:pt x="13051" y="22996"/>
                    <a:pt x="13125" y="23181"/>
                  </a:cubicBezTo>
                  <a:cubicBezTo>
                    <a:pt x="13532" y="24253"/>
                    <a:pt x="13902" y="25769"/>
                    <a:pt x="14050" y="26582"/>
                  </a:cubicBezTo>
                  <a:cubicBezTo>
                    <a:pt x="14050" y="26619"/>
                    <a:pt x="14086" y="26656"/>
                    <a:pt x="14086" y="26767"/>
                  </a:cubicBezTo>
                  <a:cubicBezTo>
                    <a:pt x="13976" y="26767"/>
                    <a:pt x="13902" y="26804"/>
                    <a:pt x="13754" y="26804"/>
                  </a:cubicBezTo>
                  <a:lnTo>
                    <a:pt x="13717" y="26804"/>
                  </a:lnTo>
                  <a:cubicBezTo>
                    <a:pt x="13569" y="26841"/>
                    <a:pt x="13384" y="26841"/>
                    <a:pt x="13199" y="26878"/>
                  </a:cubicBezTo>
                  <a:cubicBezTo>
                    <a:pt x="13162" y="26878"/>
                    <a:pt x="13051" y="26952"/>
                    <a:pt x="12977" y="26952"/>
                  </a:cubicBezTo>
                  <a:cubicBezTo>
                    <a:pt x="12829" y="26952"/>
                    <a:pt x="12756" y="26989"/>
                    <a:pt x="12608" y="27026"/>
                  </a:cubicBezTo>
                  <a:cubicBezTo>
                    <a:pt x="12423" y="27063"/>
                    <a:pt x="12238" y="27137"/>
                    <a:pt x="12053" y="27137"/>
                  </a:cubicBezTo>
                  <a:cubicBezTo>
                    <a:pt x="11757" y="27174"/>
                    <a:pt x="11499" y="27248"/>
                    <a:pt x="11203" y="27321"/>
                  </a:cubicBezTo>
                  <a:cubicBezTo>
                    <a:pt x="11092" y="27358"/>
                    <a:pt x="10944" y="27358"/>
                    <a:pt x="10796" y="27395"/>
                  </a:cubicBezTo>
                  <a:cubicBezTo>
                    <a:pt x="10648" y="27432"/>
                    <a:pt x="10537" y="27432"/>
                    <a:pt x="10389" y="27506"/>
                  </a:cubicBezTo>
                  <a:cubicBezTo>
                    <a:pt x="10094" y="27543"/>
                    <a:pt x="9835" y="27617"/>
                    <a:pt x="9613" y="27728"/>
                  </a:cubicBezTo>
                  <a:cubicBezTo>
                    <a:pt x="9280" y="27802"/>
                    <a:pt x="8911" y="27913"/>
                    <a:pt x="8578" y="27987"/>
                  </a:cubicBezTo>
                  <a:cubicBezTo>
                    <a:pt x="8430" y="28061"/>
                    <a:pt x="8319" y="28098"/>
                    <a:pt x="8208" y="28135"/>
                  </a:cubicBezTo>
                  <a:cubicBezTo>
                    <a:pt x="7949" y="28246"/>
                    <a:pt x="7691" y="28320"/>
                    <a:pt x="7469" y="28431"/>
                  </a:cubicBezTo>
                  <a:cubicBezTo>
                    <a:pt x="7284" y="28505"/>
                    <a:pt x="7062" y="28541"/>
                    <a:pt x="6877" y="28652"/>
                  </a:cubicBezTo>
                  <a:cubicBezTo>
                    <a:pt x="6840" y="28652"/>
                    <a:pt x="6766" y="28689"/>
                    <a:pt x="6729" y="28689"/>
                  </a:cubicBezTo>
                  <a:cubicBezTo>
                    <a:pt x="6397" y="28837"/>
                    <a:pt x="6101" y="28985"/>
                    <a:pt x="5768" y="29170"/>
                  </a:cubicBezTo>
                  <a:cubicBezTo>
                    <a:pt x="5583" y="29244"/>
                    <a:pt x="5398" y="29392"/>
                    <a:pt x="5214" y="29466"/>
                  </a:cubicBezTo>
                  <a:cubicBezTo>
                    <a:pt x="5214" y="29466"/>
                    <a:pt x="5177" y="29466"/>
                    <a:pt x="5177" y="29540"/>
                  </a:cubicBezTo>
                  <a:cubicBezTo>
                    <a:pt x="4881" y="29725"/>
                    <a:pt x="4659" y="29909"/>
                    <a:pt x="4474" y="30131"/>
                  </a:cubicBezTo>
                  <a:cubicBezTo>
                    <a:pt x="4363" y="30205"/>
                    <a:pt x="4326" y="30316"/>
                    <a:pt x="4289" y="30353"/>
                  </a:cubicBezTo>
                  <a:cubicBezTo>
                    <a:pt x="4178" y="30538"/>
                    <a:pt x="3993" y="30760"/>
                    <a:pt x="3883" y="31092"/>
                  </a:cubicBezTo>
                  <a:cubicBezTo>
                    <a:pt x="3772" y="31277"/>
                    <a:pt x="3624" y="31499"/>
                    <a:pt x="3513" y="31795"/>
                  </a:cubicBezTo>
                  <a:cubicBezTo>
                    <a:pt x="3365" y="32017"/>
                    <a:pt x="3254" y="32313"/>
                    <a:pt x="3143" y="32571"/>
                  </a:cubicBezTo>
                  <a:cubicBezTo>
                    <a:pt x="2958" y="32978"/>
                    <a:pt x="2699" y="33496"/>
                    <a:pt x="2478" y="34013"/>
                  </a:cubicBezTo>
                  <a:cubicBezTo>
                    <a:pt x="2441" y="34050"/>
                    <a:pt x="2441" y="34161"/>
                    <a:pt x="2404" y="34198"/>
                  </a:cubicBezTo>
                  <a:cubicBezTo>
                    <a:pt x="2293" y="34383"/>
                    <a:pt x="2219" y="34568"/>
                    <a:pt x="2145" y="34790"/>
                  </a:cubicBezTo>
                  <a:cubicBezTo>
                    <a:pt x="2108" y="34937"/>
                    <a:pt x="2034" y="35122"/>
                    <a:pt x="1960" y="35270"/>
                  </a:cubicBezTo>
                  <a:cubicBezTo>
                    <a:pt x="1849" y="35529"/>
                    <a:pt x="1738" y="35862"/>
                    <a:pt x="1590" y="36194"/>
                  </a:cubicBezTo>
                  <a:cubicBezTo>
                    <a:pt x="1553" y="36268"/>
                    <a:pt x="1516" y="36379"/>
                    <a:pt x="1516" y="36453"/>
                  </a:cubicBezTo>
                  <a:cubicBezTo>
                    <a:pt x="1479" y="36601"/>
                    <a:pt x="1369" y="36786"/>
                    <a:pt x="1332" y="36934"/>
                  </a:cubicBezTo>
                  <a:cubicBezTo>
                    <a:pt x="1295" y="37008"/>
                    <a:pt x="1221" y="37156"/>
                    <a:pt x="1184" y="37230"/>
                  </a:cubicBezTo>
                  <a:cubicBezTo>
                    <a:pt x="777" y="38265"/>
                    <a:pt x="407" y="39374"/>
                    <a:pt x="1" y="40520"/>
                  </a:cubicBezTo>
                  <a:lnTo>
                    <a:pt x="925" y="40520"/>
                  </a:lnTo>
                  <a:cubicBezTo>
                    <a:pt x="2108" y="36675"/>
                    <a:pt x="3439" y="33533"/>
                    <a:pt x="4104" y="32497"/>
                  </a:cubicBezTo>
                  <a:lnTo>
                    <a:pt x="4104" y="32497"/>
                  </a:lnTo>
                  <a:cubicBezTo>
                    <a:pt x="4104" y="32498"/>
                    <a:pt x="3328" y="34568"/>
                    <a:pt x="2995" y="35936"/>
                  </a:cubicBezTo>
                  <a:cubicBezTo>
                    <a:pt x="2773" y="36934"/>
                    <a:pt x="3069" y="38856"/>
                    <a:pt x="2884" y="40483"/>
                  </a:cubicBezTo>
                  <a:lnTo>
                    <a:pt x="6471" y="40483"/>
                  </a:lnTo>
                  <a:lnTo>
                    <a:pt x="6323" y="39522"/>
                  </a:lnTo>
                  <a:cubicBezTo>
                    <a:pt x="6212" y="38856"/>
                    <a:pt x="6138" y="38265"/>
                    <a:pt x="5990" y="37599"/>
                  </a:cubicBezTo>
                  <a:cubicBezTo>
                    <a:pt x="5916" y="37008"/>
                    <a:pt x="5805" y="36416"/>
                    <a:pt x="5657" y="35862"/>
                  </a:cubicBezTo>
                  <a:cubicBezTo>
                    <a:pt x="5583" y="35307"/>
                    <a:pt x="5472" y="34790"/>
                    <a:pt x="5398" y="34272"/>
                  </a:cubicBezTo>
                  <a:cubicBezTo>
                    <a:pt x="5287" y="33828"/>
                    <a:pt x="5214" y="33348"/>
                    <a:pt x="5103" y="32941"/>
                  </a:cubicBezTo>
                  <a:cubicBezTo>
                    <a:pt x="5029" y="32534"/>
                    <a:pt x="4992" y="32202"/>
                    <a:pt x="4881" y="31943"/>
                  </a:cubicBezTo>
                  <a:cubicBezTo>
                    <a:pt x="4733" y="31388"/>
                    <a:pt x="4659" y="31056"/>
                    <a:pt x="4659" y="31056"/>
                  </a:cubicBezTo>
                  <a:lnTo>
                    <a:pt x="4659" y="31056"/>
                  </a:lnTo>
                  <a:cubicBezTo>
                    <a:pt x="4659" y="31056"/>
                    <a:pt x="4807" y="31388"/>
                    <a:pt x="4992" y="31869"/>
                  </a:cubicBezTo>
                  <a:cubicBezTo>
                    <a:pt x="5177" y="32423"/>
                    <a:pt x="5435" y="33237"/>
                    <a:pt x="5731" y="34161"/>
                  </a:cubicBezTo>
                  <a:cubicBezTo>
                    <a:pt x="5842" y="34605"/>
                    <a:pt x="5990" y="35159"/>
                    <a:pt x="6138" y="35714"/>
                  </a:cubicBezTo>
                  <a:cubicBezTo>
                    <a:pt x="6286" y="36268"/>
                    <a:pt x="6397" y="36860"/>
                    <a:pt x="6544" y="37488"/>
                  </a:cubicBezTo>
                  <a:cubicBezTo>
                    <a:pt x="6692" y="38080"/>
                    <a:pt x="6766" y="38708"/>
                    <a:pt x="6914" y="39374"/>
                  </a:cubicBezTo>
                  <a:cubicBezTo>
                    <a:pt x="6951" y="39744"/>
                    <a:pt x="7025" y="40076"/>
                    <a:pt x="7099" y="40446"/>
                  </a:cubicBezTo>
                  <a:lnTo>
                    <a:pt x="12793" y="40446"/>
                  </a:lnTo>
                  <a:lnTo>
                    <a:pt x="12793" y="40187"/>
                  </a:lnTo>
                  <a:lnTo>
                    <a:pt x="12793" y="37193"/>
                  </a:lnTo>
                  <a:lnTo>
                    <a:pt x="12793" y="34272"/>
                  </a:lnTo>
                  <a:cubicBezTo>
                    <a:pt x="12793" y="34272"/>
                    <a:pt x="13014" y="35455"/>
                    <a:pt x="13162" y="37193"/>
                  </a:cubicBezTo>
                  <a:cubicBezTo>
                    <a:pt x="13273" y="38080"/>
                    <a:pt x="13310" y="39078"/>
                    <a:pt x="13347" y="40187"/>
                  </a:cubicBezTo>
                  <a:lnTo>
                    <a:pt x="13347" y="40446"/>
                  </a:lnTo>
                  <a:lnTo>
                    <a:pt x="18301" y="40446"/>
                  </a:lnTo>
                  <a:lnTo>
                    <a:pt x="17857" y="37784"/>
                  </a:lnTo>
                  <a:cubicBezTo>
                    <a:pt x="17673" y="36601"/>
                    <a:pt x="17451" y="35455"/>
                    <a:pt x="17229" y="34383"/>
                  </a:cubicBezTo>
                  <a:cubicBezTo>
                    <a:pt x="17007" y="33311"/>
                    <a:pt x="16748" y="32313"/>
                    <a:pt x="16490" y="31314"/>
                  </a:cubicBezTo>
                  <a:cubicBezTo>
                    <a:pt x="15972" y="29429"/>
                    <a:pt x="15417" y="27802"/>
                    <a:pt x="14900" y="26471"/>
                  </a:cubicBezTo>
                  <a:cubicBezTo>
                    <a:pt x="14419" y="25140"/>
                    <a:pt x="14050" y="24105"/>
                    <a:pt x="13754" y="23366"/>
                  </a:cubicBezTo>
                  <a:cubicBezTo>
                    <a:pt x="13495" y="22700"/>
                    <a:pt x="13347" y="22331"/>
                    <a:pt x="13347" y="22330"/>
                  </a:cubicBezTo>
                  <a:lnTo>
                    <a:pt x="13347" y="22330"/>
                  </a:lnTo>
                  <a:cubicBezTo>
                    <a:pt x="13347" y="22331"/>
                    <a:pt x="13532" y="22700"/>
                    <a:pt x="13791" y="23366"/>
                  </a:cubicBezTo>
                  <a:cubicBezTo>
                    <a:pt x="14123" y="24068"/>
                    <a:pt x="14604" y="25103"/>
                    <a:pt x="15085" y="26434"/>
                  </a:cubicBezTo>
                  <a:cubicBezTo>
                    <a:pt x="15602" y="27765"/>
                    <a:pt x="16268" y="29392"/>
                    <a:pt x="16822" y="31277"/>
                  </a:cubicBezTo>
                  <a:cubicBezTo>
                    <a:pt x="17081" y="32239"/>
                    <a:pt x="17414" y="33274"/>
                    <a:pt x="17636" y="34346"/>
                  </a:cubicBezTo>
                  <a:cubicBezTo>
                    <a:pt x="17931" y="35455"/>
                    <a:pt x="18153" y="36564"/>
                    <a:pt x="18338" y="37747"/>
                  </a:cubicBezTo>
                  <a:cubicBezTo>
                    <a:pt x="18523" y="38635"/>
                    <a:pt x="18671" y="39522"/>
                    <a:pt x="18782" y="40483"/>
                  </a:cubicBezTo>
                  <a:lnTo>
                    <a:pt x="22442" y="40483"/>
                  </a:lnTo>
                  <a:cubicBezTo>
                    <a:pt x="22553" y="38967"/>
                    <a:pt x="22664" y="37747"/>
                    <a:pt x="22812" y="37119"/>
                  </a:cubicBezTo>
                  <a:cubicBezTo>
                    <a:pt x="22996" y="36194"/>
                    <a:pt x="23126" y="35760"/>
                    <a:pt x="23204" y="35760"/>
                  </a:cubicBezTo>
                  <a:cubicBezTo>
                    <a:pt x="23283" y="35760"/>
                    <a:pt x="23311" y="36194"/>
                    <a:pt x="23292" y="37008"/>
                  </a:cubicBezTo>
                  <a:cubicBezTo>
                    <a:pt x="23292" y="37284"/>
                    <a:pt x="23319" y="37397"/>
                    <a:pt x="23364" y="37397"/>
                  </a:cubicBezTo>
                  <a:cubicBezTo>
                    <a:pt x="23566" y="37397"/>
                    <a:pt x="24138" y="35161"/>
                    <a:pt x="24373" y="35161"/>
                  </a:cubicBezTo>
                  <a:cubicBezTo>
                    <a:pt x="24431" y="35161"/>
                    <a:pt x="24469" y="35298"/>
                    <a:pt x="24475" y="35640"/>
                  </a:cubicBezTo>
                  <a:cubicBezTo>
                    <a:pt x="24475" y="35640"/>
                    <a:pt x="24327" y="37673"/>
                    <a:pt x="24143" y="40483"/>
                  </a:cubicBezTo>
                  <a:lnTo>
                    <a:pt x="28690" y="40483"/>
                  </a:lnTo>
                  <a:cubicBezTo>
                    <a:pt x="29023" y="39152"/>
                    <a:pt x="29392" y="37784"/>
                    <a:pt x="29762" y="36601"/>
                  </a:cubicBezTo>
                  <a:cubicBezTo>
                    <a:pt x="31056" y="32313"/>
                    <a:pt x="32609" y="28874"/>
                    <a:pt x="33866" y="26582"/>
                  </a:cubicBezTo>
                  <a:cubicBezTo>
                    <a:pt x="35122" y="24254"/>
                    <a:pt x="36047" y="23108"/>
                    <a:pt x="36047" y="23107"/>
                  </a:cubicBezTo>
                  <a:lnTo>
                    <a:pt x="36047" y="23107"/>
                  </a:lnTo>
                  <a:cubicBezTo>
                    <a:pt x="36047" y="23107"/>
                    <a:pt x="35788" y="23440"/>
                    <a:pt x="35419" y="23994"/>
                  </a:cubicBezTo>
                  <a:cubicBezTo>
                    <a:pt x="35049" y="24586"/>
                    <a:pt x="34568" y="25473"/>
                    <a:pt x="34014" y="26656"/>
                  </a:cubicBezTo>
                  <a:cubicBezTo>
                    <a:pt x="33459" y="27802"/>
                    <a:pt x="32794" y="29281"/>
                    <a:pt x="32165" y="30945"/>
                  </a:cubicBezTo>
                  <a:cubicBezTo>
                    <a:pt x="31500" y="32682"/>
                    <a:pt x="30871" y="34605"/>
                    <a:pt x="30243" y="36749"/>
                  </a:cubicBezTo>
                  <a:cubicBezTo>
                    <a:pt x="29947" y="37932"/>
                    <a:pt x="29614" y="39189"/>
                    <a:pt x="29281" y="40483"/>
                  </a:cubicBezTo>
                  <a:lnTo>
                    <a:pt x="36565" y="40483"/>
                  </a:lnTo>
                  <a:cubicBezTo>
                    <a:pt x="36786" y="39522"/>
                    <a:pt x="36971" y="38524"/>
                    <a:pt x="37156" y="37673"/>
                  </a:cubicBezTo>
                  <a:cubicBezTo>
                    <a:pt x="37962" y="33800"/>
                    <a:pt x="38429" y="31934"/>
                    <a:pt x="38615" y="31934"/>
                  </a:cubicBezTo>
                  <a:cubicBezTo>
                    <a:pt x="38736" y="31934"/>
                    <a:pt x="38737" y="32726"/>
                    <a:pt x="38635" y="34272"/>
                  </a:cubicBezTo>
                  <a:cubicBezTo>
                    <a:pt x="38524" y="35677"/>
                    <a:pt x="38117" y="37895"/>
                    <a:pt x="37563" y="40483"/>
                  </a:cubicBezTo>
                  <a:lnTo>
                    <a:pt x="39966" y="40483"/>
                  </a:lnTo>
                  <a:cubicBezTo>
                    <a:pt x="40003" y="39928"/>
                    <a:pt x="40114" y="39411"/>
                    <a:pt x="40188" y="38856"/>
                  </a:cubicBezTo>
                  <a:cubicBezTo>
                    <a:pt x="40299" y="38265"/>
                    <a:pt x="40373" y="37673"/>
                    <a:pt x="40484" y="37119"/>
                  </a:cubicBezTo>
                  <a:cubicBezTo>
                    <a:pt x="40668" y="35936"/>
                    <a:pt x="40890" y="34900"/>
                    <a:pt x="41112" y="33976"/>
                  </a:cubicBezTo>
                  <a:cubicBezTo>
                    <a:pt x="41371" y="33052"/>
                    <a:pt x="41556" y="32313"/>
                    <a:pt x="41741" y="31795"/>
                  </a:cubicBezTo>
                  <a:cubicBezTo>
                    <a:pt x="41851" y="31277"/>
                    <a:pt x="41999" y="30945"/>
                    <a:pt x="41999" y="30945"/>
                  </a:cubicBezTo>
                  <a:lnTo>
                    <a:pt x="41999" y="30945"/>
                  </a:lnTo>
                  <a:cubicBezTo>
                    <a:pt x="41999" y="30945"/>
                    <a:pt x="41888" y="31277"/>
                    <a:pt x="41815" y="31795"/>
                  </a:cubicBezTo>
                  <a:cubicBezTo>
                    <a:pt x="41667" y="32313"/>
                    <a:pt x="41519" y="33089"/>
                    <a:pt x="41334" y="34013"/>
                  </a:cubicBezTo>
                  <a:cubicBezTo>
                    <a:pt x="41260" y="34457"/>
                    <a:pt x="41149" y="34974"/>
                    <a:pt x="41075" y="35492"/>
                  </a:cubicBezTo>
                  <a:cubicBezTo>
                    <a:pt x="40964" y="36010"/>
                    <a:pt x="40890" y="36564"/>
                    <a:pt x="40816" y="37156"/>
                  </a:cubicBezTo>
                  <a:cubicBezTo>
                    <a:pt x="40705" y="37710"/>
                    <a:pt x="40594" y="38302"/>
                    <a:pt x="40521" y="38893"/>
                  </a:cubicBezTo>
                  <a:cubicBezTo>
                    <a:pt x="40484" y="39411"/>
                    <a:pt x="40373" y="39965"/>
                    <a:pt x="40336" y="40483"/>
                  </a:cubicBezTo>
                  <a:lnTo>
                    <a:pt x="47471" y="40483"/>
                  </a:lnTo>
                  <a:cubicBezTo>
                    <a:pt x="47286" y="39781"/>
                    <a:pt x="47064" y="39004"/>
                    <a:pt x="46916" y="38228"/>
                  </a:cubicBezTo>
                  <a:cubicBezTo>
                    <a:pt x="46658" y="37193"/>
                    <a:pt x="46399" y="36268"/>
                    <a:pt x="46066" y="35455"/>
                  </a:cubicBezTo>
                  <a:cubicBezTo>
                    <a:pt x="45733" y="34605"/>
                    <a:pt x="45438" y="33865"/>
                    <a:pt x="45068" y="33237"/>
                  </a:cubicBezTo>
                  <a:cubicBezTo>
                    <a:pt x="44698" y="32608"/>
                    <a:pt x="44255" y="32128"/>
                    <a:pt x="43959" y="31684"/>
                  </a:cubicBezTo>
                  <a:cubicBezTo>
                    <a:pt x="43589" y="31314"/>
                    <a:pt x="43293" y="31019"/>
                    <a:pt x="43072" y="30834"/>
                  </a:cubicBezTo>
                  <a:cubicBezTo>
                    <a:pt x="42813" y="30649"/>
                    <a:pt x="42739" y="30538"/>
                    <a:pt x="42739" y="30538"/>
                  </a:cubicBezTo>
                  <a:lnTo>
                    <a:pt x="42739" y="30538"/>
                  </a:lnTo>
                  <a:cubicBezTo>
                    <a:pt x="42739" y="30538"/>
                    <a:pt x="42887" y="30649"/>
                    <a:pt x="43108" y="30834"/>
                  </a:cubicBezTo>
                  <a:cubicBezTo>
                    <a:pt x="43330" y="31019"/>
                    <a:pt x="43663" y="31240"/>
                    <a:pt x="44033" y="31610"/>
                  </a:cubicBezTo>
                  <a:cubicBezTo>
                    <a:pt x="44402" y="31980"/>
                    <a:pt x="44809" y="32497"/>
                    <a:pt x="45290" y="33089"/>
                  </a:cubicBezTo>
                  <a:cubicBezTo>
                    <a:pt x="45696" y="33680"/>
                    <a:pt x="46103" y="34420"/>
                    <a:pt x="46436" y="35307"/>
                  </a:cubicBezTo>
                  <a:cubicBezTo>
                    <a:pt x="46806" y="36120"/>
                    <a:pt x="47064" y="37119"/>
                    <a:pt x="47360" y="38080"/>
                  </a:cubicBezTo>
                  <a:cubicBezTo>
                    <a:pt x="47582" y="38856"/>
                    <a:pt x="47804" y="39707"/>
                    <a:pt x="48063" y="40557"/>
                  </a:cubicBezTo>
                  <a:lnTo>
                    <a:pt x="48876" y="40557"/>
                  </a:lnTo>
                  <a:lnTo>
                    <a:pt x="48728" y="40150"/>
                  </a:lnTo>
                  <a:cubicBezTo>
                    <a:pt x="48691" y="39928"/>
                    <a:pt x="48617" y="39633"/>
                    <a:pt x="48543" y="39411"/>
                  </a:cubicBezTo>
                  <a:lnTo>
                    <a:pt x="48432" y="38856"/>
                  </a:lnTo>
                  <a:lnTo>
                    <a:pt x="48284" y="38302"/>
                  </a:lnTo>
                  <a:cubicBezTo>
                    <a:pt x="48173" y="38043"/>
                    <a:pt x="48137" y="37710"/>
                    <a:pt x="48063" y="37414"/>
                  </a:cubicBezTo>
                  <a:cubicBezTo>
                    <a:pt x="47989" y="37341"/>
                    <a:pt x="47989" y="37230"/>
                    <a:pt x="47952" y="37156"/>
                  </a:cubicBezTo>
                  <a:lnTo>
                    <a:pt x="47804" y="36601"/>
                  </a:lnTo>
                  <a:cubicBezTo>
                    <a:pt x="47804" y="36564"/>
                    <a:pt x="47767" y="36490"/>
                    <a:pt x="47767" y="36453"/>
                  </a:cubicBezTo>
                  <a:cubicBezTo>
                    <a:pt x="47693" y="36084"/>
                    <a:pt x="47545" y="35714"/>
                    <a:pt x="47434" y="35344"/>
                  </a:cubicBezTo>
                  <a:cubicBezTo>
                    <a:pt x="47397" y="35159"/>
                    <a:pt x="47323" y="34937"/>
                    <a:pt x="47212" y="34753"/>
                  </a:cubicBezTo>
                  <a:cubicBezTo>
                    <a:pt x="47175" y="34642"/>
                    <a:pt x="47138" y="34531"/>
                    <a:pt x="47064" y="34420"/>
                  </a:cubicBezTo>
                  <a:cubicBezTo>
                    <a:pt x="46990" y="34161"/>
                    <a:pt x="46843" y="33902"/>
                    <a:pt x="46769" y="33680"/>
                  </a:cubicBezTo>
                  <a:cubicBezTo>
                    <a:pt x="46621" y="33459"/>
                    <a:pt x="46473" y="33163"/>
                    <a:pt x="46325" y="32941"/>
                  </a:cubicBezTo>
                  <a:cubicBezTo>
                    <a:pt x="46214" y="32719"/>
                    <a:pt x="46066" y="32497"/>
                    <a:pt x="45881" y="32239"/>
                  </a:cubicBezTo>
                  <a:cubicBezTo>
                    <a:pt x="45659" y="31980"/>
                    <a:pt x="45401" y="31647"/>
                    <a:pt x="45179" y="31388"/>
                  </a:cubicBezTo>
                  <a:lnTo>
                    <a:pt x="44587" y="30760"/>
                  </a:lnTo>
                  <a:cubicBezTo>
                    <a:pt x="44365" y="30538"/>
                    <a:pt x="44070" y="30353"/>
                    <a:pt x="43737" y="30168"/>
                  </a:cubicBezTo>
                  <a:cubicBezTo>
                    <a:pt x="43626" y="30094"/>
                    <a:pt x="43441" y="29983"/>
                    <a:pt x="43293" y="29835"/>
                  </a:cubicBezTo>
                  <a:cubicBezTo>
                    <a:pt x="43108" y="29762"/>
                    <a:pt x="42961" y="29651"/>
                    <a:pt x="42776" y="29577"/>
                  </a:cubicBezTo>
                  <a:cubicBezTo>
                    <a:pt x="42517" y="29429"/>
                    <a:pt x="42184" y="29244"/>
                    <a:pt x="41888" y="29096"/>
                  </a:cubicBezTo>
                  <a:cubicBezTo>
                    <a:pt x="41851" y="29059"/>
                    <a:pt x="41815" y="29059"/>
                    <a:pt x="41704" y="29022"/>
                  </a:cubicBezTo>
                  <a:cubicBezTo>
                    <a:pt x="41408" y="28874"/>
                    <a:pt x="41075" y="28726"/>
                    <a:pt x="40779" y="28615"/>
                  </a:cubicBezTo>
                  <a:cubicBezTo>
                    <a:pt x="40742" y="28615"/>
                    <a:pt x="40705" y="28541"/>
                    <a:pt x="40668" y="28541"/>
                  </a:cubicBezTo>
                  <a:cubicBezTo>
                    <a:pt x="40410" y="28468"/>
                    <a:pt x="40225" y="28357"/>
                    <a:pt x="40003" y="28283"/>
                  </a:cubicBezTo>
                  <a:cubicBezTo>
                    <a:pt x="39966" y="28283"/>
                    <a:pt x="39929" y="28246"/>
                    <a:pt x="39855" y="28246"/>
                  </a:cubicBezTo>
                  <a:cubicBezTo>
                    <a:pt x="39485" y="28098"/>
                    <a:pt x="39116" y="27950"/>
                    <a:pt x="38820" y="27876"/>
                  </a:cubicBezTo>
                  <a:cubicBezTo>
                    <a:pt x="38487" y="27765"/>
                    <a:pt x="38154" y="27691"/>
                    <a:pt x="37896" y="27580"/>
                  </a:cubicBezTo>
                  <a:lnTo>
                    <a:pt x="37341" y="27432"/>
                  </a:lnTo>
                  <a:cubicBezTo>
                    <a:pt x="36713" y="27321"/>
                    <a:pt x="36232" y="27211"/>
                    <a:pt x="35788" y="27174"/>
                  </a:cubicBezTo>
                  <a:cubicBezTo>
                    <a:pt x="35419" y="27137"/>
                    <a:pt x="35123" y="27063"/>
                    <a:pt x="34864" y="27063"/>
                  </a:cubicBezTo>
                  <a:lnTo>
                    <a:pt x="35160" y="26508"/>
                  </a:lnTo>
                  <a:cubicBezTo>
                    <a:pt x="35308" y="26286"/>
                    <a:pt x="35382" y="26101"/>
                    <a:pt x="35493" y="25880"/>
                  </a:cubicBezTo>
                  <a:cubicBezTo>
                    <a:pt x="35529" y="25732"/>
                    <a:pt x="35603" y="25658"/>
                    <a:pt x="35677" y="25510"/>
                  </a:cubicBezTo>
                  <a:cubicBezTo>
                    <a:pt x="35677" y="25473"/>
                    <a:pt x="35714" y="25473"/>
                    <a:pt x="35714" y="25399"/>
                  </a:cubicBezTo>
                  <a:lnTo>
                    <a:pt x="36269" y="24290"/>
                  </a:lnTo>
                  <a:lnTo>
                    <a:pt x="36417" y="24031"/>
                  </a:lnTo>
                  <a:cubicBezTo>
                    <a:pt x="36528" y="23735"/>
                    <a:pt x="36786" y="23292"/>
                    <a:pt x="36713" y="22811"/>
                  </a:cubicBezTo>
                  <a:cubicBezTo>
                    <a:pt x="36676" y="22589"/>
                    <a:pt x="36602" y="22367"/>
                    <a:pt x="36306" y="22146"/>
                  </a:cubicBezTo>
                  <a:lnTo>
                    <a:pt x="36269" y="22109"/>
                  </a:lnTo>
                  <a:cubicBezTo>
                    <a:pt x="35899" y="21813"/>
                    <a:pt x="35529" y="21480"/>
                    <a:pt x="35197" y="21221"/>
                  </a:cubicBezTo>
                  <a:cubicBezTo>
                    <a:pt x="34975" y="21036"/>
                    <a:pt x="34753" y="20778"/>
                    <a:pt x="34568" y="20593"/>
                  </a:cubicBezTo>
                  <a:cubicBezTo>
                    <a:pt x="33644" y="19742"/>
                    <a:pt x="32942" y="18855"/>
                    <a:pt x="32461" y="18301"/>
                  </a:cubicBezTo>
                  <a:cubicBezTo>
                    <a:pt x="32461" y="18264"/>
                    <a:pt x="32461" y="18153"/>
                    <a:pt x="32535" y="18116"/>
                  </a:cubicBezTo>
                  <a:cubicBezTo>
                    <a:pt x="32572" y="17746"/>
                    <a:pt x="32646" y="17413"/>
                    <a:pt x="32646" y="17155"/>
                  </a:cubicBezTo>
                  <a:cubicBezTo>
                    <a:pt x="32646" y="17044"/>
                    <a:pt x="32720" y="16896"/>
                    <a:pt x="32720" y="16822"/>
                  </a:cubicBezTo>
                  <a:cubicBezTo>
                    <a:pt x="32757" y="16637"/>
                    <a:pt x="32757" y="16452"/>
                    <a:pt x="32794" y="16267"/>
                  </a:cubicBezTo>
                  <a:lnTo>
                    <a:pt x="32794" y="16230"/>
                  </a:lnTo>
                  <a:cubicBezTo>
                    <a:pt x="32794" y="16119"/>
                    <a:pt x="32794" y="16082"/>
                    <a:pt x="32831" y="16008"/>
                  </a:cubicBezTo>
                  <a:lnTo>
                    <a:pt x="32831" y="15824"/>
                  </a:lnTo>
                  <a:cubicBezTo>
                    <a:pt x="33829" y="15343"/>
                    <a:pt x="35603" y="14271"/>
                    <a:pt x="36602" y="12570"/>
                  </a:cubicBezTo>
                  <a:cubicBezTo>
                    <a:pt x="36639" y="12422"/>
                    <a:pt x="36713" y="12348"/>
                    <a:pt x="36786" y="12200"/>
                  </a:cubicBezTo>
                  <a:cubicBezTo>
                    <a:pt x="36823" y="12127"/>
                    <a:pt x="36823" y="12053"/>
                    <a:pt x="36860" y="11979"/>
                  </a:cubicBezTo>
                  <a:cubicBezTo>
                    <a:pt x="37082" y="11350"/>
                    <a:pt x="37045" y="10906"/>
                    <a:pt x="36897" y="10537"/>
                  </a:cubicBezTo>
                  <a:cubicBezTo>
                    <a:pt x="36860" y="10500"/>
                    <a:pt x="36860" y="10389"/>
                    <a:pt x="36823" y="10352"/>
                  </a:cubicBezTo>
                  <a:cubicBezTo>
                    <a:pt x="36786" y="10315"/>
                    <a:pt x="36786" y="10278"/>
                    <a:pt x="36713" y="10204"/>
                  </a:cubicBezTo>
                  <a:cubicBezTo>
                    <a:pt x="36602" y="10019"/>
                    <a:pt x="36454" y="9834"/>
                    <a:pt x="36269" y="9760"/>
                  </a:cubicBezTo>
                  <a:cubicBezTo>
                    <a:pt x="35973" y="9576"/>
                    <a:pt x="35603" y="9428"/>
                    <a:pt x="35160" y="9317"/>
                  </a:cubicBezTo>
                  <a:cubicBezTo>
                    <a:pt x="34975" y="9280"/>
                    <a:pt x="34790" y="9280"/>
                    <a:pt x="34568" y="9280"/>
                  </a:cubicBezTo>
                  <a:cubicBezTo>
                    <a:pt x="34272" y="9280"/>
                    <a:pt x="34051" y="9280"/>
                    <a:pt x="33755" y="9317"/>
                  </a:cubicBezTo>
                  <a:cubicBezTo>
                    <a:pt x="33681" y="9317"/>
                    <a:pt x="33533" y="9391"/>
                    <a:pt x="33459" y="9391"/>
                  </a:cubicBezTo>
                  <a:cubicBezTo>
                    <a:pt x="33311" y="9391"/>
                    <a:pt x="33163" y="9428"/>
                    <a:pt x="33015" y="9428"/>
                  </a:cubicBezTo>
                  <a:cubicBezTo>
                    <a:pt x="33015" y="9317"/>
                    <a:pt x="33015" y="9243"/>
                    <a:pt x="32979" y="9095"/>
                  </a:cubicBezTo>
                  <a:cubicBezTo>
                    <a:pt x="32979" y="8910"/>
                    <a:pt x="32942" y="8688"/>
                    <a:pt x="32905" y="8466"/>
                  </a:cubicBezTo>
                  <a:cubicBezTo>
                    <a:pt x="32831" y="8171"/>
                    <a:pt x="32794" y="7838"/>
                    <a:pt x="32757" y="7542"/>
                  </a:cubicBezTo>
                  <a:cubicBezTo>
                    <a:pt x="32720" y="7209"/>
                    <a:pt x="32646" y="6840"/>
                    <a:pt x="32609" y="6507"/>
                  </a:cubicBezTo>
                  <a:cubicBezTo>
                    <a:pt x="32572" y="6285"/>
                    <a:pt x="32572" y="6100"/>
                    <a:pt x="32535" y="5915"/>
                  </a:cubicBezTo>
                  <a:cubicBezTo>
                    <a:pt x="32461" y="5583"/>
                    <a:pt x="32424" y="5324"/>
                    <a:pt x="32350" y="5028"/>
                  </a:cubicBezTo>
                  <a:cubicBezTo>
                    <a:pt x="32276" y="4769"/>
                    <a:pt x="32202" y="4474"/>
                    <a:pt x="32165" y="4252"/>
                  </a:cubicBezTo>
                  <a:cubicBezTo>
                    <a:pt x="32091" y="4030"/>
                    <a:pt x="32017" y="3771"/>
                    <a:pt x="31980" y="3549"/>
                  </a:cubicBezTo>
                  <a:cubicBezTo>
                    <a:pt x="31869" y="3217"/>
                    <a:pt x="31795" y="2995"/>
                    <a:pt x="31685" y="2736"/>
                  </a:cubicBezTo>
                  <a:cubicBezTo>
                    <a:pt x="31648" y="2625"/>
                    <a:pt x="31648" y="2588"/>
                    <a:pt x="31611" y="2477"/>
                  </a:cubicBezTo>
                  <a:cubicBezTo>
                    <a:pt x="31537" y="2366"/>
                    <a:pt x="31500" y="2218"/>
                    <a:pt x="31426" y="2107"/>
                  </a:cubicBezTo>
                  <a:cubicBezTo>
                    <a:pt x="31352" y="2070"/>
                    <a:pt x="31352" y="1997"/>
                    <a:pt x="31315" y="1923"/>
                  </a:cubicBezTo>
                  <a:cubicBezTo>
                    <a:pt x="31167" y="1664"/>
                    <a:pt x="31056" y="1479"/>
                    <a:pt x="30908" y="1294"/>
                  </a:cubicBezTo>
                  <a:cubicBezTo>
                    <a:pt x="30723" y="1072"/>
                    <a:pt x="30538" y="887"/>
                    <a:pt x="30354" y="740"/>
                  </a:cubicBezTo>
                  <a:cubicBezTo>
                    <a:pt x="30206" y="629"/>
                    <a:pt x="30132" y="592"/>
                    <a:pt x="29984" y="518"/>
                  </a:cubicBezTo>
                  <a:cubicBezTo>
                    <a:pt x="29614" y="333"/>
                    <a:pt x="29207" y="222"/>
                    <a:pt x="28764" y="222"/>
                  </a:cubicBezTo>
                  <a:cubicBezTo>
                    <a:pt x="28579" y="222"/>
                    <a:pt x="28357" y="222"/>
                    <a:pt x="28172" y="259"/>
                  </a:cubicBezTo>
                  <a:cubicBezTo>
                    <a:pt x="28135" y="259"/>
                    <a:pt x="28024" y="333"/>
                    <a:pt x="27987" y="333"/>
                  </a:cubicBezTo>
                  <a:cubicBezTo>
                    <a:pt x="27950" y="333"/>
                    <a:pt x="27914" y="370"/>
                    <a:pt x="27840" y="370"/>
                  </a:cubicBezTo>
                  <a:cubicBezTo>
                    <a:pt x="27766" y="407"/>
                    <a:pt x="27655" y="407"/>
                    <a:pt x="27618" y="444"/>
                  </a:cubicBezTo>
                  <a:cubicBezTo>
                    <a:pt x="27581" y="444"/>
                    <a:pt x="27581" y="518"/>
                    <a:pt x="27544" y="518"/>
                  </a:cubicBezTo>
                  <a:cubicBezTo>
                    <a:pt x="27433" y="555"/>
                    <a:pt x="27396" y="555"/>
                    <a:pt x="27285" y="592"/>
                  </a:cubicBezTo>
                  <a:cubicBezTo>
                    <a:pt x="27248" y="592"/>
                    <a:pt x="27211" y="629"/>
                    <a:pt x="27174" y="629"/>
                  </a:cubicBezTo>
                  <a:cubicBezTo>
                    <a:pt x="26915" y="740"/>
                    <a:pt x="26693" y="887"/>
                    <a:pt x="26472" y="961"/>
                  </a:cubicBezTo>
                  <a:cubicBezTo>
                    <a:pt x="26435" y="961"/>
                    <a:pt x="26435" y="998"/>
                    <a:pt x="26361" y="998"/>
                  </a:cubicBezTo>
                  <a:cubicBezTo>
                    <a:pt x="26139" y="1146"/>
                    <a:pt x="25917" y="1257"/>
                    <a:pt x="25732" y="1331"/>
                  </a:cubicBezTo>
                  <a:cubicBezTo>
                    <a:pt x="25621" y="1368"/>
                    <a:pt x="25584" y="1368"/>
                    <a:pt x="25510" y="1442"/>
                  </a:cubicBezTo>
                  <a:cubicBezTo>
                    <a:pt x="25400" y="1479"/>
                    <a:pt x="25363" y="1479"/>
                    <a:pt x="25252" y="1516"/>
                  </a:cubicBezTo>
                  <a:cubicBezTo>
                    <a:pt x="25030" y="1627"/>
                    <a:pt x="24808" y="1664"/>
                    <a:pt x="24512" y="1664"/>
                  </a:cubicBezTo>
                  <a:lnTo>
                    <a:pt x="24475" y="1664"/>
                  </a:lnTo>
                  <a:cubicBezTo>
                    <a:pt x="24327" y="1664"/>
                    <a:pt x="24253" y="1664"/>
                    <a:pt x="24143" y="1627"/>
                  </a:cubicBezTo>
                  <a:cubicBezTo>
                    <a:pt x="24106" y="1627"/>
                    <a:pt x="24069" y="1627"/>
                    <a:pt x="24032" y="1553"/>
                  </a:cubicBezTo>
                  <a:cubicBezTo>
                    <a:pt x="23958" y="1553"/>
                    <a:pt x="23958" y="1553"/>
                    <a:pt x="23921" y="1516"/>
                  </a:cubicBezTo>
                  <a:cubicBezTo>
                    <a:pt x="23884" y="1479"/>
                    <a:pt x="23773" y="1479"/>
                    <a:pt x="23736" y="1442"/>
                  </a:cubicBezTo>
                  <a:cubicBezTo>
                    <a:pt x="23588" y="1331"/>
                    <a:pt x="23514" y="1257"/>
                    <a:pt x="23366" y="1072"/>
                  </a:cubicBezTo>
                  <a:lnTo>
                    <a:pt x="23292" y="961"/>
                  </a:lnTo>
                  <a:lnTo>
                    <a:pt x="23033" y="740"/>
                  </a:lnTo>
                  <a:cubicBezTo>
                    <a:pt x="22849" y="592"/>
                    <a:pt x="22664" y="444"/>
                    <a:pt x="22442" y="333"/>
                  </a:cubicBezTo>
                  <a:lnTo>
                    <a:pt x="22183" y="185"/>
                  </a:lnTo>
                  <a:cubicBezTo>
                    <a:pt x="22035" y="148"/>
                    <a:pt x="21850" y="74"/>
                    <a:pt x="21665" y="37"/>
                  </a:cubicBezTo>
                  <a:cubicBezTo>
                    <a:pt x="21518" y="37"/>
                    <a:pt x="21444" y="0"/>
                    <a:pt x="2129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2" name="Google Shape;872;p41"/>
            <p:cNvSpPr/>
            <p:nvPr/>
          </p:nvSpPr>
          <p:spPr>
            <a:xfrm>
              <a:off x="8006003" y="3030962"/>
              <a:ext cx="422900" cy="367203"/>
            </a:xfrm>
            <a:custGeom>
              <a:avLst/>
              <a:gdLst/>
              <a:ahLst/>
              <a:cxnLst/>
              <a:rect l="l" t="t" r="r" b="b"/>
              <a:pathLst>
                <a:path w="11412" h="9909" extrusionOk="0">
                  <a:moveTo>
                    <a:pt x="10833" y="0"/>
                  </a:moveTo>
                  <a:cubicBezTo>
                    <a:pt x="10711" y="0"/>
                    <a:pt x="10588" y="54"/>
                    <a:pt x="10501" y="185"/>
                  </a:cubicBezTo>
                  <a:cubicBezTo>
                    <a:pt x="7765" y="4067"/>
                    <a:pt x="4105" y="7246"/>
                    <a:pt x="1" y="9502"/>
                  </a:cubicBezTo>
                  <a:cubicBezTo>
                    <a:pt x="260" y="9650"/>
                    <a:pt x="592" y="9797"/>
                    <a:pt x="925" y="9908"/>
                  </a:cubicBezTo>
                  <a:cubicBezTo>
                    <a:pt x="4992" y="7616"/>
                    <a:pt x="8504" y="4437"/>
                    <a:pt x="11203" y="592"/>
                  </a:cubicBezTo>
                  <a:cubicBezTo>
                    <a:pt x="11411" y="305"/>
                    <a:pt x="11124" y="0"/>
                    <a:pt x="1083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3" name="Google Shape;873;p41"/>
            <p:cNvSpPr/>
            <p:nvPr/>
          </p:nvSpPr>
          <p:spPr>
            <a:xfrm>
              <a:off x="8082750" y="3359259"/>
              <a:ext cx="124439" cy="84121"/>
            </a:xfrm>
            <a:custGeom>
              <a:avLst/>
              <a:gdLst/>
              <a:ahLst/>
              <a:cxnLst/>
              <a:rect l="l" t="t" r="r" b="b"/>
              <a:pathLst>
                <a:path w="3358" h="2270" extrusionOk="0">
                  <a:moveTo>
                    <a:pt x="2810" y="1"/>
                  </a:moveTo>
                  <a:cubicBezTo>
                    <a:pt x="2739" y="1"/>
                    <a:pt x="2663" y="27"/>
                    <a:pt x="2588" y="88"/>
                  </a:cubicBezTo>
                  <a:cubicBezTo>
                    <a:pt x="1775" y="680"/>
                    <a:pt x="887" y="1234"/>
                    <a:pt x="0" y="1752"/>
                  </a:cubicBezTo>
                  <a:cubicBezTo>
                    <a:pt x="0" y="1752"/>
                    <a:pt x="37" y="1752"/>
                    <a:pt x="37" y="1789"/>
                  </a:cubicBezTo>
                  <a:cubicBezTo>
                    <a:pt x="333" y="1937"/>
                    <a:pt x="555" y="2122"/>
                    <a:pt x="777" y="2269"/>
                  </a:cubicBezTo>
                  <a:cubicBezTo>
                    <a:pt x="1590" y="1752"/>
                    <a:pt x="2329" y="1308"/>
                    <a:pt x="2995" y="791"/>
                  </a:cubicBezTo>
                  <a:cubicBezTo>
                    <a:pt x="3357" y="519"/>
                    <a:pt x="3128" y="1"/>
                    <a:pt x="281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4" name="Google Shape;874;p41"/>
            <p:cNvSpPr/>
            <p:nvPr/>
          </p:nvSpPr>
          <p:spPr>
            <a:xfrm>
              <a:off x="8214566" y="3156774"/>
              <a:ext cx="200815" cy="196405"/>
            </a:xfrm>
            <a:custGeom>
              <a:avLst/>
              <a:gdLst/>
              <a:ahLst/>
              <a:cxnLst/>
              <a:rect l="l" t="t" r="r" b="b"/>
              <a:pathLst>
                <a:path w="5419" h="5300" extrusionOk="0">
                  <a:moveTo>
                    <a:pt x="4807" y="0"/>
                  </a:moveTo>
                  <a:cubicBezTo>
                    <a:pt x="4716" y="0"/>
                    <a:pt x="4622" y="35"/>
                    <a:pt x="4540" y="117"/>
                  </a:cubicBezTo>
                  <a:cubicBezTo>
                    <a:pt x="3098" y="1559"/>
                    <a:pt x="1730" y="3075"/>
                    <a:pt x="288" y="4591"/>
                  </a:cubicBezTo>
                  <a:cubicBezTo>
                    <a:pt x="1" y="4878"/>
                    <a:pt x="294" y="5299"/>
                    <a:pt x="613" y="5299"/>
                  </a:cubicBezTo>
                  <a:cubicBezTo>
                    <a:pt x="704" y="5299"/>
                    <a:pt x="797" y="5265"/>
                    <a:pt x="880" y="5182"/>
                  </a:cubicBezTo>
                  <a:cubicBezTo>
                    <a:pt x="2322" y="3704"/>
                    <a:pt x="3689" y="2225"/>
                    <a:pt x="5131" y="709"/>
                  </a:cubicBezTo>
                  <a:cubicBezTo>
                    <a:pt x="5419" y="422"/>
                    <a:pt x="5125" y="0"/>
                    <a:pt x="480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5" name="Google Shape;875;p41"/>
            <p:cNvSpPr/>
            <p:nvPr/>
          </p:nvSpPr>
          <p:spPr>
            <a:xfrm>
              <a:off x="6946954" y="2889846"/>
              <a:ext cx="58958" cy="241170"/>
            </a:xfrm>
            <a:custGeom>
              <a:avLst/>
              <a:gdLst/>
              <a:ahLst/>
              <a:cxnLst/>
              <a:rect l="l" t="t" r="r" b="b"/>
              <a:pathLst>
                <a:path w="1591" h="6508" extrusionOk="0">
                  <a:moveTo>
                    <a:pt x="888" y="0"/>
                  </a:moveTo>
                  <a:cubicBezTo>
                    <a:pt x="185" y="2034"/>
                    <a:pt x="0" y="4289"/>
                    <a:pt x="370" y="6507"/>
                  </a:cubicBezTo>
                  <a:cubicBezTo>
                    <a:pt x="629" y="6396"/>
                    <a:pt x="888" y="6248"/>
                    <a:pt x="1110" y="6063"/>
                  </a:cubicBezTo>
                  <a:cubicBezTo>
                    <a:pt x="851" y="4104"/>
                    <a:pt x="1036" y="2218"/>
                    <a:pt x="1590" y="407"/>
                  </a:cubicBezTo>
                  <a:lnTo>
                    <a:pt x="888"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6" name="Google Shape;876;p41"/>
            <p:cNvSpPr/>
            <p:nvPr/>
          </p:nvSpPr>
          <p:spPr>
            <a:xfrm>
              <a:off x="7025036" y="2602127"/>
              <a:ext cx="56216" cy="56216"/>
            </a:xfrm>
            <a:custGeom>
              <a:avLst/>
              <a:gdLst/>
              <a:ahLst/>
              <a:cxnLst/>
              <a:rect l="l" t="t" r="r" b="b"/>
              <a:pathLst>
                <a:path w="1517" h="1517" extrusionOk="0">
                  <a:moveTo>
                    <a:pt x="1517" y="0"/>
                  </a:moveTo>
                  <a:lnTo>
                    <a:pt x="1517" y="0"/>
                  </a:lnTo>
                  <a:cubicBezTo>
                    <a:pt x="962" y="481"/>
                    <a:pt x="444" y="962"/>
                    <a:pt x="1" y="1479"/>
                  </a:cubicBezTo>
                  <a:cubicBezTo>
                    <a:pt x="371" y="1479"/>
                    <a:pt x="740" y="1516"/>
                    <a:pt x="1036" y="1516"/>
                  </a:cubicBezTo>
                  <a:lnTo>
                    <a:pt x="1332" y="1257"/>
                  </a:lnTo>
                  <a:cubicBezTo>
                    <a:pt x="1369" y="888"/>
                    <a:pt x="1480" y="407"/>
                    <a:pt x="151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7" name="Google Shape;877;p41"/>
            <p:cNvSpPr/>
            <p:nvPr/>
          </p:nvSpPr>
          <p:spPr>
            <a:xfrm>
              <a:off x="6881176" y="2848748"/>
              <a:ext cx="75412" cy="398405"/>
            </a:xfrm>
            <a:custGeom>
              <a:avLst/>
              <a:gdLst/>
              <a:ahLst/>
              <a:cxnLst/>
              <a:rect l="l" t="t" r="r" b="b"/>
              <a:pathLst>
                <a:path w="2035" h="10751" extrusionOk="0">
                  <a:moveTo>
                    <a:pt x="999" y="0"/>
                  </a:moveTo>
                  <a:lnTo>
                    <a:pt x="999" y="0"/>
                  </a:lnTo>
                  <a:cubicBezTo>
                    <a:pt x="1" y="3364"/>
                    <a:pt x="112" y="7062"/>
                    <a:pt x="1221" y="10463"/>
                  </a:cubicBezTo>
                  <a:cubicBezTo>
                    <a:pt x="1299" y="10658"/>
                    <a:pt x="1470" y="10750"/>
                    <a:pt x="1641" y="10750"/>
                  </a:cubicBezTo>
                  <a:cubicBezTo>
                    <a:pt x="1794" y="10750"/>
                    <a:pt x="1947" y="10676"/>
                    <a:pt x="2034" y="10537"/>
                  </a:cubicBezTo>
                  <a:cubicBezTo>
                    <a:pt x="1886" y="10019"/>
                    <a:pt x="1702" y="9576"/>
                    <a:pt x="1554" y="9206"/>
                  </a:cubicBezTo>
                  <a:cubicBezTo>
                    <a:pt x="1369" y="8762"/>
                    <a:pt x="1369" y="8466"/>
                    <a:pt x="1517" y="8171"/>
                  </a:cubicBezTo>
                  <a:cubicBezTo>
                    <a:pt x="999" y="5583"/>
                    <a:pt x="1036" y="2958"/>
                    <a:pt x="1739" y="481"/>
                  </a:cubicBezTo>
                  <a:cubicBezTo>
                    <a:pt x="1480" y="333"/>
                    <a:pt x="1184" y="185"/>
                    <a:pt x="99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8" name="Google Shape;878;p41"/>
            <p:cNvSpPr/>
            <p:nvPr/>
          </p:nvSpPr>
          <p:spPr>
            <a:xfrm>
              <a:off x="8140264" y="3289664"/>
              <a:ext cx="246358" cy="196182"/>
            </a:xfrm>
            <a:custGeom>
              <a:avLst/>
              <a:gdLst/>
              <a:ahLst/>
              <a:cxnLst/>
              <a:rect l="l" t="t" r="r" b="b"/>
              <a:pathLst>
                <a:path w="6648" h="5294" extrusionOk="0">
                  <a:moveTo>
                    <a:pt x="6018" y="1"/>
                  </a:moveTo>
                  <a:cubicBezTo>
                    <a:pt x="5922" y="1"/>
                    <a:pt x="5822" y="35"/>
                    <a:pt x="5731" y="118"/>
                  </a:cubicBezTo>
                  <a:cubicBezTo>
                    <a:pt x="3957" y="1781"/>
                    <a:pt x="2034" y="3297"/>
                    <a:pt x="1" y="4702"/>
                  </a:cubicBezTo>
                  <a:cubicBezTo>
                    <a:pt x="260" y="4887"/>
                    <a:pt x="445" y="5072"/>
                    <a:pt x="629" y="5294"/>
                  </a:cubicBezTo>
                  <a:cubicBezTo>
                    <a:pt x="2589" y="3926"/>
                    <a:pt x="4548" y="2373"/>
                    <a:pt x="6360" y="709"/>
                  </a:cubicBezTo>
                  <a:cubicBezTo>
                    <a:pt x="6647" y="422"/>
                    <a:pt x="6354" y="1"/>
                    <a:pt x="601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9" name="Google Shape;879;p41"/>
            <p:cNvSpPr/>
            <p:nvPr/>
          </p:nvSpPr>
          <p:spPr>
            <a:xfrm>
              <a:off x="8189589" y="3396354"/>
              <a:ext cx="179099" cy="148415"/>
            </a:xfrm>
            <a:custGeom>
              <a:avLst/>
              <a:gdLst/>
              <a:ahLst/>
              <a:cxnLst/>
              <a:rect l="l" t="t" r="r" b="b"/>
              <a:pathLst>
                <a:path w="4833" h="4005" extrusionOk="0">
                  <a:moveTo>
                    <a:pt x="4251" y="0"/>
                  </a:moveTo>
                  <a:cubicBezTo>
                    <a:pt x="4154" y="0"/>
                    <a:pt x="4051" y="36"/>
                    <a:pt x="3957" y="122"/>
                  </a:cubicBezTo>
                  <a:cubicBezTo>
                    <a:pt x="2700" y="1305"/>
                    <a:pt x="1406" y="2378"/>
                    <a:pt x="1" y="3302"/>
                  </a:cubicBezTo>
                  <a:cubicBezTo>
                    <a:pt x="112" y="3524"/>
                    <a:pt x="297" y="3745"/>
                    <a:pt x="445" y="4004"/>
                  </a:cubicBezTo>
                  <a:cubicBezTo>
                    <a:pt x="1923" y="3006"/>
                    <a:pt x="3254" y="1897"/>
                    <a:pt x="4548" y="677"/>
                  </a:cubicBezTo>
                  <a:cubicBezTo>
                    <a:pt x="4832" y="393"/>
                    <a:pt x="4571" y="0"/>
                    <a:pt x="425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0" name="Google Shape;880;p41"/>
            <p:cNvSpPr/>
            <p:nvPr/>
          </p:nvSpPr>
          <p:spPr>
            <a:xfrm>
              <a:off x="6827775" y="2852380"/>
              <a:ext cx="87715" cy="482748"/>
            </a:xfrm>
            <a:custGeom>
              <a:avLst/>
              <a:gdLst/>
              <a:ahLst/>
              <a:cxnLst/>
              <a:rect l="l" t="t" r="r" b="b"/>
              <a:pathLst>
                <a:path w="2367" h="13027" extrusionOk="0">
                  <a:moveTo>
                    <a:pt x="1000" y="0"/>
                  </a:moveTo>
                  <a:cubicBezTo>
                    <a:pt x="849" y="0"/>
                    <a:pt x="717" y="93"/>
                    <a:pt x="702" y="309"/>
                  </a:cubicBezTo>
                  <a:cubicBezTo>
                    <a:pt x="37" y="4560"/>
                    <a:pt x="0" y="8960"/>
                    <a:pt x="1553" y="13027"/>
                  </a:cubicBezTo>
                  <a:cubicBezTo>
                    <a:pt x="1849" y="12990"/>
                    <a:pt x="2107" y="12879"/>
                    <a:pt x="2366" y="12842"/>
                  </a:cubicBezTo>
                  <a:cubicBezTo>
                    <a:pt x="776" y="8960"/>
                    <a:pt x="813" y="4634"/>
                    <a:pt x="1479" y="568"/>
                  </a:cubicBezTo>
                  <a:cubicBezTo>
                    <a:pt x="1524" y="229"/>
                    <a:pt x="1238" y="0"/>
                    <a:pt x="100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1" name="Google Shape;881;p41"/>
            <p:cNvSpPr/>
            <p:nvPr/>
          </p:nvSpPr>
          <p:spPr>
            <a:xfrm>
              <a:off x="6951068" y="2504850"/>
              <a:ext cx="150750" cy="153492"/>
            </a:xfrm>
            <a:custGeom>
              <a:avLst/>
              <a:gdLst/>
              <a:ahLst/>
              <a:cxnLst/>
              <a:rect l="l" t="t" r="r" b="b"/>
              <a:pathLst>
                <a:path w="4068" h="4142" extrusionOk="0">
                  <a:moveTo>
                    <a:pt x="4067" y="0"/>
                  </a:moveTo>
                  <a:cubicBezTo>
                    <a:pt x="2551" y="1184"/>
                    <a:pt x="1146" y="2588"/>
                    <a:pt x="0" y="4141"/>
                  </a:cubicBezTo>
                  <a:cubicBezTo>
                    <a:pt x="333" y="4141"/>
                    <a:pt x="629" y="4104"/>
                    <a:pt x="999" y="4104"/>
                  </a:cubicBezTo>
                  <a:lnTo>
                    <a:pt x="1073" y="4104"/>
                  </a:lnTo>
                  <a:cubicBezTo>
                    <a:pt x="1849" y="3106"/>
                    <a:pt x="2773" y="2182"/>
                    <a:pt x="3734" y="1331"/>
                  </a:cubicBezTo>
                  <a:cubicBezTo>
                    <a:pt x="3882" y="814"/>
                    <a:pt x="3956" y="407"/>
                    <a:pt x="406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2" name="Google Shape;882;p41"/>
            <p:cNvSpPr/>
            <p:nvPr/>
          </p:nvSpPr>
          <p:spPr>
            <a:xfrm>
              <a:off x="6764739" y="2949435"/>
              <a:ext cx="90457" cy="400777"/>
            </a:xfrm>
            <a:custGeom>
              <a:avLst/>
              <a:gdLst/>
              <a:ahLst/>
              <a:cxnLst/>
              <a:rect l="l" t="t" r="r" b="b"/>
              <a:pathLst>
                <a:path w="2441" h="10815" extrusionOk="0">
                  <a:moveTo>
                    <a:pt x="925" y="0"/>
                  </a:moveTo>
                  <a:cubicBezTo>
                    <a:pt x="721" y="0"/>
                    <a:pt x="499" y="130"/>
                    <a:pt x="444" y="389"/>
                  </a:cubicBezTo>
                  <a:cubicBezTo>
                    <a:pt x="0" y="3938"/>
                    <a:pt x="407" y="7487"/>
                    <a:pt x="1664" y="10814"/>
                  </a:cubicBezTo>
                  <a:cubicBezTo>
                    <a:pt x="1886" y="10740"/>
                    <a:pt x="2145" y="10630"/>
                    <a:pt x="2440" y="10593"/>
                  </a:cubicBezTo>
                  <a:cubicBezTo>
                    <a:pt x="1220" y="7376"/>
                    <a:pt x="814" y="3864"/>
                    <a:pt x="1294" y="389"/>
                  </a:cubicBezTo>
                  <a:cubicBezTo>
                    <a:pt x="1313" y="130"/>
                    <a:pt x="1128" y="0"/>
                    <a:pt x="92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3" name="Google Shape;883;p41"/>
            <p:cNvSpPr/>
            <p:nvPr/>
          </p:nvSpPr>
          <p:spPr>
            <a:xfrm>
              <a:off x="6783898" y="2412798"/>
              <a:ext cx="347711" cy="491457"/>
            </a:xfrm>
            <a:custGeom>
              <a:avLst/>
              <a:gdLst/>
              <a:ahLst/>
              <a:cxnLst/>
              <a:rect l="l" t="t" r="r" b="b"/>
              <a:pathLst>
                <a:path w="9383" h="13262" extrusionOk="0">
                  <a:moveTo>
                    <a:pt x="8771" y="1"/>
                  </a:moveTo>
                  <a:cubicBezTo>
                    <a:pt x="8672" y="1"/>
                    <a:pt x="8567" y="35"/>
                    <a:pt x="8467" y="118"/>
                  </a:cubicBezTo>
                  <a:cubicBezTo>
                    <a:pt x="4659" y="3594"/>
                    <a:pt x="592" y="7476"/>
                    <a:pt x="38" y="12873"/>
                  </a:cubicBezTo>
                  <a:cubicBezTo>
                    <a:pt x="1" y="13132"/>
                    <a:pt x="195" y="13261"/>
                    <a:pt x="403" y="13261"/>
                  </a:cubicBezTo>
                  <a:cubicBezTo>
                    <a:pt x="611" y="13261"/>
                    <a:pt x="833" y="13132"/>
                    <a:pt x="851" y="12873"/>
                  </a:cubicBezTo>
                  <a:cubicBezTo>
                    <a:pt x="999" y="11764"/>
                    <a:pt x="1258" y="10766"/>
                    <a:pt x="1628" y="9731"/>
                  </a:cubicBezTo>
                  <a:cubicBezTo>
                    <a:pt x="1517" y="9398"/>
                    <a:pt x="1443" y="9028"/>
                    <a:pt x="1517" y="8659"/>
                  </a:cubicBezTo>
                  <a:cubicBezTo>
                    <a:pt x="1554" y="8363"/>
                    <a:pt x="1739" y="7328"/>
                    <a:pt x="3070" y="6847"/>
                  </a:cubicBezTo>
                  <a:cubicBezTo>
                    <a:pt x="3106" y="6847"/>
                    <a:pt x="3217" y="6810"/>
                    <a:pt x="3254" y="6810"/>
                  </a:cubicBezTo>
                  <a:cubicBezTo>
                    <a:pt x="4881" y="4518"/>
                    <a:pt x="7062" y="2521"/>
                    <a:pt x="9096" y="673"/>
                  </a:cubicBezTo>
                  <a:cubicBezTo>
                    <a:pt x="9383" y="415"/>
                    <a:pt x="9113" y="1"/>
                    <a:pt x="877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4" name="Google Shape;884;p41"/>
            <p:cNvSpPr/>
            <p:nvPr/>
          </p:nvSpPr>
          <p:spPr>
            <a:xfrm>
              <a:off x="6734055" y="2442852"/>
              <a:ext cx="290790" cy="361311"/>
            </a:xfrm>
            <a:custGeom>
              <a:avLst/>
              <a:gdLst/>
              <a:ahLst/>
              <a:cxnLst/>
              <a:rect l="l" t="t" r="r" b="b"/>
              <a:pathLst>
                <a:path w="7847" h="9750" extrusionOk="0">
                  <a:moveTo>
                    <a:pt x="7182" y="0"/>
                  </a:moveTo>
                  <a:cubicBezTo>
                    <a:pt x="7097" y="0"/>
                    <a:pt x="7009" y="25"/>
                    <a:pt x="6929" y="84"/>
                  </a:cubicBezTo>
                  <a:cubicBezTo>
                    <a:pt x="4045" y="2598"/>
                    <a:pt x="1753" y="5629"/>
                    <a:pt x="126" y="9068"/>
                  </a:cubicBezTo>
                  <a:cubicBezTo>
                    <a:pt x="1" y="9442"/>
                    <a:pt x="281" y="9750"/>
                    <a:pt x="545" y="9750"/>
                  </a:cubicBezTo>
                  <a:cubicBezTo>
                    <a:pt x="671" y="9750"/>
                    <a:pt x="793" y="9679"/>
                    <a:pt x="865" y="9511"/>
                  </a:cubicBezTo>
                  <a:cubicBezTo>
                    <a:pt x="2418" y="6147"/>
                    <a:pt x="4710" y="3152"/>
                    <a:pt x="7520" y="712"/>
                  </a:cubicBezTo>
                  <a:cubicBezTo>
                    <a:pt x="7846" y="416"/>
                    <a:pt x="7530" y="0"/>
                    <a:pt x="718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5" name="Google Shape;885;p41"/>
            <p:cNvSpPr/>
            <p:nvPr/>
          </p:nvSpPr>
          <p:spPr>
            <a:xfrm>
              <a:off x="8221125" y="3493780"/>
              <a:ext cx="128182" cy="105799"/>
            </a:xfrm>
            <a:custGeom>
              <a:avLst/>
              <a:gdLst/>
              <a:ahLst/>
              <a:cxnLst/>
              <a:rect l="l" t="t" r="r" b="b"/>
              <a:pathLst>
                <a:path w="3459" h="2855" extrusionOk="0">
                  <a:moveTo>
                    <a:pt x="2857" y="1"/>
                  </a:moveTo>
                  <a:cubicBezTo>
                    <a:pt x="2765" y="1"/>
                    <a:pt x="2671" y="35"/>
                    <a:pt x="2588" y="118"/>
                  </a:cubicBezTo>
                  <a:cubicBezTo>
                    <a:pt x="1775" y="821"/>
                    <a:pt x="888" y="1486"/>
                    <a:pt x="0" y="2115"/>
                  </a:cubicBezTo>
                  <a:cubicBezTo>
                    <a:pt x="148" y="2336"/>
                    <a:pt x="259" y="2595"/>
                    <a:pt x="333" y="2854"/>
                  </a:cubicBezTo>
                  <a:cubicBezTo>
                    <a:pt x="1294" y="2189"/>
                    <a:pt x="2255" y="1449"/>
                    <a:pt x="3143" y="673"/>
                  </a:cubicBezTo>
                  <a:cubicBezTo>
                    <a:pt x="3458" y="415"/>
                    <a:pt x="3173" y="1"/>
                    <a:pt x="285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6" name="Google Shape;886;p41"/>
            <p:cNvSpPr/>
            <p:nvPr/>
          </p:nvSpPr>
          <p:spPr>
            <a:xfrm>
              <a:off x="6752658" y="3336506"/>
              <a:ext cx="35390" cy="32870"/>
            </a:xfrm>
            <a:custGeom>
              <a:avLst/>
              <a:gdLst/>
              <a:ahLst/>
              <a:cxnLst/>
              <a:rect l="l" t="t" r="r" b="b"/>
              <a:pathLst>
                <a:path w="955" h="887" extrusionOk="0">
                  <a:moveTo>
                    <a:pt x="518" y="1"/>
                  </a:moveTo>
                  <a:cubicBezTo>
                    <a:pt x="270" y="1"/>
                    <a:pt x="1" y="205"/>
                    <a:pt x="68" y="517"/>
                  </a:cubicBezTo>
                  <a:cubicBezTo>
                    <a:pt x="142" y="628"/>
                    <a:pt x="178" y="739"/>
                    <a:pt x="178" y="887"/>
                  </a:cubicBezTo>
                  <a:cubicBezTo>
                    <a:pt x="400" y="813"/>
                    <a:pt x="696" y="702"/>
                    <a:pt x="955" y="665"/>
                  </a:cubicBezTo>
                  <a:cubicBezTo>
                    <a:pt x="918" y="517"/>
                    <a:pt x="918" y="443"/>
                    <a:pt x="881" y="295"/>
                  </a:cubicBezTo>
                  <a:cubicBezTo>
                    <a:pt x="837" y="90"/>
                    <a:pt x="682" y="1"/>
                    <a:pt x="51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7" name="Google Shape;887;p41"/>
            <p:cNvSpPr/>
            <p:nvPr/>
          </p:nvSpPr>
          <p:spPr>
            <a:xfrm>
              <a:off x="6709930" y="2855641"/>
              <a:ext cx="56476" cy="429830"/>
            </a:xfrm>
            <a:custGeom>
              <a:avLst/>
              <a:gdLst/>
              <a:ahLst/>
              <a:cxnLst/>
              <a:rect l="l" t="t" r="r" b="b"/>
              <a:pathLst>
                <a:path w="1524" h="11599" extrusionOk="0">
                  <a:moveTo>
                    <a:pt x="926" y="0"/>
                  </a:moveTo>
                  <a:cubicBezTo>
                    <a:pt x="768" y="0"/>
                    <a:pt x="621" y="89"/>
                    <a:pt x="592" y="295"/>
                  </a:cubicBezTo>
                  <a:cubicBezTo>
                    <a:pt x="1" y="3918"/>
                    <a:pt x="38" y="7615"/>
                    <a:pt x="666" y="11275"/>
                  </a:cubicBezTo>
                  <a:cubicBezTo>
                    <a:pt x="711" y="11502"/>
                    <a:pt x="868" y="11599"/>
                    <a:pt x="1032" y="11599"/>
                  </a:cubicBezTo>
                  <a:cubicBezTo>
                    <a:pt x="1270" y="11599"/>
                    <a:pt x="1523" y="11396"/>
                    <a:pt x="1479" y="11090"/>
                  </a:cubicBezTo>
                  <a:cubicBezTo>
                    <a:pt x="814" y="7578"/>
                    <a:pt x="814" y="4029"/>
                    <a:pt x="1368" y="517"/>
                  </a:cubicBezTo>
                  <a:cubicBezTo>
                    <a:pt x="1435" y="205"/>
                    <a:pt x="1166" y="0"/>
                    <a:pt x="92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8" name="Google Shape;888;p41"/>
            <p:cNvSpPr/>
            <p:nvPr/>
          </p:nvSpPr>
          <p:spPr>
            <a:xfrm>
              <a:off x="6657864" y="2522267"/>
              <a:ext cx="206781" cy="592957"/>
            </a:xfrm>
            <a:custGeom>
              <a:avLst/>
              <a:gdLst/>
              <a:ahLst/>
              <a:cxnLst/>
              <a:rect l="l" t="t" r="r" b="b"/>
              <a:pathLst>
                <a:path w="5580" h="16001" extrusionOk="0">
                  <a:moveTo>
                    <a:pt x="5007" y="0"/>
                  </a:moveTo>
                  <a:cubicBezTo>
                    <a:pt x="4915" y="0"/>
                    <a:pt x="4819" y="36"/>
                    <a:pt x="4733" y="122"/>
                  </a:cubicBezTo>
                  <a:cubicBezTo>
                    <a:pt x="555" y="4152"/>
                    <a:pt x="1" y="10141"/>
                    <a:pt x="112" y="15613"/>
                  </a:cubicBezTo>
                  <a:cubicBezTo>
                    <a:pt x="112" y="15872"/>
                    <a:pt x="315" y="16001"/>
                    <a:pt x="518" y="16001"/>
                  </a:cubicBezTo>
                  <a:cubicBezTo>
                    <a:pt x="722" y="16001"/>
                    <a:pt x="925" y="15872"/>
                    <a:pt x="925" y="15613"/>
                  </a:cubicBezTo>
                  <a:cubicBezTo>
                    <a:pt x="814" y="10326"/>
                    <a:pt x="1295" y="4558"/>
                    <a:pt x="5324" y="677"/>
                  </a:cubicBezTo>
                  <a:cubicBezTo>
                    <a:pt x="5580" y="393"/>
                    <a:pt x="5312" y="0"/>
                    <a:pt x="500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9" name="Google Shape;889;p41"/>
            <p:cNvSpPr/>
            <p:nvPr/>
          </p:nvSpPr>
          <p:spPr>
            <a:xfrm>
              <a:off x="6659235" y="3149474"/>
              <a:ext cx="64443" cy="244580"/>
            </a:xfrm>
            <a:custGeom>
              <a:avLst/>
              <a:gdLst/>
              <a:ahLst/>
              <a:cxnLst/>
              <a:rect l="l" t="t" r="r" b="b"/>
              <a:pathLst>
                <a:path w="1739" h="6600" extrusionOk="0">
                  <a:moveTo>
                    <a:pt x="481" y="0"/>
                  </a:moveTo>
                  <a:cubicBezTo>
                    <a:pt x="278" y="0"/>
                    <a:pt x="75" y="130"/>
                    <a:pt x="75" y="388"/>
                  </a:cubicBezTo>
                  <a:cubicBezTo>
                    <a:pt x="1" y="2533"/>
                    <a:pt x="333" y="4603"/>
                    <a:pt x="999" y="6599"/>
                  </a:cubicBezTo>
                  <a:cubicBezTo>
                    <a:pt x="1221" y="6489"/>
                    <a:pt x="1442" y="6415"/>
                    <a:pt x="1738" y="6267"/>
                  </a:cubicBezTo>
                  <a:cubicBezTo>
                    <a:pt x="1110" y="4381"/>
                    <a:pt x="851" y="2422"/>
                    <a:pt x="888" y="388"/>
                  </a:cubicBezTo>
                  <a:cubicBezTo>
                    <a:pt x="888" y="130"/>
                    <a:pt x="685" y="0"/>
                    <a:pt x="48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0" name="Google Shape;890;p41"/>
            <p:cNvSpPr/>
            <p:nvPr/>
          </p:nvSpPr>
          <p:spPr>
            <a:xfrm>
              <a:off x="6623325" y="3358815"/>
              <a:ext cx="40059" cy="73596"/>
            </a:xfrm>
            <a:custGeom>
              <a:avLst/>
              <a:gdLst/>
              <a:ahLst/>
              <a:cxnLst/>
              <a:rect l="l" t="t" r="r" b="b"/>
              <a:pathLst>
                <a:path w="1081" h="1986" extrusionOk="0">
                  <a:moveTo>
                    <a:pt x="519" y="1"/>
                  </a:moveTo>
                  <a:cubicBezTo>
                    <a:pt x="274" y="1"/>
                    <a:pt x="0" y="212"/>
                    <a:pt x="45" y="507"/>
                  </a:cubicBezTo>
                  <a:cubicBezTo>
                    <a:pt x="119" y="1024"/>
                    <a:pt x="193" y="1505"/>
                    <a:pt x="341" y="1986"/>
                  </a:cubicBezTo>
                  <a:cubicBezTo>
                    <a:pt x="526" y="1801"/>
                    <a:pt x="748" y="1616"/>
                    <a:pt x="1081" y="1431"/>
                  </a:cubicBezTo>
                  <a:cubicBezTo>
                    <a:pt x="970" y="1061"/>
                    <a:pt x="896" y="692"/>
                    <a:pt x="859" y="285"/>
                  </a:cubicBezTo>
                  <a:cubicBezTo>
                    <a:pt x="816" y="85"/>
                    <a:pt x="673" y="1"/>
                    <a:pt x="51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1" name="Google Shape;891;p41"/>
            <p:cNvSpPr/>
            <p:nvPr/>
          </p:nvSpPr>
          <p:spPr>
            <a:xfrm>
              <a:off x="6581153" y="2810801"/>
              <a:ext cx="78747" cy="492087"/>
            </a:xfrm>
            <a:custGeom>
              <a:avLst/>
              <a:gdLst/>
              <a:ahLst/>
              <a:cxnLst/>
              <a:rect l="l" t="t" r="r" b="b"/>
              <a:pathLst>
                <a:path w="2125" h="13279" extrusionOk="0">
                  <a:moveTo>
                    <a:pt x="1605" y="0"/>
                  </a:moveTo>
                  <a:cubicBezTo>
                    <a:pt x="1448" y="0"/>
                    <a:pt x="1300" y="85"/>
                    <a:pt x="1257" y="285"/>
                  </a:cubicBezTo>
                  <a:cubicBezTo>
                    <a:pt x="148" y="4462"/>
                    <a:pt x="0" y="8751"/>
                    <a:pt x="740" y="12966"/>
                  </a:cubicBezTo>
                  <a:cubicBezTo>
                    <a:pt x="769" y="13187"/>
                    <a:pt x="916" y="13279"/>
                    <a:pt x="1075" y="13279"/>
                  </a:cubicBezTo>
                  <a:cubicBezTo>
                    <a:pt x="1315" y="13279"/>
                    <a:pt x="1583" y="13070"/>
                    <a:pt x="1516" y="12781"/>
                  </a:cubicBezTo>
                  <a:cubicBezTo>
                    <a:pt x="777" y="8714"/>
                    <a:pt x="925" y="4536"/>
                    <a:pt x="2034" y="507"/>
                  </a:cubicBezTo>
                  <a:cubicBezTo>
                    <a:pt x="2124" y="212"/>
                    <a:pt x="1854" y="0"/>
                    <a:pt x="160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2" name="Google Shape;892;p41"/>
            <p:cNvSpPr/>
            <p:nvPr/>
          </p:nvSpPr>
          <p:spPr>
            <a:xfrm>
              <a:off x="6639446" y="2565625"/>
              <a:ext cx="110468" cy="201222"/>
            </a:xfrm>
            <a:custGeom>
              <a:avLst/>
              <a:gdLst/>
              <a:ahLst/>
              <a:cxnLst/>
              <a:rect l="l" t="t" r="r" b="b"/>
              <a:pathLst>
                <a:path w="2981" h="5430" extrusionOk="0">
                  <a:moveTo>
                    <a:pt x="2412" y="1"/>
                  </a:moveTo>
                  <a:cubicBezTo>
                    <a:pt x="2288" y="1"/>
                    <a:pt x="2167" y="61"/>
                    <a:pt x="2087" y="209"/>
                  </a:cubicBezTo>
                  <a:cubicBezTo>
                    <a:pt x="1200" y="1688"/>
                    <a:pt x="498" y="3241"/>
                    <a:pt x="91" y="4904"/>
                  </a:cubicBezTo>
                  <a:cubicBezTo>
                    <a:pt x="0" y="5223"/>
                    <a:pt x="259" y="5429"/>
                    <a:pt x="506" y="5429"/>
                  </a:cubicBezTo>
                  <a:cubicBezTo>
                    <a:pt x="660" y="5429"/>
                    <a:pt x="810" y="5348"/>
                    <a:pt x="867" y="5163"/>
                  </a:cubicBezTo>
                  <a:cubicBezTo>
                    <a:pt x="1274" y="3536"/>
                    <a:pt x="1940" y="2058"/>
                    <a:pt x="2827" y="616"/>
                  </a:cubicBezTo>
                  <a:cubicBezTo>
                    <a:pt x="2980" y="308"/>
                    <a:pt x="2691" y="1"/>
                    <a:pt x="241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3" name="Google Shape;893;p41"/>
            <p:cNvSpPr/>
            <p:nvPr/>
          </p:nvSpPr>
          <p:spPr>
            <a:xfrm>
              <a:off x="6527715" y="2610058"/>
              <a:ext cx="134074" cy="431201"/>
            </a:xfrm>
            <a:custGeom>
              <a:avLst/>
              <a:gdLst/>
              <a:ahLst/>
              <a:cxnLst/>
              <a:rect l="l" t="t" r="r" b="b"/>
              <a:pathLst>
                <a:path w="3618" h="11636" extrusionOk="0">
                  <a:moveTo>
                    <a:pt x="3061" y="0"/>
                  </a:moveTo>
                  <a:cubicBezTo>
                    <a:pt x="2938" y="0"/>
                    <a:pt x="2816" y="56"/>
                    <a:pt x="2736" y="193"/>
                  </a:cubicBezTo>
                  <a:cubicBezTo>
                    <a:pt x="888" y="3594"/>
                    <a:pt x="0" y="7402"/>
                    <a:pt x="222" y="11247"/>
                  </a:cubicBezTo>
                  <a:cubicBezTo>
                    <a:pt x="259" y="11506"/>
                    <a:pt x="481" y="11636"/>
                    <a:pt x="689" y="11636"/>
                  </a:cubicBezTo>
                  <a:cubicBezTo>
                    <a:pt x="897" y="11636"/>
                    <a:pt x="1091" y="11506"/>
                    <a:pt x="1073" y="11247"/>
                  </a:cubicBezTo>
                  <a:cubicBezTo>
                    <a:pt x="851" y="7550"/>
                    <a:pt x="1627" y="3853"/>
                    <a:pt x="3439" y="563"/>
                  </a:cubicBezTo>
                  <a:cubicBezTo>
                    <a:pt x="3618" y="282"/>
                    <a:pt x="3337" y="0"/>
                    <a:pt x="306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4" name="Google Shape;894;p41"/>
            <p:cNvSpPr/>
            <p:nvPr/>
          </p:nvSpPr>
          <p:spPr>
            <a:xfrm>
              <a:off x="6524973" y="3100150"/>
              <a:ext cx="84973" cy="403519"/>
            </a:xfrm>
            <a:custGeom>
              <a:avLst/>
              <a:gdLst/>
              <a:ahLst/>
              <a:cxnLst/>
              <a:rect l="l" t="t" r="r" b="b"/>
              <a:pathLst>
                <a:path w="2293" h="10889" extrusionOk="0">
                  <a:moveTo>
                    <a:pt x="513" y="0"/>
                  </a:moveTo>
                  <a:cubicBezTo>
                    <a:pt x="306" y="0"/>
                    <a:pt x="93" y="130"/>
                    <a:pt x="74" y="388"/>
                  </a:cubicBezTo>
                  <a:cubicBezTo>
                    <a:pt x="0" y="3938"/>
                    <a:pt x="555" y="7487"/>
                    <a:pt x="1775" y="10888"/>
                  </a:cubicBezTo>
                  <a:cubicBezTo>
                    <a:pt x="1960" y="10444"/>
                    <a:pt x="2145" y="10149"/>
                    <a:pt x="2293" y="9853"/>
                  </a:cubicBezTo>
                  <a:cubicBezTo>
                    <a:pt x="1294" y="6821"/>
                    <a:pt x="814" y="3605"/>
                    <a:pt x="925" y="388"/>
                  </a:cubicBezTo>
                  <a:cubicBezTo>
                    <a:pt x="925" y="130"/>
                    <a:pt x="721" y="0"/>
                    <a:pt x="51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5" name="Google Shape;895;p41"/>
            <p:cNvSpPr/>
            <p:nvPr/>
          </p:nvSpPr>
          <p:spPr>
            <a:xfrm>
              <a:off x="6451005" y="2793680"/>
              <a:ext cx="119214" cy="789436"/>
            </a:xfrm>
            <a:custGeom>
              <a:avLst/>
              <a:gdLst/>
              <a:ahLst/>
              <a:cxnLst/>
              <a:rect l="l" t="t" r="r" b="b"/>
              <a:pathLst>
                <a:path w="3217" h="21303" extrusionOk="0">
                  <a:moveTo>
                    <a:pt x="1482" y="0"/>
                  </a:moveTo>
                  <a:cubicBezTo>
                    <a:pt x="1330" y="0"/>
                    <a:pt x="1189" y="81"/>
                    <a:pt x="1146" y="266"/>
                  </a:cubicBezTo>
                  <a:cubicBezTo>
                    <a:pt x="0" y="7254"/>
                    <a:pt x="518" y="14389"/>
                    <a:pt x="2662" y="21118"/>
                  </a:cubicBezTo>
                  <a:cubicBezTo>
                    <a:pt x="2662" y="21192"/>
                    <a:pt x="2736" y="21265"/>
                    <a:pt x="2773" y="21302"/>
                  </a:cubicBezTo>
                  <a:cubicBezTo>
                    <a:pt x="2958" y="20933"/>
                    <a:pt x="3106" y="20637"/>
                    <a:pt x="3217" y="20267"/>
                  </a:cubicBezTo>
                  <a:cubicBezTo>
                    <a:pt x="1294" y="13871"/>
                    <a:pt x="813" y="7069"/>
                    <a:pt x="1923" y="525"/>
                  </a:cubicBezTo>
                  <a:cubicBezTo>
                    <a:pt x="1991" y="207"/>
                    <a:pt x="1723" y="0"/>
                    <a:pt x="148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6" name="Google Shape;896;p41"/>
            <p:cNvSpPr/>
            <p:nvPr/>
          </p:nvSpPr>
          <p:spPr>
            <a:xfrm>
              <a:off x="6397567" y="2898406"/>
              <a:ext cx="86974" cy="555492"/>
            </a:xfrm>
            <a:custGeom>
              <a:avLst/>
              <a:gdLst/>
              <a:ahLst/>
              <a:cxnLst/>
              <a:rect l="l" t="t" r="r" b="b"/>
              <a:pathLst>
                <a:path w="2347" h="14990" extrusionOk="0">
                  <a:moveTo>
                    <a:pt x="911" y="0"/>
                  </a:moveTo>
                  <a:cubicBezTo>
                    <a:pt x="703" y="0"/>
                    <a:pt x="481" y="120"/>
                    <a:pt x="444" y="361"/>
                  </a:cubicBezTo>
                  <a:cubicBezTo>
                    <a:pt x="0" y="5167"/>
                    <a:pt x="370" y="9973"/>
                    <a:pt x="1442" y="14705"/>
                  </a:cubicBezTo>
                  <a:cubicBezTo>
                    <a:pt x="1499" y="14906"/>
                    <a:pt x="1656" y="14990"/>
                    <a:pt x="1818" y="14990"/>
                  </a:cubicBezTo>
                  <a:cubicBezTo>
                    <a:pt x="2075" y="14990"/>
                    <a:pt x="2346" y="14778"/>
                    <a:pt x="2255" y="14484"/>
                  </a:cubicBezTo>
                  <a:cubicBezTo>
                    <a:pt x="1220" y="9862"/>
                    <a:pt x="888" y="5093"/>
                    <a:pt x="1294" y="361"/>
                  </a:cubicBezTo>
                  <a:cubicBezTo>
                    <a:pt x="1313" y="120"/>
                    <a:pt x="1119" y="0"/>
                    <a:pt x="91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7" name="Google Shape;897;p41"/>
            <p:cNvSpPr/>
            <p:nvPr/>
          </p:nvSpPr>
          <p:spPr>
            <a:xfrm>
              <a:off x="6361250" y="3235782"/>
              <a:ext cx="43876" cy="116842"/>
            </a:xfrm>
            <a:custGeom>
              <a:avLst/>
              <a:gdLst/>
              <a:ahLst/>
              <a:cxnLst/>
              <a:rect l="l" t="t" r="r" b="b"/>
              <a:pathLst>
                <a:path w="1184" h="3153" extrusionOk="0">
                  <a:moveTo>
                    <a:pt x="384" y="0"/>
                  </a:moveTo>
                  <a:cubicBezTo>
                    <a:pt x="185" y="0"/>
                    <a:pt x="0" y="130"/>
                    <a:pt x="19" y="389"/>
                  </a:cubicBezTo>
                  <a:cubicBezTo>
                    <a:pt x="93" y="1165"/>
                    <a:pt x="241" y="1978"/>
                    <a:pt x="352" y="2792"/>
                  </a:cubicBezTo>
                  <a:cubicBezTo>
                    <a:pt x="389" y="3032"/>
                    <a:pt x="601" y="3152"/>
                    <a:pt x="800" y="3152"/>
                  </a:cubicBezTo>
                  <a:cubicBezTo>
                    <a:pt x="999" y="3152"/>
                    <a:pt x="1184" y="3032"/>
                    <a:pt x="1165" y="2792"/>
                  </a:cubicBezTo>
                  <a:cubicBezTo>
                    <a:pt x="1017" y="1941"/>
                    <a:pt x="943" y="1165"/>
                    <a:pt x="832" y="389"/>
                  </a:cubicBezTo>
                  <a:cubicBezTo>
                    <a:pt x="795" y="130"/>
                    <a:pt x="583" y="0"/>
                    <a:pt x="38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8" name="Google Shape;898;p41"/>
            <p:cNvSpPr/>
            <p:nvPr/>
          </p:nvSpPr>
          <p:spPr>
            <a:xfrm>
              <a:off x="6349614" y="2966889"/>
              <a:ext cx="36983" cy="226977"/>
            </a:xfrm>
            <a:custGeom>
              <a:avLst/>
              <a:gdLst/>
              <a:ahLst/>
              <a:cxnLst/>
              <a:rect l="l" t="t" r="r" b="b"/>
              <a:pathLst>
                <a:path w="998" h="6125" extrusionOk="0">
                  <a:moveTo>
                    <a:pt x="546" y="1"/>
                  </a:moveTo>
                  <a:cubicBezTo>
                    <a:pt x="342" y="1"/>
                    <a:pt x="130" y="121"/>
                    <a:pt x="111" y="361"/>
                  </a:cubicBezTo>
                  <a:cubicBezTo>
                    <a:pt x="0" y="2173"/>
                    <a:pt x="0" y="3984"/>
                    <a:pt x="148" y="5722"/>
                  </a:cubicBezTo>
                  <a:cubicBezTo>
                    <a:pt x="167" y="5985"/>
                    <a:pt x="396" y="6124"/>
                    <a:pt x="607" y="6124"/>
                  </a:cubicBezTo>
                  <a:cubicBezTo>
                    <a:pt x="811" y="6124"/>
                    <a:pt x="998" y="5995"/>
                    <a:pt x="961" y="5722"/>
                  </a:cubicBezTo>
                  <a:cubicBezTo>
                    <a:pt x="851" y="3947"/>
                    <a:pt x="851" y="2173"/>
                    <a:pt x="925" y="361"/>
                  </a:cubicBezTo>
                  <a:cubicBezTo>
                    <a:pt x="943" y="121"/>
                    <a:pt x="749" y="1"/>
                    <a:pt x="54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9" name="Google Shape;899;p41"/>
            <p:cNvSpPr/>
            <p:nvPr/>
          </p:nvSpPr>
          <p:spPr>
            <a:xfrm>
              <a:off x="7322279" y="3100743"/>
              <a:ext cx="60404" cy="13897"/>
            </a:xfrm>
            <a:custGeom>
              <a:avLst/>
              <a:gdLst/>
              <a:ahLst/>
              <a:cxnLst/>
              <a:rect l="l" t="t" r="r" b="b"/>
              <a:pathLst>
                <a:path w="1630" h="375" extrusionOk="0">
                  <a:moveTo>
                    <a:pt x="648" y="1"/>
                  </a:moveTo>
                  <a:cubicBezTo>
                    <a:pt x="223" y="1"/>
                    <a:pt x="1" y="375"/>
                    <a:pt x="326" y="375"/>
                  </a:cubicBezTo>
                  <a:cubicBezTo>
                    <a:pt x="341" y="375"/>
                    <a:pt x="356" y="374"/>
                    <a:pt x="372" y="372"/>
                  </a:cubicBezTo>
                  <a:cubicBezTo>
                    <a:pt x="890" y="262"/>
                    <a:pt x="1629" y="40"/>
                    <a:pt x="705" y="3"/>
                  </a:cubicBezTo>
                  <a:cubicBezTo>
                    <a:pt x="686" y="1"/>
                    <a:pt x="667" y="1"/>
                    <a:pt x="64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00" name="Google Shape;900;p41"/>
          <p:cNvGrpSpPr/>
          <p:nvPr/>
        </p:nvGrpSpPr>
        <p:grpSpPr>
          <a:xfrm rot="-2700000">
            <a:off x="9869053" y="2240593"/>
            <a:ext cx="1044953" cy="2125092"/>
            <a:chOff x="5165618" y="230290"/>
            <a:chExt cx="554614" cy="1127903"/>
          </a:xfrm>
        </p:grpSpPr>
        <p:sp>
          <p:nvSpPr>
            <p:cNvPr id="901" name="Google Shape;901;p41"/>
            <p:cNvSpPr/>
            <p:nvPr/>
          </p:nvSpPr>
          <p:spPr>
            <a:xfrm>
              <a:off x="5165618" y="230290"/>
              <a:ext cx="554614" cy="1127903"/>
            </a:xfrm>
            <a:custGeom>
              <a:avLst/>
              <a:gdLst/>
              <a:ahLst/>
              <a:cxnLst/>
              <a:rect l="l" t="t" r="r" b="b"/>
              <a:pathLst>
                <a:path w="32905" h="66918" extrusionOk="0">
                  <a:moveTo>
                    <a:pt x="13078" y="3914"/>
                  </a:moveTo>
                  <a:lnTo>
                    <a:pt x="13078" y="3914"/>
                  </a:lnTo>
                  <a:cubicBezTo>
                    <a:pt x="13073" y="3916"/>
                    <a:pt x="13067" y="3917"/>
                    <a:pt x="13062" y="3918"/>
                  </a:cubicBezTo>
                  <a:lnTo>
                    <a:pt x="13062" y="3918"/>
                  </a:lnTo>
                  <a:cubicBezTo>
                    <a:pt x="13067" y="3917"/>
                    <a:pt x="13073" y="3915"/>
                    <a:pt x="13078" y="3914"/>
                  </a:cubicBezTo>
                  <a:close/>
                  <a:moveTo>
                    <a:pt x="13033" y="3926"/>
                  </a:moveTo>
                  <a:lnTo>
                    <a:pt x="13033" y="3926"/>
                  </a:lnTo>
                  <a:cubicBezTo>
                    <a:pt x="12154" y="4257"/>
                    <a:pt x="11420" y="4624"/>
                    <a:pt x="10796" y="5028"/>
                  </a:cubicBezTo>
                  <a:cubicBezTo>
                    <a:pt x="10130" y="5398"/>
                    <a:pt x="9687" y="5804"/>
                    <a:pt x="9243" y="6174"/>
                  </a:cubicBezTo>
                  <a:cubicBezTo>
                    <a:pt x="8873" y="6544"/>
                    <a:pt x="8615" y="6840"/>
                    <a:pt x="8430" y="7061"/>
                  </a:cubicBezTo>
                  <a:cubicBezTo>
                    <a:pt x="8245" y="7283"/>
                    <a:pt x="8134" y="7394"/>
                    <a:pt x="8134" y="7394"/>
                  </a:cubicBezTo>
                  <a:cubicBezTo>
                    <a:pt x="8134" y="7394"/>
                    <a:pt x="8282" y="7283"/>
                    <a:pt x="8504" y="7172"/>
                  </a:cubicBezTo>
                  <a:cubicBezTo>
                    <a:pt x="8762" y="7024"/>
                    <a:pt x="9132" y="6840"/>
                    <a:pt x="9576" y="6618"/>
                  </a:cubicBezTo>
                  <a:cubicBezTo>
                    <a:pt x="10500" y="6174"/>
                    <a:pt x="11794" y="5694"/>
                    <a:pt x="13421" y="5435"/>
                  </a:cubicBezTo>
                  <a:cubicBezTo>
                    <a:pt x="13980" y="5355"/>
                    <a:pt x="14598" y="5294"/>
                    <a:pt x="15245" y="5294"/>
                  </a:cubicBezTo>
                  <a:cubicBezTo>
                    <a:pt x="15495" y="5294"/>
                    <a:pt x="15751" y="5303"/>
                    <a:pt x="16009" y="5324"/>
                  </a:cubicBezTo>
                  <a:lnTo>
                    <a:pt x="16267" y="5324"/>
                  </a:lnTo>
                  <a:cubicBezTo>
                    <a:pt x="16415" y="5324"/>
                    <a:pt x="16526" y="5361"/>
                    <a:pt x="16637" y="5361"/>
                  </a:cubicBezTo>
                  <a:cubicBezTo>
                    <a:pt x="16896" y="5398"/>
                    <a:pt x="17155" y="5398"/>
                    <a:pt x="17451" y="5435"/>
                  </a:cubicBezTo>
                  <a:cubicBezTo>
                    <a:pt x="17672" y="5509"/>
                    <a:pt x="17894" y="5546"/>
                    <a:pt x="18079" y="5583"/>
                  </a:cubicBezTo>
                  <a:lnTo>
                    <a:pt x="18412" y="5694"/>
                  </a:lnTo>
                  <a:cubicBezTo>
                    <a:pt x="18486" y="5731"/>
                    <a:pt x="18634" y="5767"/>
                    <a:pt x="18782" y="5767"/>
                  </a:cubicBezTo>
                  <a:cubicBezTo>
                    <a:pt x="19743" y="5989"/>
                    <a:pt x="20630" y="6470"/>
                    <a:pt x="21517" y="6988"/>
                  </a:cubicBezTo>
                  <a:cubicBezTo>
                    <a:pt x="22368" y="7468"/>
                    <a:pt x="23218" y="8134"/>
                    <a:pt x="23883" y="8873"/>
                  </a:cubicBezTo>
                  <a:cubicBezTo>
                    <a:pt x="24660" y="9612"/>
                    <a:pt x="25251" y="10426"/>
                    <a:pt x="25732" y="11313"/>
                  </a:cubicBezTo>
                  <a:cubicBezTo>
                    <a:pt x="26213" y="12200"/>
                    <a:pt x="26656" y="13125"/>
                    <a:pt x="26915" y="14086"/>
                  </a:cubicBezTo>
                  <a:cubicBezTo>
                    <a:pt x="26989" y="14308"/>
                    <a:pt x="27063" y="14567"/>
                    <a:pt x="27100" y="14788"/>
                  </a:cubicBezTo>
                  <a:lnTo>
                    <a:pt x="27211" y="15491"/>
                  </a:lnTo>
                  <a:cubicBezTo>
                    <a:pt x="27285" y="15934"/>
                    <a:pt x="27359" y="16415"/>
                    <a:pt x="27359" y="16859"/>
                  </a:cubicBezTo>
                  <a:cubicBezTo>
                    <a:pt x="27433" y="17783"/>
                    <a:pt x="27359" y="18670"/>
                    <a:pt x="27211" y="19447"/>
                  </a:cubicBezTo>
                  <a:cubicBezTo>
                    <a:pt x="26989" y="21073"/>
                    <a:pt x="26434" y="22404"/>
                    <a:pt x="26028" y="23292"/>
                  </a:cubicBezTo>
                  <a:cubicBezTo>
                    <a:pt x="25806" y="23735"/>
                    <a:pt x="25621" y="24068"/>
                    <a:pt x="25473" y="24290"/>
                  </a:cubicBezTo>
                  <a:cubicBezTo>
                    <a:pt x="25325" y="24549"/>
                    <a:pt x="25251" y="24660"/>
                    <a:pt x="25251" y="24660"/>
                  </a:cubicBezTo>
                  <a:cubicBezTo>
                    <a:pt x="25251" y="24660"/>
                    <a:pt x="25325" y="24586"/>
                    <a:pt x="25547" y="24401"/>
                  </a:cubicBezTo>
                  <a:cubicBezTo>
                    <a:pt x="25806" y="24216"/>
                    <a:pt x="26065" y="23920"/>
                    <a:pt x="26434" y="23587"/>
                  </a:cubicBezTo>
                  <a:cubicBezTo>
                    <a:pt x="26804" y="23218"/>
                    <a:pt x="27211" y="22700"/>
                    <a:pt x="27581" y="22035"/>
                  </a:cubicBezTo>
                  <a:cubicBezTo>
                    <a:pt x="28024" y="21443"/>
                    <a:pt x="28394" y="20667"/>
                    <a:pt x="28690" y="19779"/>
                  </a:cubicBezTo>
                  <a:cubicBezTo>
                    <a:pt x="28690" y="19742"/>
                    <a:pt x="28690" y="19742"/>
                    <a:pt x="28764" y="19668"/>
                  </a:cubicBezTo>
                  <a:lnTo>
                    <a:pt x="28764" y="19668"/>
                  </a:lnTo>
                  <a:cubicBezTo>
                    <a:pt x="27359" y="25288"/>
                    <a:pt x="22331" y="29355"/>
                    <a:pt x="16415" y="29355"/>
                  </a:cubicBezTo>
                  <a:cubicBezTo>
                    <a:pt x="9317" y="29355"/>
                    <a:pt x="3476" y="23587"/>
                    <a:pt x="3476" y="16415"/>
                  </a:cubicBezTo>
                  <a:cubicBezTo>
                    <a:pt x="3476" y="10448"/>
                    <a:pt x="7499" y="5424"/>
                    <a:pt x="13033" y="3926"/>
                  </a:cubicBezTo>
                  <a:close/>
                  <a:moveTo>
                    <a:pt x="16518" y="660"/>
                  </a:moveTo>
                  <a:cubicBezTo>
                    <a:pt x="16934" y="660"/>
                    <a:pt x="17344" y="674"/>
                    <a:pt x="17746" y="702"/>
                  </a:cubicBezTo>
                  <a:cubicBezTo>
                    <a:pt x="19928" y="887"/>
                    <a:pt x="21961" y="1516"/>
                    <a:pt x="23699" y="2440"/>
                  </a:cubicBezTo>
                  <a:cubicBezTo>
                    <a:pt x="25473" y="3364"/>
                    <a:pt x="26915" y="4584"/>
                    <a:pt x="28061" y="5878"/>
                  </a:cubicBezTo>
                  <a:cubicBezTo>
                    <a:pt x="29207" y="7172"/>
                    <a:pt x="30058" y="8503"/>
                    <a:pt x="30538" y="9797"/>
                  </a:cubicBezTo>
                  <a:cubicBezTo>
                    <a:pt x="30501" y="10056"/>
                    <a:pt x="30575" y="10204"/>
                    <a:pt x="30649" y="10352"/>
                  </a:cubicBezTo>
                  <a:cubicBezTo>
                    <a:pt x="30686" y="10500"/>
                    <a:pt x="30760" y="10685"/>
                    <a:pt x="30834" y="10795"/>
                  </a:cubicBezTo>
                  <a:cubicBezTo>
                    <a:pt x="30908" y="11128"/>
                    <a:pt x="31019" y="11424"/>
                    <a:pt x="31167" y="11683"/>
                  </a:cubicBezTo>
                  <a:cubicBezTo>
                    <a:pt x="31278" y="12237"/>
                    <a:pt x="31425" y="12792"/>
                    <a:pt x="31536" y="13310"/>
                  </a:cubicBezTo>
                  <a:cubicBezTo>
                    <a:pt x="31573" y="13827"/>
                    <a:pt x="31684" y="14234"/>
                    <a:pt x="31721" y="14603"/>
                  </a:cubicBezTo>
                  <a:cubicBezTo>
                    <a:pt x="31758" y="14973"/>
                    <a:pt x="31758" y="15306"/>
                    <a:pt x="31758" y="15565"/>
                  </a:cubicBezTo>
                  <a:lnTo>
                    <a:pt x="31758" y="16415"/>
                  </a:lnTo>
                  <a:cubicBezTo>
                    <a:pt x="31758" y="16415"/>
                    <a:pt x="31758" y="16119"/>
                    <a:pt x="31721" y="15565"/>
                  </a:cubicBezTo>
                  <a:cubicBezTo>
                    <a:pt x="31647" y="15306"/>
                    <a:pt x="31647" y="14973"/>
                    <a:pt x="31610" y="14603"/>
                  </a:cubicBezTo>
                  <a:cubicBezTo>
                    <a:pt x="31573" y="14234"/>
                    <a:pt x="31462" y="13753"/>
                    <a:pt x="31389" y="13310"/>
                  </a:cubicBezTo>
                  <a:cubicBezTo>
                    <a:pt x="31241" y="12829"/>
                    <a:pt x="31093" y="12274"/>
                    <a:pt x="30908" y="11720"/>
                  </a:cubicBezTo>
                  <a:cubicBezTo>
                    <a:pt x="30834" y="11461"/>
                    <a:pt x="30686" y="11165"/>
                    <a:pt x="30612" y="10869"/>
                  </a:cubicBezTo>
                  <a:cubicBezTo>
                    <a:pt x="30538" y="10722"/>
                    <a:pt x="30501" y="10537"/>
                    <a:pt x="30427" y="10389"/>
                  </a:cubicBezTo>
                  <a:cubicBezTo>
                    <a:pt x="30316" y="10278"/>
                    <a:pt x="30279" y="10130"/>
                    <a:pt x="30205" y="9945"/>
                  </a:cubicBezTo>
                  <a:cubicBezTo>
                    <a:pt x="29651" y="8688"/>
                    <a:pt x="28764" y="7431"/>
                    <a:pt x="27581" y="6211"/>
                  </a:cubicBezTo>
                  <a:cubicBezTo>
                    <a:pt x="26508" y="4991"/>
                    <a:pt x="24993" y="3845"/>
                    <a:pt x="23366" y="2958"/>
                  </a:cubicBezTo>
                  <a:cubicBezTo>
                    <a:pt x="21628" y="2070"/>
                    <a:pt x="19706" y="1516"/>
                    <a:pt x="17635" y="1368"/>
                  </a:cubicBezTo>
                  <a:cubicBezTo>
                    <a:pt x="17326" y="1352"/>
                    <a:pt x="17016" y="1343"/>
                    <a:pt x="16706" y="1343"/>
                  </a:cubicBezTo>
                  <a:cubicBezTo>
                    <a:pt x="14901" y="1343"/>
                    <a:pt x="13085" y="1624"/>
                    <a:pt x="11350" y="2255"/>
                  </a:cubicBezTo>
                  <a:cubicBezTo>
                    <a:pt x="9317" y="2995"/>
                    <a:pt x="7395" y="4215"/>
                    <a:pt x="5842" y="5767"/>
                  </a:cubicBezTo>
                  <a:cubicBezTo>
                    <a:pt x="4252" y="7357"/>
                    <a:pt x="3069" y="9243"/>
                    <a:pt x="2330" y="11276"/>
                  </a:cubicBezTo>
                  <a:cubicBezTo>
                    <a:pt x="2219" y="11535"/>
                    <a:pt x="2145" y="11794"/>
                    <a:pt x="2034" y="12052"/>
                  </a:cubicBezTo>
                  <a:lnTo>
                    <a:pt x="1849" y="12866"/>
                  </a:lnTo>
                  <a:cubicBezTo>
                    <a:pt x="1701" y="13346"/>
                    <a:pt x="1664" y="13901"/>
                    <a:pt x="1590" y="14419"/>
                  </a:cubicBezTo>
                  <a:lnTo>
                    <a:pt x="1516" y="14788"/>
                  </a:lnTo>
                  <a:cubicBezTo>
                    <a:pt x="1516" y="14936"/>
                    <a:pt x="1516" y="15047"/>
                    <a:pt x="1479" y="15195"/>
                  </a:cubicBezTo>
                  <a:cubicBezTo>
                    <a:pt x="1479" y="15491"/>
                    <a:pt x="1442" y="15750"/>
                    <a:pt x="1442" y="15971"/>
                  </a:cubicBezTo>
                  <a:lnTo>
                    <a:pt x="1442" y="16341"/>
                  </a:lnTo>
                  <a:lnTo>
                    <a:pt x="1442" y="16711"/>
                  </a:lnTo>
                  <a:cubicBezTo>
                    <a:pt x="1442" y="17007"/>
                    <a:pt x="1479" y="17228"/>
                    <a:pt x="1479" y="17524"/>
                  </a:cubicBezTo>
                  <a:cubicBezTo>
                    <a:pt x="1627" y="19595"/>
                    <a:pt x="2219" y="21517"/>
                    <a:pt x="3069" y="23255"/>
                  </a:cubicBezTo>
                  <a:cubicBezTo>
                    <a:pt x="3919" y="24955"/>
                    <a:pt x="5028" y="26397"/>
                    <a:pt x="6285" y="27506"/>
                  </a:cubicBezTo>
                  <a:cubicBezTo>
                    <a:pt x="7542" y="28615"/>
                    <a:pt x="8799" y="29466"/>
                    <a:pt x="10019" y="30094"/>
                  </a:cubicBezTo>
                  <a:cubicBezTo>
                    <a:pt x="10167" y="30168"/>
                    <a:pt x="10352" y="30205"/>
                    <a:pt x="10500" y="30316"/>
                  </a:cubicBezTo>
                  <a:cubicBezTo>
                    <a:pt x="10648" y="30353"/>
                    <a:pt x="10833" y="30464"/>
                    <a:pt x="10944" y="30501"/>
                  </a:cubicBezTo>
                  <a:cubicBezTo>
                    <a:pt x="11239" y="30575"/>
                    <a:pt x="11572" y="30723"/>
                    <a:pt x="11831" y="30834"/>
                  </a:cubicBezTo>
                  <a:cubicBezTo>
                    <a:pt x="12386" y="31018"/>
                    <a:pt x="12940" y="31129"/>
                    <a:pt x="13421" y="31277"/>
                  </a:cubicBezTo>
                  <a:cubicBezTo>
                    <a:pt x="13864" y="31388"/>
                    <a:pt x="14345" y="31425"/>
                    <a:pt x="14715" y="31499"/>
                  </a:cubicBezTo>
                  <a:cubicBezTo>
                    <a:pt x="15084" y="31610"/>
                    <a:pt x="15380" y="31573"/>
                    <a:pt x="15676" y="31610"/>
                  </a:cubicBezTo>
                  <a:cubicBezTo>
                    <a:pt x="16194" y="31647"/>
                    <a:pt x="16489" y="31647"/>
                    <a:pt x="16489" y="31647"/>
                  </a:cubicBezTo>
                  <a:lnTo>
                    <a:pt x="15676" y="31647"/>
                  </a:lnTo>
                  <a:cubicBezTo>
                    <a:pt x="15380" y="31647"/>
                    <a:pt x="15084" y="31647"/>
                    <a:pt x="14715" y="31610"/>
                  </a:cubicBezTo>
                  <a:cubicBezTo>
                    <a:pt x="14345" y="31573"/>
                    <a:pt x="13864" y="31499"/>
                    <a:pt x="13421" y="31425"/>
                  </a:cubicBezTo>
                  <a:cubicBezTo>
                    <a:pt x="12940" y="31277"/>
                    <a:pt x="12386" y="31203"/>
                    <a:pt x="11794" y="31055"/>
                  </a:cubicBezTo>
                  <a:cubicBezTo>
                    <a:pt x="11498" y="30945"/>
                    <a:pt x="11203" y="30871"/>
                    <a:pt x="10907" y="30723"/>
                  </a:cubicBezTo>
                  <a:cubicBezTo>
                    <a:pt x="10759" y="30686"/>
                    <a:pt x="10574" y="30649"/>
                    <a:pt x="10463" y="30538"/>
                  </a:cubicBezTo>
                  <a:cubicBezTo>
                    <a:pt x="10315" y="30464"/>
                    <a:pt x="10130" y="30390"/>
                    <a:pt x="9982" y="30316"/>
                  </a:cubicBezTo>
                  <a:cubicBezTo>
                    <a:pt x="8689" y="29761"/>
                    <a:pt x="7358" y="28911"/>
                    <a:pt x="6064" y="27802"/>
                  </a:cubicBezTo>
                  <a:cubicBezTo>
                    <a:pt x="4770" y="26656"/>
                    <a:pt x="3550" y="25214"/>
                    <a:pt x="2625" y="23476"/>
                  </a:cubicBezTo>
                  <a:cubicBezTo>
                    <a:pt x="1701" y="21739"/>
                    <a:pt x="1073" y="19668"/>
                    <a:pt x="888" y="17561"/>
                  </a:cubicBezTo>
                  <a:cubicBezTo>
                    <a:pt x="888" y="17265"/>
                    <a:pt x="851" y="17007"/>
                    <a:pt x="851" y="16748"/>
                  </a:cubicBezTo>
                  <a:lnTo>
                    <a:pt x="851" y="16304"/>
                  </a:lnTo>
                  <a:lnTo>
                    <a:pt x="851" y="15897"/>
                  </a:lnTo>
                  <a:cubicBezTo>
                    <a:pt x="851" y="15639"/>
                    <a:pt x="888" y="15343"/>
                    <a:pt x="888" y="15121"/>
                  </a:cubicBezTo>
                  <a:lnTo>
                    <a:pt x="888" y="14714"/>
                  </a:lnTo>
                  <a:lnTo>
                    <a:pt x="925" y="14271"/>
                  </a:lnTo>
                  <a:cubicBezTo>
                    <a:pt x="1036" y="13716"/>
                    <a:pt x="1073" y="13162"/>
                    <a:pt x="1257" y="12607"/>
                  </a:cubicBezTo>
                  <a:cubicBezTo>
                    <a:pt x="1294" y="12348"/>
                    <a:pt x="1405" y="12052"/>
                    <a:pt x="1479" y="11794"/>
                  </a:cubicBezTo>
                  <a:cubicBezTo>
                    <a:pt x="1516" y="11498"/>
                    <a:pt x="1664" y="11239"/>
                    <a:pt x="1775" y="11017"/>
                  </a:cubicBezTo>
                  <a:cubicBezTo>
                    <a:pt x="2514" y="8873"/>
                    <a:pt x="3808" y="6840"/>
                    <a:pt x="5398" y="5213"/>
                  </a:cubicBezTo>
                  <a:cubicBezTo>
                    <a:pt x="7062" y="3586"/>
                    <a:pt x="9058" y="2366"/>
                    <a:pt x="11203" y="1553"/>
                  </a:cubicBezTo>
                  <a:cubicBezTo>
                    <a:pt x="12908" y="925"/>
                    <a:pt x="14758" y="660"/>
                    <a:pt x="16518" y="660"/>
                  </a:cubicBezTo>
                  <a:close/>
                  <a:moveTo>
                    <a:pt x="14567" y="37599"/>
                  </a:moveTo>
                  <a:cubicBezTo>
                    <a:pt x="14567" y="50872"/>
                    <a:pt x="16157" y="63811"/>
                    <a:pt x="16157" y="63811"/>
                  </a:cubicBezTo>
                  <a:lnTo>
                    <a:pt x="15343" y="63738"/>
                  </a:lnTo>
                  <a:cubicBezTo>
                    <a:pt x="14419" y="62481"/>
                    <a:pt x="13975" y="37673"/>
                    <a:pt x="13975" y="37673"/>
                  </a:cubicBezTo>
                  <a:lnTo>
                    <a:pt x="14567" y="37599"/>
                  </a:lnTo>
                  <a:close/>
                  <a:moveTo>
                    <a:pt x="13495" y="34605"/>
                  </a:moveTo>
                  <a:cubicBezTo>
                    <a:pt x="13495" y="35159"/>
                    <a:pt x="13569" y="35899"/>
                    <a:pt x="13569" y="36786"/>
                  </a:cubicBezTo>
                  <a:lnTo>
                    <a:pt x="19188" y="37045"/>
                  </a:lnTo>
                  <a:lnTo>
                    <a:pt x="13606" y="37340"/>
                  </a:lnTo>
                  <a:cubicBezTo>
                    <a:pt x="13790" y="43884"/>
                    <a:pt x="14160" y="56602"/>
                    <a:pt x="14345" y="60447"/>
                  </a:cubicBezTo>
                  <a:cubicBezTo>
                    <a:pt x="14419" y="62037"/>
                    <a:pt x="14604" y="63183"/>
                    <a:pt x="14900" y="63996"/>
                  </a:cubicBezTo>
                  <a:lnTo>
                    <a:pt x="17709" y="64329"/>
                  </a:lnTo>
                  <a:lnTo>
                    <a:pt x="13643" y="64810"/>
                  </a:lnTo>
                  <a:lnTo>
                    <a:pt x="15306" y="64995"/>
                  </a:lnTo>
                  <a:cubicBezTo>
                    <a:pt x="15861" y="65993"/>
                    <a:pt x="16452" y="66141"/>
                    <a:pt x="16452" y="66141"/>
                  </a:cubicBezTo>
                  <a:lnTo>
                    <a:pt x="14715" y="66141"/>
                  </a:lnTo>
                  <a:cubicBezTo>
                    <a:pt x="13938" y="66141"/>
                    <a:pt x="13458" y="65734"/>
                    <a:pt x="13458" y="64847"/>
                  </a:cubicBezTo>
                  <a:lnTo>
                    <a:pt x="13458" y="34605"/>
                  </a:lnTo>
                  <a:close/>
                  <a:moveTo>
                    <a:pt x="16415" y="0"/>
                  </a:moveTo>
                  <a:cubicBezTo>
                    <a:pt x="7358" y="0"/>
                    <a:pt x="0" y="7357"/>
                    <a:pt x="0" y="16415"/>
                  </a:cubicBezTo>
                  <a:cubicBezTo>
                    <a:pt x="0" y="24142"/>
                    <a:pt x="5361" y="30612"/>
                    <a:pt x="12533" y="32349"/>
                  </a:cubicBezTo>
                  <a:cubicBezTo>
                    <a:pt x="12275" y="32534"/>
                    <a:pt x="12127" y="32867"/>
                    <a:pt x="12127" y="33200"/>
                  </a:cubicBezTo>
                  <a:lnTo>
                    <a:pt x="12127" y="33569"/>
                  </a:lnTo>
                  <a:cubicBezTo>
                    <a:pt x="12127" y="34013"/>
                    <a:pt x="12460" y="34383"/>
                    <a:pt x="12866" y="34531"/>
                  </a:cubicBezTo>
                  <a:lnTo>
                    <a:pt x="12866" y="65216"/>
                  </a:lnTo>
                  <a:cubicBezTo>
                    <a:pt x="12866" y="66141"/>
                    <a:pt x="13606" y="66917"/>
                    <a:pt x="14567" y="66917"/>
                  </a:cubicBezTo>
                  <a:lnTo>
                    <a:pt x="18079" y="66917"/>
                  </a:lnTo>
                  <a:cubicBezTo>
                    <a:pt x="19003" y="66917"/>
                    <a:pt x="19780" y="66178"/>
                    <a:pt x="19780" y="65216"/>
                  </a:cubicBezTo>
                  <a:lnTo>
                    <a:pt x="19780" y="34531"/>
                  </a:lnTo>
                  <a:cubicBezTo>
                    <a:pt x="20149" y="34383"/>
                    <a:pt x="20445" y="34013"/>
                    <a:pt x="20445" y="33569"/>
                  </a:cubicBezTo>
                  <a:lnTo>
                    <a:pt x="20445" y="33163"/>
                  </a:lnTo>
                  <a:cubicBezTo>
                    <a:pt x="20445" y="32867"/>
                    <a:pt x="20297" y="32571"/>
                    <a:pt x="20112" y="32386"/>
                  </a:cubicBezTo>
                  <a:cubicBezTo>
                    <a:pt x="27433" y="30723"/>
                    <a:pt x="32904" y="24216"/>
                    <a:pt x="32904" y="16415"/>
                  </a:cubicBezTo>
                  <a:cubicBezTo>
                    <a:pt x="32793" y="7394"/>
                    <a:pt x="25436" y="0"/>
                    <a:pt x="1641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2" name="Google Shape;902;p41"/>
            <p:cNvSpPr/>
            <p:nvPr/>
          </p:nvSpPr>
          <p:spPr>
            <a:xfrm>
              <a:off x="5243505" y="501975"/>
              <a:ext cx="249269" cy="205024"/>
            </a:xfrm>
            <a:custGeom>
              <a:avLst/>
              <a:gdLst/>
              <a:ahLst/>
              <a:cxnLst/>
              <a:rect l="l" t="t" r="r" b="b"/>
              <a:pathLst>
                <a:path w="14789" h="12164" extrusionOk="0">
                  <a:moveTo>
                    <a:pt x="1" y="0"/>
                  </a:moveTo>
                  <a:cubicBezTo>
                    <a:pt x="1" y="6692"/>
                    <a:pt x="5472" y="12164"/>
                    <a:pt x="12164" y="12164"/>
                  </a:cubicBezTo>
                  <a:cubicBezTo>
                    <a:pt x="13495" y="12164"/>
                    <a:pt x="14789" y="10722"/>
                    <a:pt x="12127" y="10574"/>
                  </a:cubicBezTo>
                  <a:cubicBezTo>
                    <a:pt x="9428" y="10463"/>
                    <a:pt x="6655" y="10204"/>
                    <a:pt x="3624" y="7247"/>
                  </a:cubicBezTo>
                  <a:cubicBezTo>
                    <a:pt x="519" y="4215"/>
                    <a:pt x="1" y="1"/>
                    <a:pt x="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03" name="Google Shape;903;p41"/>
          <p:cNvSpPr/>
          <p:nvPr/>
        </p:nvSpPr>
        <p:spPr>
          <a:xfrm rot="5530348">
            <a:off x="11060803" y="1769148"/>
            <a:ext cx="452532" cy="433587"/>
          </a:xfrm>
          <a:custGeom>
            <a:avLst/>
            <a:gdLst/>
            <a:ahLst/>
            <a:cxnLst/>
            <a:rect l="l" t="t" r="r" b="b"/>
            <a:pathLst>
              <a:path w="25104" h="24053" extrusionOk="0">
                <a:moveTo>
                  <a:pt x="3175" y="784"/>
                </a:moveTo>
                <a:cubicBezTo>
                  <a:pt x="4878" y="784"/>
                  <a:pt x="8042" y="2323"/>
                  <a:pt x="11351" y="5304"/>
                </a:cubicBezTo>
                <a:lnTo>
                  <a:pt x="9502" y="7153"/>
                </a:lnTo>
                <a:cubicBezTo>
                  <a:pt x="6249" y="3862"/>
                  <a:pt x="4031" y="2014"/>
                  <a:pt x="2219" y="1052"/>
                </a:cubicBezTo>
                <a:cubicBezTo>
                  <a:pt x="2441" y="873"/>
                  <a:pt x="2766" y="784"/>
                  <a:pt x="3175" y="784"/>
                </a:cubicBezTo>
                <a:close/>
                <a:moveTo>
                  <a:pt x="12557" y="6117"/>
                </a:moveTo>
                <a:cubicBezTo>
                  <a:pt x="12635" y="6117"/>
                  <a:pt x="12719" y="6154"/>
                  <a:pt x="12793" y="6228"/>
                </a:cubicBezTo>
                <a:lnTo>
                  <a:pt x="22405" y="15841"/>
                </a:lnTo>
                <a:cubicBezTo>
                  <a:pt x="22553" y="15989"/>
                  <a:pt x="22553" y="16173"/>
                  <a:pt x="22405" y="16321"/>
                </a:cubicBezTo>
                <a:lnTo>
                  <a:pt x="20630" y="18059"/>
                </a:lnTo>
                <a:cubicBezTo>
                  <a:pt x="20575" y="18133"/>
                  <a:pt x="20501" y="18170"/>
                  <a:pt x="20422" y="18170"/>
                </a:cubicBezTo>
                <a:cubicBezTo>
                  <a:pt x="20344" y="18170"/>
                  <a:pt x="20261" y="18133"/>
                  <a:pt x="20187" y="18059"/>
                </a:cubicBezTo>
                <a:lnTo>
                  <a:pt x="10574" y="8446"/>
                </a:lnTo>
                <a:cubicBezTo>
                  <a:pt x="10426" y="8299"/>
                  <a:pt x="10426" y="8114"/>
                  <a:pt x="10574" y="8003"/>
                </a:cubicBezTo>
                <a:lnTo>
                  <a:pt x="12349" y="6228"/>
                </a:lnTo>
                <a:cubicBezTo>
                  <a:pt x="12404" y="6154"/>
                  <a:pt x="12478" y="6117"/>
                  <a:pt x="12557" y="6117"/>
                </a:cubicBezTo>
                <a:close/>
                <a:moveTo>
                  <a:pt x="24073" y="17809"/>
                </a:moveTo>
                <a:cubicBezTo>
                  <a:pt x="24106" y="17809"/>
                  <a:pt x="24143" y="17819"/>
                  <a:pt x="24180" y="17837"/>
                </a:cubicBezTo>
                <a:cubicBezTo>
                  <a:pt x="24217" y="17874"/>
                  <a:pt x="24217" y="17985"/>
                  <a:pt x="24180" y="18022"/>
                </a:cubicBezTo>
                <a:lnTo>
                  <a:pt x="22257" y="19907"/>
                </a:lnTo>
                <a:cubicBezTo>
                  <a:pt x="22239" y="19926"/>
                  <a:pt x="22211" y="19935"/>
                  <a:pt x="22179" y="19935"/>
                </a:cubicBezTo>
                <a:cubicBezTo>
                  <a:pt x="22146" y="19935"/>
                  <a:pt x="22109" y="19926"/>
                  <a:pt x="22072" y="19907"/>
                </a:cubicBezTo>
                <a:cubicBezTo>
                  <a:pt x="22035" y="19870"/>
                  <a:pt x="22035" y="19760"/>
                  <a:pt x="22072" y="19723"/>
                </a:cubicBezTo>
                <a:lnTo>
                  <a:pt x="23995" y="17837"/>
                </a:lnTo>
                <a:cubicBezTo>
                  <a:pt x="24013" y="17819"/>
                  <a:pt x="24041" y="17809"/>
                  <a:pt x="24073" y="17809"/>
                </a:cubicBezTo>
                <a:close/>
                <a:moveTo>
                  <a:pt x="3164" y="0"/>
                </a:moveTo>
                <a:cubicBezTo>
                  <a:pt x="2515" y="0"/>
                  <a:pt x="1990" y="172"/>
                  <a:pt x="1627" y="535"/>
                </a:cubicBezTo>
                <a:cubicBezTo>
                  <a:pt x="1" y="2161"/>
                  <a:pt x="2108" y="6931"/>
                  <a:pt x="6323" y="11404"/>
                </a:cubicBezTo>
                <a:cubicBezTo>
                  <a:pt x="6323" y="11959"/>
                  <a:pt x="6397" y="12033"/>
                  <a:pt x="6508" y="12144"/>
                </a:cubicBezTo>
                <a:lnTo>
                  <a:pt x="16342" y="21978"/>
                </a:lnTo>
                <a:cubicBezTo>
                  <a:pt x="16601" y="22237"/>
                  <a:pt x="17307" y="22540"/>
                  <a:pt x="17870" y="22540"/>
                </a:cubicBezTo>
                <a:cubicBezTo>
                  <a:pt x="18030" y="22540"/>
                  <a:pt x="18178" y="22516"/>
                  <a:pt x="18301" y="22458"/>
                </a:cubicBezTo>
                <a:lnTo>
                  <a:pt x="18708" y="22865"/>
                </a:lnTo>
                <a:lnTo>
                  <a:pt x="18338" y="23235"/>
                </a:lnTo>
                <a:cubicBezTo>
                  <a:pt x="18116" y="23457"/>
                  <a:pt x="18116" y="23752"/>
                  <a:pt x="18264" y="23937"/>
                </a:cubicBezTo>
                <a:cubicBezTo>
                  <a:pt x="18341" y="24014"/>
                  <a:pt x="18431" y="24053"/>
                  <a:pt x="18526" y="24053"/>
                </a:cubicBezTo>
                <a:cubicBezTo>
                  <a:pt x="18658" y="24053"/>
                  <a:pt x="18800" y="23977"/>
                  <a:pt x="18930" y="23826"/>
                </a:cubicBezTo>
                <a:lnTo>
                  <a:pt x="24845" y="17911"/>
                </a:lnTo>
                <a:cubicBezTo>
                  <a:pt x="25104" y="17689"/>
                  <a:pt x="25104" y="17430"/>
                  <a:pt x="24956" y="17246"/>
                </a:cubicBezTo>
                <a:cubicBezTo>
                  <a:pt x="24876" y="17166"/>
                  <a:pt x="24775" y="17127"/>
                  <a:pt x="24669" y="17127"/>
                </a:cubicBezTo>
                <a:cubicBezTo>
                  <a:pt x="24529" y="17127"/>
                  <a:pt x="24379" y="17194"/>
                  <a:pt x="24254" y="17319"/>
                </a:cubicBezTo>
                <a:lnTo>
                  <a:pt x="23921" y="17652"/>
                </a:lnTo>
                <a:lnTo>
                  <a:pt x="23514" y="17246"/>
                </a:lnTo>
                <a:cubicBezTo>
                  <a:pt x="23810" y="16691"/>
                  <a:pt x="23366" y="15656"/>
                  <a:pt x="23070" y="15286"/>
                </a:cubicBezTo>
                <a:lnTo>
                  <a:pt x="13199" y="5452"/>
                </a:lnTo>
                <a:cubicBezTo>
                  <a:pt x="13125" y="5304"/>
                  <a:pt x="13014" y="5230"/>
                  <a:pt x="12423" y="5230"/>
                </a:cubicBezTo>
                <a:cubicBezTo>
                  <a:pt x="8969" y="1976"/>
                  <a:pt x="5361" y="0"/>
                  <a:pt x="316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4" name="Google Shape;904;p41"/>
          <p:cNvSpPr/>
          <p:nvPr/>
        </p:nvSpPr>
        <p:spPr>
          <a:xfrm rot="-2700000">
            <a:off x="8696860" y="3717912"/>
            <a:ext cx="481200" cy="465841"/>
          </a:xfrm>
          <a:custGeom>
            <a:avLst/>
            <a:gdLst/>
            <a:ahLst/>
            <a:cxnLst/>
            <a:rect l="l" t="t" r="r" b="b"/>
            <a:pathLst>
              <a:path w="26694" h="25842" extrusionOk="0">
                <a:moveTo>
                  <a:pt x="2359" y="559"/>
                </a:moveTo>
                <a:cubicBezTo>
                  <a:pt x="3664" y="559"/>
                  <a:pt x="6038" y="1724"/>
                  <a:pt x="8578" y="3998"/>
                </a:cubicBezTo>
                <a:lnTo>
                  <a:pt x="7136" y="5440"/>
                </a:lnTo>
                <a:cubicBezTo>
                  <a:pt x="4622" y="2889"/>
                  <a:pt x="2663" y="1225"/>
                  <a:pt x="1590" y="782"/>
                </a:cubicBezTo>
                <a:cubicBezTo>
                  <a:pt x="1769" y="633"/>
                  <a:pt x="2030" y="559"/>
                  <a:pt x="2359" y="559"/>
                </a:cubicBezTo>
                <a:close/>
                <a:moveTo>
                  <a:pt x="9428" y="4479"/>
                </a:moveTo>
                <a:lnTo>
                  <a:pt x="12053" y="7104"/>
                </a:lnTo>
                <a:cubicBezTo>
                  <a:pt x="12090" y="7141"/>
                  <a:pt x="12090" y="7289"/>
                  <a:pt x="12016" y="7436"/>
                </a:cubicBezTo>
                <a:lnTo>
                  <a:pt x="10648" y="8767"/>
                </a:lnTo>
                <a:cubicBezTo>
                  <a:pt x="10583" y="8811"/>
                  <a:pt x="10506" y="8829"/>
                  <a:pt x="10445" y="8829"/>
                </a:cubicBezTo>
                <a:cubicBezTo>
                  <a:pt x="10402" y="8829"/>
                  <a:pt x="10368" y="8820"/>
                  <a:pt x="10353" y="8804"/>
                </a:cubicBezTo>
                <a:lnTo>
                  <a:pt x="7691" y="6179"/>
                </a:lnTo>
                <a:lnTo>
                  <a:pt x="9428" y="4479"/>
                </a:lnTo>
                <a:close/>
                <a:moveTo>
                  <a:pt x="15431" y="9063"/>
                </a:moveTo>
                <a:cubicBezTo>
                  <a:pt x="15510" y="9063"/>
                  <a:pt x="15584" y="9100"/>
                  <a:pt x="15639" y="9174"/>
                </a:cubicBezTo>
                <a:lnTo>
                  <a:pt x="24069" y="17603"/>
                </a:lnTo>
                <a:cubicBezTo>
                  <a:pt x="24217" y="17714"/>
                  <a:pt x="24217" y="17899"/>
                  <a:pt x="24069" y="18047"/>
                </a:cubicBezTo>
                <a:lnTo>
                  <a:pt x="22294" y="19822"/>
                </a:lnTo>
                <a:cubicBezTo>
                  <a:pt x="22239" y="19877"/>
                  <a:pt x="22165" y="19905"/>
                  <a:pt x="22086" y="19905"/>
                </a:cubicBezTo>
                <a:cubicBezTo>
                  <a:pt x="22008" y="19905"/>
                  <a:pt x="21924" y="19877"/>
                  <a:pt x="21850" y="19822"/>
                </a:cubicBezTo>
                <a:lnTo>
                  <a:pt x="13421" y="11392"/>
                </a:lnTo>
                <a:cubicBezTo>
                  <a:pt x="13310" y="11244"/>
                  <a:pt x="13310" y="11060"/>
                  <a:pt x="13421" y="10949"/>
                </a:cubicBezTo>
                <a:lnTo>
                  <a:pt x="15196" y="9174"/>
                </a:lnTo>
                <a:cubicBezTo>
                  <a:pt x="15270" y="9100"/>
                  <a:pt x="15353" y="9063"/>
                  <a:pt x="15431" y="9063"/>
                </a:cubicBezTo>
                <a:close/>
                <a:moveTo>
                  <a:pt x="25825" y="19498"/>
                </a:moveTo>
                <a:cubicBezTo>
                  <a:pt x="25862" y="19498"/>
                  <a:pt x="25899" y="19507"/>
                  <a:pt x="25917" y="19526"/>
                </a:cubicBezTo>
                <a:cubicBezTo>
                  <a:pt x="25954" y="19563"/>
                  <a:pt x="25954" y="19674"/>
                  <a:pt x="25917" y="19711"/>
                </a:cubicBezTo>
                <a:lnTo>
                  <a:pt x="24032" y="21596"/>
                </a:lnTo>
                <a:cubicBezTo>
                  <a:pt x="23995" y="21633"/>
                  <a:pt x="23958" y="21652"/>
                  <a:pt x="23925" y="21652"/>
                </a:cubicBezTo>
                <a:cubicBezTo>
                  <a:pt x="23893" y="21652"/>
                  <a:pt x="23865" y="21633"/>
                  <a:pt x="23847" y="21596"/>
                </a:cubicBezTo>
                <a:cubicBezTo>
                  <a:pt x="23773" y="21559"/>
                  <a:pt x="23773" y="21448"/>
                  <a:pt x="23847" y="21411"/>
                </a:cubicBezTo>
                <a:lnTo>
                  <a:pt x="25732" y="19526"/>
                </a:lnTo>
                <a:cubicBezTo>
                  <a:pt x="25751" y="19507"/>
                  <a:pt x="25788" y="19498"/>
                  <a:pt x="25825" y="19498"/>
                </a:cubicBezTo>
                <a:close/>
                <a:moveTo>
                  <a:pt x="2493" y="1"/>
                </a:moveTo>
                <a:cubicBezTo>
                  <a:pt x="1958" y="1"/>
                  <a:pt x="1523" y="146"/>
                  <a:pt x="1221" y="449"/>
                </a:cubicBezTo>
                <a:cubicBezTo>
                  <a:pt x="1" y="1669"/>
                  <a:pt x="1332" y="5033"/>
                  <a:pt x="4511" y="8435"/>
                </a:cubicBezTo>
                <a:cubicBezTo>
                  <a:pt x="4511" y="8657"/>
                  <a:pt x="4548" y="8841"/>
                  <a:pt x="4733" y="8989"/>
                </a:cubicBezTo>
                <a:lnTo>
                  <a:pt x="7654" y="11910"/>
                </a:lnTo>
                <a:cubicBezTo>
                  <a:pt x="7875" y="12132"/>
                  <a:pt x="9169" y="14979"/>
                  <a:pt x="9465" y="15274"/>
                </a:cubicBezTo>
                <a:lnTo>
                  <a:pt x="17968" y="23778"/>
                </a:lnTo>
                <a:cubicBezTo>
                  <a:pt x="18227" y="24036"/>
                  <a:pt x="18912" y="24340"/>
                  <a:pt x="19464" y="24340"/>
                </a:cubicBezTo>
                <a:cubicBezTo>
                  <a:pt x="19621" y="24340"/>
                  <a:pt x="19768" y="24316"/>
                  <a:pt x="19891" y="24258"/>
                </a:cubicBezTo>
                <a:lnTo>
                  <a:pt x="20335" y="24665"/>
                </a:lnTo>
                <a:lnTo>
                  <a:pt x="19965" y="25035"/>
                </a:lnTo>
                <a:cubicBezTo>
                  <a:pt x="19706" y="25256"/>
                  <a:pt x="19706" y="25552"/>
                  <a:pt x="19854" y="25737"/>
                </a:cubicBezTo>
                <a:cubicBezTo>
                  <a:pt x="19926" y="25809"/>
                  <a:pt x="20015" y="25842"/>
                  <a:pt x="20110" y="25842"/>
                </a:cubicBezTo>
                <a:cubicBezTo>
                  <a:pt x="20258" y="25842"/>
                  <a:pt x="20421" y="25761"/>
                  <a:pt x="20556" y="25626"/>
                </a:cubicBezTo>
                <a:lnTo>
                  <a:pt x="26472" y="19711"/>
                </a:lnTo>
                <a:cubicBezTo>
                  <a:pt x="26694" y="19489"/>
                  <a:pt x="26694" y="19193"/>
                  <a:pt x="26546" y="19008"/>
                </a:cubicBezTo>
                <a:cubicBezTo>
                  <a:pt x="26474" y="18936"/>
                  <a:pt x="26390" y="18904"/>
                  <a:pt x="26302" y="18904"/>
                </a:cubicBezTo>
                <a:cubicBezTo>
                  <a:pt x="26165" y="18904"/>
                  <a:pt x="26016" y="18984"/>
                  <a:pt x="25880" y="19119"/>
                </a:cubicBezTo>
                <a:lnTo>
                  <a:pt x="25547" y="19452"/>
                </a:lnTo>
                <a:lnTo>
                  <a:pt x="25141" y="19008"/>
                </a:lnTo>
                <a:cubicBezTo>
                  <a:pt x="25400" y="18528"/>
                  <a:pt x="24993" y="17493"/>
                  <a:pt x="24623" y="17123"/>
                </a:cubicBezTo>
                <a:lnTo>
                  <a:pt x="16120" y="8620"/>
                </a:lnTo>
                <a:cubicBezTo>
                  <a:pt x="15824" y="8361"/>
                  <a:pt x="12904" y="6993"/>
                  <a:pt x="12756" y="6808"/>
                </a:cubicBezTo>
                <a:lnTo>
                  <a:pt x="9835" y="3887"/>
                </a:lnTo>
                <a:cubicBezTo>
                  <a:pt x="9687" y="3776"/>
                  <a:pt x="9465" y="3665"/>
                  <a:pt x="9280" y="3665"/>
                </a:cubicBezTo>
                <a:lnTo>
                  <a:pt x="9243" y="3702"/>
                </a:lnTo>
                <a:cubicBezTo>
                  <a:pt x="6658" y="1339"/>
                  <a:pt x="4114" y="1"/>
                  <a:pt x="249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340908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5">
                                            <p:txEl>
                                              <p:pRg st="0" end="0"/>
                                            </p:txEl>
                                          </p:spTgt>
                                        </p:tgtEl>
                                        <p:attrNameLst>
                                          <p:attrName>style.visibility</p:attrName>
                                        </p:attrNameLst>
                                      </p:cBhvr>
                                      <p:to>
                                        <p:strVal val="visible"/>
                                      </p:to>
                                    </p:set>
                                    <p:animEffect transition="in" filter="fade">
                                      <p:cBhvr>
                                        <p:cTn id="7" dur="1000"/>
                                        <p:tgtEl>
                                          <p:spTgt spid="845">
                                            <p:txEl>
                                              <p:pRg st="0" end="0"/>
                                            </p:txEl>
                                          </p:spTgt>
                                        </p:tgtEl>
                                      </p:cBhvr>
                                    </p:animEffect>
                                    <p:anim calcmode="lin" valueType="num">
                                      <p:cBhvr>
                                        <p:cTn id="8" dur="1000" fill="hold"/>
                                        <p:tgtEl>
                                          <p:spTgt spid="84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4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5" name="Google Shape;845;p41"/>
          <p:cNvSpPr txBox="1">
            <a:spLocks noGrp="1"/>
          </p:cNvSpPr>
          <p:nvPr>
            <p:ph type="subTitle" idx="3"/>
          </p:nvPr>
        </p:nvSpPr>
        <p:spPr>
          <a:xfrm>
            <a:off x="821714" y="1227866"/>
            <a:ext cx="7188319" cy="4208195"/>
          </a:xfrm>
          <a:prstGeom prst="rect">
            <a:avLst/>
          </a:prstGeom>
        </p:spPr>
        <p:txBody>
          <a:bodyPr spcFirstLastPara="1" wrap="square" lIns="121900" tIns="121900" rIns="121900" bIns="121900" anchor="b" anchorCtr="0">
            <a:noAutofit/>
          </a:bodyPr>
          <a:lstStyle/>
          <a:p>
            <a:pPr marL="0" marR="0" lvl="0" indent="0" algn="l" defTabSz="914400" rtl="0" eaLnBrk="1" fontAlgn="auto" latinLnBrk="0" hangingPunct="1">
              <a:lnSpc>
                <a:spcPct val="100000"/>
              </a:lnSpc>
              <a:spcBef>
                <a:spcPts val="0"/>
              </a:spcBef>
              <a:spcAft>
                <a:spcPts val="0"/>
              </a:spcAft>
              <a:buClr>
                <a:srgbClr val="1D1D1D"/>
              </a:buClr>
              <a:buSzPts val="1400"/>
              <a:buFont typeface="Rubik"/>
              <a:buNone/>
              <a:tabLst/>
              <a:defRPr/>
            </a:pPr>
            <a:r>
              <a:rPr lang="en-US" sz="2800" b="1" dirty="0"/>
              <a:t>Lvl.2</a:t>
            </a:r>
          </a:p>
          <a:p>
            <a:pPr marL="0" lvl="0" indent="0" algn="l">
              <a:buClr>
                <a:srgbClr val="1D1D1D"/>
              </a:buClr>
              <a:buSzPts val="1400"/>
            </a:pPr>
            <a:r>
              <a:rPr lang="en-US" sz="1867" dirty="0">
                <a:solidFill>
                  <a:srgbClr val="1D1D1D"/>
                </a:solidFill>
                <a:latin typeface="Rubik"/>
                <a:sym typeface="Rubik"/>
              </a:rPr>
              <a:t>“</a:t>
            </a:r>
            <a:r>
              <a:rPr lang="en-US" sz="1867" b="1" dirty="0">
                <a:solidFill>
                  <a:srgbClr val="1D1D1D"/>
                </a:solidFill>
                <a:latin typeface="Rubik"/>
                <a:sym typeface="Rubik"/>
              </a:rPr>
              <a:t>Mrs. Peacock</a:t>
            </a:r>
            <a:r>
              <a:rPr lang="en-US" sz="1867" dirty="0">
                <a:solidFill>
                  <a:srgbClr val="1D1D1D"/>
                </a:solidFill>
                <a:latin typeface="Rubik"/>
                <a:sym typeface="Rubik"/>
              </a:rPr>
              <a:t>, the victim’s wife, found his body Saturday morning and called the police. On Friday afternoon, </a:t>
            </a:r>
            <a:r>
              <a:rPr lang="en-US" sz="1867" b="1" dirty="0">
                <a:solidFill>
                  <a:srgbClr val="1D1D1D"/>
                </a:solidFill>
                <a:latin typeface="Rubik"/>
                <a:sym typeface="Rubik"/>
              </a:rPr>
              <a:t>Mayor Green</a:t>
            </a:r>
            <a:r>
              <a:rPr lang="en-US" sz="1867" dirty="0">
                <a:solidFill>
                  <a:srgbClr val="1D1D1D"/>
                </a:solidFill>
                <a:latin typeface="Rubik"/>
                <a:sym typeface="Rubik"/>
              </a:rPr>
              <a:t>, his business partner, had a meeting with the victim when the victim was alone at home. </a:t>
            </a:r>
          </a:p>
          <a:p>
            <a:pPr marL="0" lvl="0" indent="0" algn="l">
              <a:buClr>
                <a:srgbClr val="1D1D1D"/>
              </a:buClr>
              <a:buSzPts val="1400"/>
            </a:pPr>
            <a:r>
              <a:rPr lang="en-US" sz="1867" dirty="0">
                <a:solidFill>
                  <a:srgbClr val="1D1D1D"/>
                </a:solidFill>
                <a:latin typeface="Rubik"/>
                <a:sym typeface="Rubik"/>
              </a:rPr>
              <a:t>Neighbors heard that the victim had argued last night with a woman. But his wife arrived on Saturday morning from vacation.</a:t>
            </a:r>
          </a:p>
          <a:p>
            <a:pPr marL="0" lvl="0" indent="0" algn="l">
              <a:buClr>
                <a:srgbClr val="1D1D1D"/>
              </a:buClr>
              <a:buSzPts val="1400"/>
            </a:pPr>
            <a:r>
              <a:rPr lang="en-US" sz="1867" b="1" dirty="0">
                <a:solidFill>
                  <a:srgbClr val="1D1D1D"/>
                </a:solidFill>
                <a:latin typeface="Rubik"/>
                <a:sym typeface="Rubik"/>
              </a:rPr>
              <a:t>Miss. Scarlett </a:t>
            </a:r>
            <a:r>
              <a:rPr lang="en-US" sz="1867" dirty="0">
                <a:solidFill>
                  <a:srgbClr val="1D1D1D"/>
                </a:solidFill>
                <a:latin typeface="Rubik"/>
                <a:sym typeface="Rubik"/>
              </a:rPr>
              <a:t>is his assistant that was the last person who called the victim on Friday night. </a:t>
            </a:r>
          </a:p>
          <a:p>
            <a:pPr marL="0" lvl="0" indent="0" algn="l">
              <a:buClr>
                <a:srgbClr val="1D1D1D"/>
              </a:buClr>
              <a:buSzPts val="1400"/>
            </a:pPr>
            <a:r>
              <a:rPr lang="en-US" sz="1867" b="1" dirty="0">
                <a:solidFill>
                  <a:srgbClr val="1D1D1D"/>
                </a:solidFill>
                <a:latin typeface="Rubik"/>
                <a:sym typeface="Rubik"/>
              </a:rPr>
              <a:t>Colonel Mustard </a:t>
            </a:r>
            <a:r>
              <a:rPr lang="en-US" sz="1867" dirty="0">
                <a:solidFill>
                  <a:srgbClr val="1D1D1D"/>
                </a:solidFill>
                <a:latin typeface="Rubik"/>
                <a:sym typeface="Rubik"/>
              </a:rPr>
              <a:t>is a wanted serial killer.“</a:t>
            </a:r>
            <a:endParaRPr lang="en-US" b="1" dirty="0"/>
          </a:p>
          <a:p>
            <a:pPr marL="0" marR="0" lvl="0" indent="0" algn="ctr" defTabSz="914400" rtl="0" eaLnBrk="1" fontAlgn="auto" latinLnBrk="0" hangingPunct="1">
              <a:lnSpc>
                <a:spcPct val="100000"/>
              </a:lnSpc>
              <a:spcBef>
                <a:spcPts val="0"/>
              </a:spcBef>
              <a:spcAft>
                <a:spcPts val="0"/>
              </a:spcAft>
              <a:buClr>
                <a:srgbClr val="1D1D1D"/>
              </a:buClr>
              <a:buSzPts val="1400"/>
              <a:buFont typeface="Rubik"/>
              <a:buNone/>
              <a:tabLst/>
              <a:defRPr/>
            </a:pPr>
            <a:endParaRPr lang="en-US" b="1" dirty="0"/>
          </a:p>
          <a:p>
            <a:pPr marL="0" marR="0" lvl="0" indent="0" algn="ctr" defTabSz="914400" rtl="0" eaLnBrk="1" fontAlgn="auto" latinLnBrk="0" hangingPunct="1">
              <a:lnSpc>
                <a:spcPct val="100000"/>
              </a:lnSpc>
              <a:spcBef>
                <a:spcPts val="0"/>
              </a:spcBef>
              <a:spcAft>
                <a:spcPts val="0"/>
              </a:spcAft>
              <a:buClr>
                <a:srgbClr val="1D1D1D"/>
              </a:buClr>
              <a:buSzPts val="1400"/>
              <a:buFont typeface="Rubik"/>
              <a:buNone/>
              <a:tabLst/>
              <a:defRPr/>
            </a:pPr>
            <a:r>
              <a:rPr lang="en-US" sz="2800" b="1" dirty="0"/>
              <a:t>Day and Motive: </a:t>
            </a:r>
            <a:r>
              <a:rPr kumimoji="0" lang="en-US" sz="2400" b="0" i="0" u="none" strike="noStrike" kern="0" cap="none" spc="0" normalizeH="0" baseline="0" noProof="0" dirty="0">
                <a:ln>
                  <a:noFill/>
                </a:ln>
                <a:solidFill>
                  <a:srgbClr val="1D1D1D"/>
                </a:solidFill>
                <a:effectLst/>
                <a:uLnTx/>
                <a:uFillTx/>
                <a:latin typeface="Rubik"/>
                <a:sym typeface="Rubik"/>
              </a:rPr>
              <a:t>Friday, Passion </a:t>
            </a:r>
          </a:p>
        </p:txBody>
      </p:sp>
      <p:sp>
        <p:nvSpPr>
          <p:cNvPr id="848" name="Google Shape;848;p41"/>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sz="4400" dirty="0"/>
              <a:t>WHEN? WHY?</a:t>
            </a:r>
            <a:endParaRPr sz="4400" b="1" dirty="0"/>
          </a:p>
        </p:txBody>
      </p:sp>
      <p:sp>
        <p:nvSpPr>
          <p:cNvPr id="849" name="Google Shape;849;p41"/>
          <p:cNvSpPr txBox="1">
            <a:spLocks noGrp="1"/>
          </p:cNvSpPr>
          <p:nvPr>
            <p:ph type="subTitle" idx="6"/>
          </p:nvPr>
        </p:nvSpPr>
        <p:spPr>
          <a:xfrm>
            <a:off x="846396" y="5371831"/>
            <a:ext cx="6390000" cy="1202468"/>
          </a:xfrm>
          <a:prstGeom prst="rect">
            <a:avLst/>
          </a:prstGeom>
        </p:spPr>
        <p:txBody>
          <a:bodyPr spcFirstLastPara="1" wrap="square" lIns="121900" tIns="121900" rIns="121900" bIns="121900" anchor="t" anchorCtr="0">
            <a:noAutofit/>
          </a:bodyPr>
          <a:lstStyle/>
          <a:p>
            <a:pPr marL="0" indent="0"/>
            <a:r>
              <a:rPr lang="en-US" sz="3200" b="1" dirty="0"/>
              <a:t>WHO IS THE KILLER?</a:t>
            </a:r>
          </a:p>
          <a:p>
            <a:pPr marL="0" indent="0"/>
            <a:r>
              <a:rPr lang="en-US" sz="2000" dirty="0"/>
              <a:t>Miss. Scarlett, Candlestick, Bedroom, Friday, Passion</a:t>
            </a:r>
          </a:p>
        </p:txBody>
      </p:sp>
      <p:grpSp>
        <p:nvGrpSpPr>
          <p:cNvPr id="850" name="Google Shape;850;p41"/>
          <p:cNvGrpSpPr/>
          <p:nvPr/>
        </p:nvGrpSpPr>
        <p:grpSpPr>
          <a:xfrm rot="1258602">
            <a:off x="9687451" y="310458"/>
            <a:ext cx="1180228" cy="1526644"/>
            <a:chOff x="261099" y="2430310"/>
            <a:chExt cx="1595573" cy="2063901"/>
          </a:xfrm>
        </p:grpSpPr>
        <p:sp>
          <p:nvSpPr>
            <p:cNvPr id="851" name="Google Shape;851;p41"/>
            <p:cNvSpPr/>
            <p:nvPr/>
          </p:nvSpPr>
          <p:spPr>
            <a:xfrm rot="900127" flipH="1">
              <a:off x="468680" y="2612146"/>
              <a:ext cx="1180411" cy="1759269"/>
            </a:xfrm>
            <a:custGeom>
              <a:avLst/>
              <a:gdLst/>
              <a:ahLst/>
              <a:cxnLst/>
              <a:rect l="l" t="t" r="r" b="b"/>
              <a:pathLst>
                <a:path w="61111" h="91079" extrusionOk="0">
                  <a:moveTo>
                    <a:pt x="58313" y="0"/>
                  </a:moveTo>
                  <a:cubicBezTo>
                    <a:pt x="57951" y="0"/>
                    <a:pt x="57372" y="289"/>
                    <a:pt x="57108" y="369"/>
                  </a:cubicBezTo>
                  <a:cubicBezTo>
                    <a:pt x="56707" y="435"/>
                    <a:pt x="56274" y="535"/>
                    <a:pt x="55940" y="669"/>
                  </a:cubicBezTo>
                  <a:cubicBezTo>
                    <a:pt x="55896" y="680"/>
                    <a:pt x="55850" y="685"/>
                    <a:pt x="55803" y="685"/>
                  </a:cubicBezTo>
                  <a:cubicBezTo>
                    <a:pt x="55418" y="685"/>
                    <a:pt x="54936" y="358"/>
                    <a:pt x="54639" y="269"/>
                  </a:cubicBezTo>
                  <a:cubicBezTo>
                    <a:pt x="54397" y="215"/>
                    <a:pt x="53656" y="74"/>
                    <a:pt x="53151" y="74"/>
                  </a:cubicBezTo>
                  <a:cubicBezTo>
                    <a:pt x="53030" y="74"/>
                    <a:pt x="52922" y="82"/>
                    <a:pt x="52838" y="102"/>
                  </a:cubicBezTo>
                  <a:cubicBezTo>
                    <a:pt x="52603" y="180"/>
                    <a:pt x="51968" y="212"/>
                    <a:pt x="51362" y="212"/>
                  </a:cubicBezTo>
                  <a:cubicBezTo>
                    <a:pt x="50933" y="212"/>
                    <a:pt x="50518" y="196"/>
                    <a:pt x="50269" y="169"/>
                  </a:cubicBezTo>
                  <a:cubicBezTo>
                    <a:pt x="50150" y="150"/>
                    <a:pt x="50040" y="141"/>
                    <a:pt x="49938" y="141"/>
                  </a:cubicBezTo>
                  <a:cubicBezTo>
                    <a:pt x="49499" y="141"/>
                    <a:pt x="49206" y="294"/>
                    <a:pt x="48935" y="402"/>
                  </a:cubicBezTo>
                  <a:cubicBezTo>
                    <a:pt x="48602" y="535"/>
                    <a:pt x="48001" y="1069"/>
                    <a:pt x="47801" y="1236"/>
                  </a:cubicBezTo>
                  <a:cubicBezTo>
                    <a:pt x="47630" y="1378"/>
                    <a:pt x="46854" y="1738"/>
                    <a:pt x="46339" y="1738"/>
                  </a:cubicBezTo>
                  <a:cubicBezTo>
                    <a:pt x="46250" y="1738"/>
                    <a:pt x="46169" y="1728"/>
                    <a:pt x="46100" y="1703"/>
                  </a:cubicBezTo>
                  <a:cubicBezTo>
                    <a:pt x="46031" y="1678"/>
                    <a:pt x="45949" y="1668"/>
                    <a:pt x="45858" y="1668"/>
                  </a:cubicBezTo>
                  <a:cubicBezTo>
                    <a:pt x="45328" y="1668"/>
                    <a:pt x="44498" y="2033"/>
                    <a:pt x="44299" y="2203"/>
                  </a:cubicBezTo>
                  <a:cubicBezTo>
                    <a:pt x="44065" y="2403"/>
                    <a:pt x="43331" y="3004"/>
                    <a:pt x="43031" y="3204"/>
                  </a:cubicBezTo>
                  <a:cubicBezTo>
                    <a:pt x="42764" y="3404"/>
                    <a:pt x="42497" y="3938"/>
                    <a:pt x="42264" y="4038"/>
                  </a:cubicBezTo>
                  <a:cubicBezTo>
                    <a:pt x="41997" y="4105"/>
                    <a:pt x="40162" y="4538"/>
                    <a:pt x="39895" y="4738"/>
                  </a:cubicBezTo>
                  <a:cubicBezTo>
                    <a:pt x="39595" y="4939"/>
                    <a:pt x="39095" y="5706"/>
                    <a:pt x="38761" y="6006"/>
                  </a:cubicBezTo>
                  <a:cubicBezTo>
                    <a:pt x="38394" y="6240"/>
                    <a:pt x="37093" y="6273"/>
                    <a:pt x="36760" y="6540"/>
                  </a:cubicBezTo>
                  <a:cubicBezTo>
                    <a:pt x="36360" y="6773"/>
                    <a:pt x="34992" y="7440"/>
                    <a:pt x="34992" y="7440"/>
                  </a:cubicBezTo>
                  <a:cubicBezTo>
                    <a:pt x="34992" y="7440"/>
                    <a:pt x="34961" y="8580"/>
                    <a:pt x="34840" y="8580"/>
                  </a:cubicBezTo>
                  <a:cubicBezTo>
                    <a:pt x="34835" y="8580"/>
                    <a:pt x="34830" y="8578"/>
                    <a:pt x="34825" y="8575"/>
                  </a:cubicBezTo>
                  <a:cubicBezTo>
                    <a:pt x="34692" y="8508"/>
                    <a:pt x="33691" y="7674"/>
                    <a:pt x="33357" y="7507"/>
                  </a:cubicBezTo>
                  <a:cubicBezTo>
                    <a:pt x="33298" y="7477"/>
                    <a:pt x="33187" y="7465"/>
                    <a:pt x="33043" y="7465"/>
                  </a:cubicBezTo>
                  <a:cubicBezTo>
                    <a:pt x="32378" y="7465"/>
                    <a:pt x="31014" y="7737"/>
                    <a:pt x="30822" y="7874"/>
                  </a:cubicBezTo>
                  <a:cubicBezTo>
                    <a:pt x="30622" y="8041"/>
                    <a:pt x="29521" y="8841"/>
                    <a:pt x="29421" y="8941"/>
                  </a:cubicBezTo>
                  <a:cubicBezTo>
                    <a:pt x="29288" y="9075"/>
                    <a:pt x="28554" y="9408"/>
                    <a:pt x="28354" y="9542"/>
                  </a:cubicBezTo>
                  <a:cubicBezTo>
                    <a:pt x="28220" y="9709"/>
                    <a:pt x="26986" y="10076"/>
                    <a:pt x="26986" y="10443"/>
                  </a:cubicBezTo>
                  <a:cubicBezTo>
                    <a:pt x="26986" y="10843"/>
                    <a:pt x="26352" y="11343"/>
                    <a:pt x="26252" y="11577"/>
                  </a:cubicBezTo>
                  <a:cubicBezTo>
                    <a:pt x="26086" y="11844"/>
                    <a:pt x="25318" y="12010"/>
                    <a:pt x="24918" y="12210"/>
                  </a:cubicBezTo>
                  <a:cubicBezTo>
                    <a:pt x="24484" y="12411"/>
                    <a:pt x="23751" y="13044"/>
                    <a:pt x="23317" y="13211"/>
                  </a:cubicBezTo>
                  <a:cubicBezTo>
                    <a:pt x="23225" y="13249"/>
                    <a:pt x="23107" y="13263"/>
                    <a:pt x="22976" y="13263"/>
                  </a:cubicBezTo>
                  <a:cubicBezTo>
                    <a:pt x="22647" y="13263"/>
                    <a:pt x="22236" y="13176"/>
                    <a:pt x="21965" y="13176"/>
                  </a:cubicBezTo>
                  <a:cubicBezTo>
                    <a:pt x="21875" y="13176"/>
                    <a:pt x="21800" y="13186"/>
                    <a:pt x="21749" y="13211"/>
                  </a:cubicBezTo>
                  <a:cubicBezTo>
                    <a:pt x="21728" y="13220"/>
                    <a:pt x="21704" y="13225"/>
                    <a:pt x="21675" y="13225"/>
                  </a:cubicBezTo>
                  <a:cubicBezTo>
                    <a:pt x="21292" y="13225"/>
                    <a:pt x="20265" y="12444"/>
                    <a:pt x="20048" y="12444"/>
                  </a:cubicBezTo>
                  <a:cubicBezTo>
                    <a:pt x="19781" y="12444"/>
                    <a:pt x="18313" y="12210"/>
                    <a:pt x="18046" y="12110"/>
                  </a:cubicBezTo>
                  <a:cubicBezTo>
                    <a:pt x="18037" y="12109"/>
                    <a:pt x="18027" y="12109"/>
                    <a:pt x="18017" y="12109"/>
                  </a:cubicBezTo>
                  <a:cubicBezTo>
                    <a:pt x="17753" y="12109"/>
                    <a:pt x="17400" y="12514"/>
                    <a:pt x="17079" y="12611"/>
                  </a:cubicBezTo>
                  <a:cubicBezTo>
                    <a:pt x="16779" y="12744"/>
                    <a:pt x="16112" y="13745"/>
                    <a:pt x="15912" y="13878"/>
                  </a:cubicBezTo>
                  <a:cubicBezTo>
                    <a:pt x="15711" y="14045"/>
                    <a:pt x="14878" y="14912"/>
                    <a:pt x="14577" y="15012"/>
                  </a:cubicBezTo>
                  <a:cubicBezTo>
                    <a:pt x="14534" y="15017"/>
                    <a:pt x="14476" y="15019"/>
                    <a:pt x="14406" y="15019"/>
                  </a:cubicBezTo>
                  <a:cubicBezTo>
                    <a:pt x="13987" y="15019"/>
                    <a:pt x="13162" y="14946"/>
                    <a:pt x="12876" y="14946"/>
                  </a:cubicBezTo>
                  <a:cubicBezTo>
                    <a:pt x="12543" y="14946"/>
                    <a:pt x="11975" y="15580"/>
                    <a:pt x="11809" y="15680"/>
                  </a:cubicBezTo>
                  <a:cubicBezTo>
                    <a:pt x="11642" y="15746"/>
                    <a:pt x="10608" y="16547"/>
                    <a:pt x="10474" y="16580"/>
                  </a:cubicBezTo>
                  <a:cubicBezTo>
                    <a:pt x="10469" y="16584"/>
                    <a:pt x="10462" y="16585"/>
                    <a:pt x="10453" y="16585"/>
                  </a:cubicBezTo>
                  <a:cubicBezTo>
                    <a:pt x="10295" y="16585"/>
                    <a:pt x="9598" y="16043"/>
                    <a:pt x="9440" y="15980"/>
                  </a:cubicBezTo>
                  <a:cubicBezTo>
                    <a:pt x="9274" y="15880"/>
                    <a:pt x="7739" y="14379"/>
                    <a:pt x="7539" y="14379"/>
                  </a:cubicBezTo>
                  <a:cubicBezTo>
                    <a:pt x="7305" y="14379"/>
                    <a:pt x="6605" y="13478"/>
                    <a:pt x="6205" y="13345"/>
                  </a:cubicBezTo>
                  <a:cubicBezTo>
                    <a:pt x="6147" y="13327"/>
                    <a:pt x="6083" y="13319"/>
                    <a:pt x="6014" y="13319"/>
                  </a:cubicBezTo>
                  <a:cubicBezTo>
                    <a:pt x="5562" y="13319"/>
                    <a:pt x="4911" y="13654"/>
                    <a:pt x="4737" y="13712"/>
                  </a:cubicBezTo>
                  <a:cubicBezTo>
                    <a:pt x="4725" y="13717"/>
                    <a:pt x="4711" y="13720"/>
                    <a:pt x="4696" y="13720"/>
                  </a:cubicBezTo>
                  <a:cubicBezTo>
                    <a:pt x="4445" y="13720"/>
                    <a:pt x="3726" y="13005"/>
                    <a:pt x="3569" y="12911"/>
                  </a:cubicBezTo>
                  <a:cubicBezTo>
                    <a:pt x="3407" y="12846"/>
                    <a:pt x="2609" y="12209"/>
                    <a:pt x="2291" y="12209"/>
                  </a:cubicBezTo>
                  <a:cubicBezTo>
                    <a:pt x="2283" y="12209"/>
                    <a:pt x="2276" y="12210"/>
                    <a:pt x="2269" y="12210"/>
                  </a:cubicBezTo>
                  <a:cubicBezTo>
                    <a:pt x="2254" y="12212"/>
                    <a:pt x="2236" y="12213"/>
                    <a:pt x="2215" y="12213"/>
                  </a:cubicBezTo>
                  <a:cubicBezTo>
                    <a:pt x="1788" y="12213"/>
                    <a:pt x="34" y="11910"/>
                    <a:pt x="34" y="11910"/>
                  </a:cubicBezTo>
                  <a:lnTo>
                    <a:pt x="0" y="11910"/>
                  </a:lnTo>
                  <a:lnTo>
                    <a:pt x="0" y="88265"/>
                  </a:lnTo>
                  <a:lnTo>
                    <a:pt x="601" y="88999"/>
                  </a:lnTo>
                  <a:cubicBezTo>
                    <a:pt x="601" y="88999"/>
                    <a:pt x="2635" y="88498"/>
                    <a:pt x="2969" y="88265"/>
                  </a:cubicBezTo>
                  <a:cubicBezTo>
                    <a:pt x="3303" y="87998"/>
                    <a:pt x="3770" y="87898"/>
                    <a:pt x="4070" y="87898"/>
                  </a:cubicBezTo>
                  <a:cubicBezTo>
                    <a:pt x="4303" y="87898"/>
                    <a:pt x="5271" y="88332"/>
                    <a:pt x="5638" y="88432"/>
                  </a:cubicBezTo>
                  <a:cubicBezTo>
                    <a:pt x="5658" y="88435"/>
                    <a:pt x="5680" y="88437"/>
                    <a:pt x="5702" y="88437"/>
                  </a:cubicBezTo>
                  <a:cubicBezTo>
                    <a:pt x="6088" y="88437"/>
                    <a:pt x="6788" y="87931"/>
                    <a:pt x="7072" y="87931"/>
                  </a:cubicBezTo>
                  <a:cubicBezTo>
                    <a:pt x="7339" y="87931"/>
                    <a:pt x="8606" y="87097"/>
                    <a:pt x="8606" y="87097"/>
                  </a:cubicBezTo>
                  <a:cubicBezTo>
                    <a:pt x="8606" y="87097"/>
                    <a:pt x="9607" y="88165"/>
                    <a:pt x="9774" y="88232"/>
                  </a:cubicBezTo>
                  <a:cubicBezTo>
                    <a:pt x="9783" y="88233"/>
                    <a:pt x="9793" y="88234"/>
                    <a:pt x="9805" y="88234"/>
                  </a:cubicBezTo>
                  <a:cubicBezTo>
                    <a:pt x="10071" y="88234"/>
                    <a:pt x="11118" y="87895"/>
                    <a:pt x="11342" y="87831"/>
                  </a:cubicBezTo>
                  <a:cubicBezTo>
                    <a:pt x="11609" y="87831"/>
                    <a:pt x="12142" y="87431"/>
                    <a:pt x="12242" y="87331"/>
                  </a:cubicBezTo>
                  <a:cubicBezTo>
                    <a:pt x="12246" y="87330"/>
                    <a:pt x="12251" y="87329"/>
                    <a:pt x="12258" y="87329"/>
                  </a:cubicBezTo>
                  <a:cubicBezTo>
                    <a:pt x="12448" y="87329"/>
                    <a:pt x="13918" y="87775"/>
                    <a:pt x="14144" y="88065"/>
                  </a:cubicBezTo>
                  <a:cubicBezTo>
                    <a:pt x="14411" y="88298"/>
                    <a:pt x="16112" y="89166"/>
                    <a:pt x="16312" y="89299"/>
                  </a:cubicBezTo>
                  <a:cubicBezTo>
                    <a:pt x="16512" y="89432"/>
                    <a:pt x="16912" y="89666"/>
                    <a:pt x="17246" y="89833"/>
                  </a:cubicBezTo>
                  <a:cubicBezTo>
                    <a:pt x="17579" y="89999"/>
                    <a:pt x="18547" y="90433"/>
                    <a:pt x="18980" y="90500"/>
                  </a:cubicBezTo>
                  <a:cubicBezTo>
                    <a:pt x="19379" y="90592"/>
                    <a:pt x="21244" y="91079"/>
                    <a:pt x="21724" y="91079"/>
                  </a:cubicBezTo>
                  <a:cubicBezTo>
                    <a:pt x="21766" y="91079"/>
                    <a:pt x="21797" y="91075"/>
                    <a:pt x="21816" y="91067"/>
                  </a:cubicBezTo>
                  <a:cubicBezTo>
                    <a:pt x="22083" y="90933"/>
                    <a:pt x="22917" y="90433"/>
                    <a:pt x="23150" y="90400"/>
                  </a:cubicBezTo>
                  <a:cubicBezTo>
                    <a:pt x="23417" y="90333"/>
                    <a:pt x="23717" y="89799"/>
                    <a:pt x="24084" y="89766"/>
                  </a:cubicBezTo>
                  <a:cubicBezTo>
                    <a:pt x="24096" y="89765"/>
                    <a:pt x="24108" y="89764"/>
                    <a:pt x="24121" y="89764"/>
                  </a:cubicBezTo>
                  <a:cubicBezTo>
                    <a:pt x="24468" y="89764"/>
                    <a:pt x="25149" y="90146"/>
                    <a:pt x="25490" y="90146"/>
                  </a:cubicBezTo>
                  <a:cubicBezTo>
                    <a:pt x="25526" y="90146"/>
                    <a:pt x="25558" y="90142"/>
                    <a:pt x="25585" y="90133"/>
                  </a:cubicBezTo>
                  <a:cubicBezTo>
                    <a:pt x="25852" y="90066"/>
                    <a:pt x="27053" y="89833"/>
                    <a:pt x="27487" y="89633"/>
                  </a:cubicBezTo>
                  <a:cubicBezTo>
                    <a:pt x="27954" y="89432"/>
                    <a:pt x="28821" y="87931"/>
                    <a:pt x="29154" y="87598"/>
                  </a:cubicBezTo>
                  <a:cubicBezTo>
                    <a:pt x="29488" y="87264"/>
                    <a:pt x="29888" y="85930"/>
                    <a:pt x="30122" y="85596"/>
                  </a:cubicBezTo>
                  <a:cubicBezTo>
                    <a:pt x="30355" y="85263"/>
                    <a:pt x="31156" y="85163"/>
                    <a:pt x="31589" y="85096"/>
                  </a:cubicBezTo>
                  <a:cubicBezTo>
                    <a:pt x="31990" y="84996"/>
                    <a:pt x="33791" y="84229"/>
                    <a:pt x="33958" y="84095"/>
                  </a:cubicBezTo>
                  <a:cubicBezTo>
                    <a:pt x="34110" y="83974"/>
                    <a:pt x="35975" y="83548"/>
                    <a:pt x="36535" y="83548"/>
                  </a:cubicBezTo>
                  <a:cubicBezTo>
                    <a:pt x="36590" y="83548"/>
                    <a:pt x="36633" y="83553"/>
                    <a:pt x="36660" y="83562"/>
                  </a:cubicBezTo>
                  <a:cubicBezTo>
                    <a:pt x="36910" y="83624"/>
                    <a:pt x="37426" y="84304"/>
                    <a:pt x="37626" y="84304"/>
                  </a:cubicBezTo>
                  <a:cubicBezTo>
                    <a:pt x="37639" y="84304"/>
                    <a:pt x="37650" y="84302"/>
                    <a:pt x="37660" y="84295"/>
                  </a:cubicBezTo>
                  <a:cubicBezTo>
                    <a:pt x="37827" y="84229"/>
                    <a:pt x="38928" y="83795"/>
                    <a:pt x="39295" y="83662"/>
                  </a:cubicBezTo>
                  <a:cubicBezTo>
                    <a:pt x="39345" y="83642"/>
                    <a:pt x="39399" y="83634"/>
                    <a:pt x="39455" y="83634"/>
                  </a:cubicBezTo>
                  <a:cubicBezTo>
                    <a:pt x="39890" y="83634"/>
                    <a:pt x="40482" y="84140"/>
                    <a:pt x="40629" y="84229"/>
                  </a:cubicBezTo>
                  <a:cubicBezTo>
                    <a:pt x="40829" y="84295"/>
                    <a:pt x="42164" y="85396"/>
                    <a:pt x="42164" y="85396"/>
                  </a:cubicBezTo>
                  <a:cubicBezTo>
                    <a:pt x="42164" y="85396"/>
                    <a:pt x="43354" y="85732"/>
                    <a:pt x="43574" y="85732"/>
                  </a:cubicBezTo>
                  <a:cubicBezTo>
                    <a:pt x="43584" y="85732"/>
                    <a:pt x="43592" y="85731"/>
                    <a:pt x="43598" y="85730"/>
                  </a:cubicBezTo>
                  <a:cubicBezTo>
                    <a:pt x="43731" y="85663"/>
                    <a:pt x="45533" y="85430"/>
                    <a:pt x="45900" y="85329"/>
                  </a:cubicBezTo>
                  <a:cubicBezTo>
                    <a:pt x="46267" y="85263"/>
                    <a:pt x="46500" y="84629"/>
                    <a:pt x="47000" y="84295"/>
                  </a:cubicBezTo>
                  <a:cubicBezTo>
                    <a:pt x="47501" y="83928"/>
                    <a:pt x="47934" y="83328"/>
                    <a:pt x="48168" y="82994"/>
                  </a:cubicBezTo>
                  <a:cubicBezTo>
                    <a:pt x="48435" y="82661"/>
                    <a:pt x="48768" y="82060"/>
                    <a:pt x="49169" y="81927"/>
                  </a:cubicBezTo>
                  <a:cubicBezTo>
                    <a:pt x="49602" y="81794"/>
                    <a:pt x="51037" y="81527"/>
                    <a:pt x="51337" y="81427"/>
                  </a:cubicBezTo>
                  <a:cubicBezTo>
                    <a:pt x="51637" y="81327"/>
                    <a:pt x="52438" y="81260"/>
                    <a:pt x="52938" y="81260"/>
                  </a:cubicBezTo>
                  <a:cubicBezTo>
                    <a:pt x="53438" y="81260"/>
                    <a:pt x="54172" y="80960"/>
                    <a:pt x="54606" y="80760"/>
                  </a:cubicBezTo>
                  <a:cubicBezTo>
                    <a:pt x="55006" y="80559"/>
                    <a:pt x="55306" y="80326"/>
                    <a:pt x="55507" y="80259"/>
                  </a:cubicBezTo>
                  <a:cubicBezTo>
                    <a:pt x="55529" y="80253"/>
                    <a:pt x="55557" y="80250"/>
                    <a:pt x="55591" y="80250"/>
                  </a:cubicBezTo>
                  <a:cubicBezTo>
                    <a:pt x="55813" y="80250"/>
                    <a:pt x="56268" y="80364"/>
                    <a:pt x="56698" y="80364"/>
                  </a:cubicBezTo>
                  <a:cubicBezTo>
                    <a:pt x="56906" y="80364"/>
                    <a:pt x="57107" y="80338"/>
                    <a:pt x="57274" y="80259"/>
                  </a:cubicBezTo>
                  <a:cubicBezTo>
                    <a:pt x="57808" y="80026"/>
                    <a:pt x="61111" y="79225"/>
                    <a:pt x="61111" y="79225"/>
                  </a:cubicBezTo>
                  <a:lnTo>
                    <a:pt x="61111" y="1570"/>
                  </a:lnTo>
                  <a:cubicBezTo>
                    <a:pt x="61111" y="1570"/>
                    <a:pt x="58842" y="335"/>
                    <a:pt x="58542" y="68"/>
                  </a:cubicBezTo>
                  <a:cubicBezTo>
                    <a:pt x="58487" y="20"/>
                    <a:pt x="58407" y="0"/>
                    <a:pt x="58313" y="0"/>
                  </a:cubicBezTo>
                  <a:close/>
                </a:path>
              </a:pathLst>
            </a:custGeom>
            <a:solidFill>
              <a:schemeClr val="lt1"/>
            </a:solidFill>
            <a:ln>
              <a:noFill/>
            </a:ln>
            <a:effectLst>
              <a:outerShdw blurRad="85725" dist="19050" dir="5640000" algn="bl" rotWithShape="0">
                <a:srgbClr val="000000">
                  <a:alpha val="25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2" name="Google Shape;852;p41"/>
            <p:cNvSpPr/>
            <p:nvPr/>
          </p:nvSpPr>
          <p:spPr>
            <a:xfrm rot="5400000" flipH="1">
              <a:off x="752913" y="2265259"/>
              <a:ext cx="207595" cy="537698"/>
            </a:xfrm>
            <a:custGeom>
              <a:avLst/>
              <a:gdLst/>
              <a:ahLst/>
              <a:cxnLst/>
              <a:rect l="l" t="t" r="r" b="b"/>
              <a:pathLst>
                <a:path w="3883" h="10057" extrusionOk="0">
                  <a:moveTo>
                    <a:pt x="2884" y="0"/>
                  </a:moveTo>
                  <a:cubicBezTo>
                    <a:pt x="2737" y="703"/>
                    <a:pt x="2737" y="1442"/>
                    <a:pt x="2330" y="1923"/>
                  </a:cubicBezTo>
                  <a:cubicBezTo>
                    <a:pt x="2205" y="1486"/>
                    <a:pt x="2186" y="603"/>
                    <a:pt x="1939" y="603"/>
                  </a:cubicBezTo>
                  <a:cubicBezTo>
                    <a:pt x="1893" y="603"/>
                    <a:pt x="1839" y="633"/>
                    <a:pt x="1775" y="703"/>
                  </a:cubicBezTo>
                  <a:cubicBezTo>
                    <a:pt x="1627" y="703"/>
                    <a:pt x="1332" y="1442"/>
                    <a:pt x="1332" y="1923"/>
                  </a:cubicBezTo>
                  <a:cubicBezTo>
                    <a:pt x="1048" y="1312"/>
                    <a:pt x="803" y="1113"/>
                    <a:pt x="552" y="1113"/>
                  </a:cubicBezTo>
                  <a:cubicBezTo>
                    <a:pt x="377" y="1113"/>
                    <a:pt x="198" y="1210"/>
                    <a:pt x="1" y="1331"/>
                  </a:cubicBezTo>
                  <a:lnTo>
                    <a:pt x="1" y="9132"/>
                  </a:lnTo>
                  <a:cubicBezTo>
                    <a:pt x="149" y="9317"/>
                    <a:pt x="260" y="9576"/>
                    <a:pt x="370" y="10056"/>
                  </a:cubicBezTo>
                  <a:cubicBezTo>
                    <a:pt x="666" y="9760"/>
                    <a:pt x="666" y="8836"/>
                    <a:pt x="925" y="8836"/>
                  </a:cubicBezTo>
                  <a:cubicBezTo>
                    <a:pt x="1178" y="8836"/>
                    <a:pt x="1295" y="9861"/>
                    <a:pt x="1601" y="9861"/>
                  </a:cubicBezTo>
                  <a:cubicBezTo>
                    <a:pt x="1653" y="9861"/>
                    <a:pt x="1711" y="9831"/>
                    <a:pt x="1775" y="9760"/>
                  </a:cubicBezTo>
                  <a:cubicBezTo>
                    <a:pt x="1886" y="9539"/>
                    <a:pt x="2034" y="8799"/>
                    <a:pt x="2182" y="8356"/>
                  </a:cubicBezTo>
                  <a:cubicBezTo>
                    <a:pt x="2330" y="8799"/>
                    <a:pt x="2441" y="9539"/>
                    <a:pt x="2884" y="10019"/>
                  </a:cubicBezTo>
                  <a:cubicBezTo>
                    <a:pt x="2984" y="9556"/>
                    <a:pt x="3113" y="8765"/>
                    <a:pt x="3351" y="8765"/>
                  </a:cubicBezTo>
                  <a:cubicBezTo>
                    <a:pt x="3379" y="8765"/>
                    <a:pt x="3408" y="8776"/>
                    <a:pt x="3439" y="8799"/>
                  </a:cubicBezTo>
                  <a:cubicBezTo>
                    <a:pt x="3698" y="8799"/>
                    <a:pt x="3550" y="9502"/>
                    <a:pt x="3846" y="9982"/>
                  </a:cubicBezTo>
                  <a:cubicBezTo>
                    <a:pt x="3846" y="9871"/>
                    <a:pt x="3846" y="9723"/>
                    <a:pt x="3883" y="9613"/>
                  </a:cubicBezTo>
                  <a:lnTo>
                    <a:pt x="3883" y="296"/>
                  </a:lnTo>
                  <a:cubicBezTo>
                    <a:pt x="3624" y="444"/>
                    <a:pt x="3809" y="1516"/>
                    <a:pt x="3439" y="1923"/>
                  </a:cubicBezTo>
                  <a:cubicBezTo>
                    <a:pt x="3291" y="1220"/>
                    <a:pt x="3143" y="481"/>
                    <a:pt x="2884" y="0"/>
                  </a:cubicBezTo>
                  <a:close/>
                </a:path>
              </a:pathLst>
            </a:custGeom>
            <a:solidFill>
              <a:srgbClr val="FFE0BC">
                <a:alpha val="333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3" name="Google Shape;853;p41"/>
            <p:cNvSpPr/>
            <p:nvPr/>
          </p:nvSpPr>
          <p:spPr>
            <a:xfrm rot="-1799935" flipH="1">
              <a:off x="565015" y="3404175"/>
              <a:ext cx="987736" cy="289511"/>
            </a:xfrm>
            <a:custGeom>
              <a:avLst/>
              <a:gdLst/>
              <a:ahLst/>
              <a:cxnLst/>
              <a:rect l="l" t="t" r="r" b="b"/>
              <a:pathLst>
                <a:path w="58600" h="17176" extrusionOk="0">
                  <a:moveTo>
                    <a:pt x="50873" y="3681"/>
                  </a:moveTo>
                  <a:cubicBezTo>
                    <a:pt x="50873" y="3681"/>
                    <a:pt x="50910" y="3755"/>
                    <a:pt x="51094" y="3866"/>
                  </a:cubicBezTo>
                  <a:cubicBezTo>
                    <a:pt x="50947" y="3755"/>
                    <a:pt x="50873" y="3681"/>
                    <a:pt x="50873" y="3681"/>
                  </a:cubicBezTo>
                  <a:close/>
                  <a:moveTo>
                    <a:pt x="51094" y="3866"/>
                  </a:moveTo>
                  <a:cubicBezTo>
                    <a:pt x="51242" y="3940"/>
                    <a:pt x="51464" y="4088"/>
                    <a:pt x="51797" y="4236"/>
                  </a:cubicBezTo>
                  <a:cubicBezTo>
                    <a:pt x="51501" y="4088"/>
                    <a:pt x="51242" y="3940"/>
                    <a:pt x="51094" y="3866"/>
                  </a:cubicBezTo>
                  <a:close/>
                  <a:moveTo>
                    <a:pt x="14272" y="6639"/>
                  </a:moveTo>
                  <a:cubicBezTo>
                    <a:pt x="14309" y="6713"/>
                    <a:pt x="14309" y="6750"/>
                    <a:pt x="14382" y="6824"/>
                  </a:cubicBezTo>
                  <a:cubicBezTo>
                    <a:pt x="14382" y="6750"/>
                    <a:pt x="14309" y="6713"/>
                    <a:pt x="14272" y="6639"/>
                  </a:cubicBezTo>
                  <a:close/>
                  <a:moveTo>
                    <a:pt x="14382" y="6824"/>
                  </a:moveTo>
                  <a:cubicBezTo>
                    <a:pt x="14382" y="6861"/>
                    <a:pt x="14419" y="6861"/>
                    <a:pt x="14419" y="6861"/>
                  </a:cubicBezTo>
                  <a:lnTo>
                    <a:pt x="14382" y="6824"/>
                  </a:lnTo>
                  <a:close/>
                  <a:moveTo>
                    <a:pt x="53806" y="553"/>
                  </a:moveTo>
                  <a:cubicBezTo>
                    <a:pt x="55170" y="553"/>
                    <a:pt x="56112" y="856"/>
                    <a:pt x="56751" y="1463"/>
                  </a:cubicBezTo>
                  <a:cubicBezTo>
                    <a:pt x="57379" y="2054"/>
                    <a:pt x="57749" y="3053"/>
                    <a:pt x="57786" y="4494"/>
                  </a:cubicBezTo>
                  <a:cubicBezTo>
                    <a:pt x="57786" y="4494"/>
                    <a:pt x="57786" y="4531"/>
                    <a:pt x="57749" y="4531"/>
                  </a:cubicBezTo>
                  <a:lnTo>
                    <a:pt x="57601" y="3977"/>
                  </a:lnTo>
                  <a:cubicBezTo>
                    <a:pt x="57564" y="3866"/>
                    <a:pt x="57564" y="3755"/>
                    <a:pt x="57527" y="3607"/>
                  </a:cubicBezTo>
                  <a:cubicBezTo>
                    <a:pt x="57490" y="3496"/>
                    <a:pt x="57416" y="3385"/>
                    <a:pt x="57379" y="3237"/>
                  </a:cubicBezTo>
                  <a:cubicBezTo>
                    <a:pt x="57342" y="3127"/>
                    <a:pt x="57305" y="3016"/>
                    <a:pt x="57232" y="2868"/>
                  </a:cubicBezTo>
                  <a:cubicBezTo>
                    <a:pt x="57195" y="2757"/>
                    <a:pt x="57158" y="2646"/>
                    <a:pt x="57047" y="2572"/>
                  </a:cubicBezTo>
                  <a:cubicBezTo>
                    <a:pt x="57010" y="2461"/>
                    <a:pt x="56936" y="2313"/>
                    <a:pt x="56862" y="2239"/>
                  </a:cubicBezTo>
                  <a:cubicBezTo>
                    <a:pt x="56825" y="2128"/>
                    <a:pt x="56751" y="2054"/>
                    <a:pt x="56677" y="2017"/>
                  </a:cubicBezTo>
                  <a:cubicBezTo>
                    <a:pt x="56640" y="1906"/>
                    <a:pt x="56566" y="1870"/>
                    <a:pt x="56492" y="1833"/>
                  </a:cubicBezTo>
                  <a:cubicBezTo>
                    <a:pt x="56455" y="1759"/>
                    <a:pt x="56381" y="1722"/>
                    <a:pt x="56307" y="1685"/>
                  </a:cubicBezTo>
                  <a:lnTo>
                    <a:pt x="56307" y="1685"/>
                  </a:lnTo>
                  <a:lnTo>
                    <a:pt x="56455" y="1833"/>
                  </a:lnTo>
                  <a:cubicBezTo>
                    <a:pt x="56492" y="1870"/>
                    <a:pt x="56603" y="1906"/>
                    <a:pt x="56640" y="2017"/>
                  </a:cubicBezTo>
                  <a:cubicBezTo>
                    <a:pt x="56677" y="2091"/>
                    <a:pt x="56788" y="2128"/>
                    <a:pt x="56825" y="2276"/>
                  </a:cubicBezTo>
                  <a:cubicBezTo>
                    <a:pt x="56862" y="2387"/>
                    <a:pt x="56973" y="2461"/>
                    <a:pt x="57010" y="2609"/>
                  </a:cubicBezTo>
                  <a:cubicBezTo>
                    <a:pt x="57047" y="2683"/>
                    <a:pt x="57121" y="2831"/>
                    <a:pt x="57158" y="2942"/>
                  </a:cubicBezTo>
                  <a:cubicBezTo>
                    <a:pt x="57195" y="3053"/>
                    <a:pt x="57232" y="3163"/>
                    <a:pt x="57305" y="3311"/>
                  </a:cubicBezTo>
                  <a:cubicBezTo>
                    <a:pt x="57342" y="3422"/>
                    <a:pt x="57342" y="3533"/>
                    <a:pt x="57379" y="3681"/>
                  </a:cubicBezTo>
                  <a:cubicBezTo>
                    <a:pt x="57416" y="3792"/>
                    <a:pt x="57416" y="3903"/>
                    <a:pt x="57490" y="4051"/>
                  </a:cubicBezTo>
                  <a:cubicBezTo>
                    <a:pt x="57527" y="4273"/>
                    <a:pt x="57527" y="4494"/>
                    <a:pt x="57564" y="4679"/>
                  </a:cubicBezTo>
                  <a:lnTo>
                    <a:pt x="57564" y="4901"/>
                  </a:lnTo>
                  <a:cubicBezTo>
                    <a:pt x="57342" y="5271"/>
                    <a:pt x="57121" y="5714"/>
                    <a:pt x="56825" y="6158"/>
                  </a:cubicBezTo>
                  <a:cubicBezTo>
                    <a:pt x="56677" y="6380"/>
                    <a:pt x="56455" y="6565"/>
                    <a:pt x="56233" y="6713"/>
                  </a:cubicBezTo>
                  <a:cubicBezTo>
                    <a:pt x="56196" y="6565"/>
                    <a:pt x="56122" y="6454"/>
                    <a:pt x="56048" y="6269"/>
                  </a:cubicBezTo>
                  <a:cubicBezTo>
                    <a:pt x="55901" y="5936"/>
                    <a:pt x="55679" y="5604"/>
                    <a:pt x="55309" y="5345"/>
                  </a:cubicBezTo>
                  <a:cubicBezTo>
                    <a:pt x="55124" y="5197"/>
                    <a:pt x="54939" y="5049"/>
                    <a:pt x="54754" y="5012"/>
                  </a:cubicBezTo>
                  <a:cubicBezTo>
                    <a:pt x="54533" y="4901"/>
                    <a:pt x="54348" y="4864"/>
                    <a:pt x="54089" y="4827"/>
                  </a:cubicBezTo>
                  <a:cubicBezTo>
                    <a:pt x="53867" y="4790"/>
                    <a:pt x="53682" y="4790"/>
                    <a:pt x="53461" y="4716"/>
                  </a:cubicBezTo>
                  <a:cubicBezTo>
                    <a:pt x="53239" y="4679"/>
                    <a:pt x="53054" y="4642"/>
                    <a:pt x="52869" y="4605"/>
                  </a:cubicBezTo>
                  <a:cubicBezTo>
                    <a:pt x="52684" y="4531"/>
                    <a:pt x="52499" y="4494"/>
                    <a:pt x="52314" y="4420"/>
                  </a:cubicBezTo>
                  <a:cubicBezTo>
                    <a:pt x="52130" y="4347"/>
                    <a:pt x="51982" y="4273"/>
                    <a:pt x="51797" y="4236"/>
                  </a:cubicBezTo>
                  <a:lnTo>
                    <a:pt x="51797" y="4236"/>
                  </a:lnTo>
                  <a:cubicBezTo>
                    <a:pt x="51945" y="4310"/>
                    <a:pt x="52130" y="4347"/>
                    <a:pt x="52314" y="4457"/>
                  </a:cubicBezTo>
                  <a:cubicBezTo>
                    <a:pt x="52499" y="4531"/>
                    <a:pt x="52684" y="4605"/>
                    <a:pt x="52869" y="4642"/>
                  </a:cubicBezTo>
                  <a:cubicBezTo>
                    <a:pt x="53054" y="4679"/>
                    <a:pt x="53276" y="4790"/>
                    <a:pt x="53461" y="4827"/>
                  </a:cubicBezTo>
                  <a:cubicBezTo>
                    <a:pt x="53682" y="4864"/>
                    <a:pt x="53867" y="4901"/>
                    <a:pt x="54089" y="4975"/>
                  </a:cubicBezTo>
                  <a:cubicBezTo>
                    <a:pt x="54348" y="5012"/>
                    <a:pt x="54533" y="5049"/>
                    <a:pt x="54718" y="5160"/>
                  </a:cubicBezTo>
                  <a:cubicBezTo>
                    <a:pt x="54902" y="5234"/>
                    <a:pt x="55087" y="5345"/>
                    <a:pt x="55198" y="5456"/>
                  </a:cubicBezTo>
                  <a:cubicBezTo>
                    <a:pt x="55494" y="5751"/>
                    <a:pt x="55679" y="6084"/>
                    <a:pt x="55827" y="6343"/>
                  </a:cubicBezTo>
                  <a:cubicBezTo>
                    <a:pt x="55901" y="6528"/>
                    <a:pt x="55938" y="6676"/>
                    <a:pt x="56011" y="6824"/>
                  </a:cubicBezTo>
                  <a:cubicBezTo>
                    <a:pt x="55198" y="7193"/>
                    <a:pt x="54163" y="7304"/>
                    <a:pt x="53165" y="7415"/>
                  </a:cubicBezTo>
                  <a:cubicBezTo>
                    <a:pt x="53128" y="7119"/>
                    <a:pt x="53054" y="6861"/>
                    <a:pt x="52906" y="6565"/>
                  </a:cubicBezTo>
                  <a:cubicBezTo>
                    <a:pt x="52758" y="6269"/>
                    <a:pt x="52573" y="5899"/>
                    <a:pt x="52351" y="5530"/>
                  </a:cubicBezTo>
                  <a:cubicBezTo>
                    <a:pt x="52130" y="5160"/>
                    <a:pt x="51834" y="4827"/>
                    <a:pt x="51501" y="4457"/>
                  </a:cubicBezTo>
                  <a:cubicBezTo>
                    <a:pt x="51205" y="4125"/>
                    <a:pt x="50873" y="3792"/>
                    <a:pt x="50466" y="3533"/>
                  </a:cubicBezTo>
                  <a:cubicBezTo>
                    <a:pt x="50281" y="3385"/>
                    <a:pt x="50022" y="3237"/>
                    <a:pt x="49837" y="3127"/>
                  </a:cubicBezTo>
                  <a:cubicBezTo>
                    <a:pt x="49653" y="2979"/>
                    <a:pt x="49431" y="2868"/>
                    <a:pt x="49209" y="2757"/>
                  </a:cubicBezTo>
                  <a:cubicBezTo>
                    <a:pt x="48987" y="2646"/>
                    <a:pt x="48802" y="2498"/>
                    <a:pt x="48543" y="2424"/>
                  </a:cubicBezTo>
                  <a:cubicBezTo>
                    <a:pt x="48322" y="2313"/>
                    <a:pt x="48137" y="2239"/>
                    <a:pt x="47915" y="2128"/>
                  </a:cubicBezTo>
                  <a:cubicBezTo>
                    <a:pt x="47693" y="2054"/>
                    <a:pt x="47508" y="2017"/>
                    <a:pt x="47249" y="1906"/>
                  </a:cubicBezTo>
                  <a:cubicBezTo>
                    <a:pt x="47028" y="1870"/>
                    <a:pt x="46843" y="1759"/>
                    <a:pt x="46621" y="1722"/>
                  </a:cubicBezTo>
                  <a:lnTo>
                    <a:pt x="45364" y="1463"/>
                  </a:lnTo>
                  <a:cubicBezTo>
                    <a:pt x="45179" y="1389"/>
                    <a:pt x="45031" y="1389"/>
                    <a:pt x="44846" y="1352"/>
                  </a:cubicBezTo>
                  <a:cubicBezTo>
                    <a:pt x="44625" y="1204"/>
                    <a:pt x="44403" y="1056"/>
                    <a:pt x="44181" y="982"/>
                  </a:cubicBezTo>
                  <a:cubicBezTo>
                    <a:pt x="49542" y="760"/>
                    <a:pt x="53054" y="576"/>
                    <a:pt x="53128" y="576"/>
                  </a:cubicBezTo>
                  <a:cubicBezTo>
                    <a:pt x="53365" y="560"/>
                    <a:pt x="53591" y="553"/>
                    <a:pt x="53806" y="553"/>
                  </a:cubicBezTo>
                  <a:close/>
                  <a:moveTo>
                    <a:pt x="45179" y="1759"/>
                  </a:moveTo>
                  <a:cubicBezTo>
                    <a:pt x="45216" y="1759"/>
                    <a:pt x="45290" y="1759"/>
                    <a:pt x="45290" y="1833"/>
                  </a:cubicBezTo>
                  <a:cubicBezTo>
                    <a:pt x="45660" y="1906"/>
                    <a:pt x="46066" y="2054"/>
                    <a:pt x="46473" y="2128"/>
                  </a:cubicBezTo>
                  <a:cubicBezTo>
                    <a:pt x="46658" y="2239"/>
                    <a:pt x="46880" y="2276"/>
                    <a:pt x="47065" y="2387"/>
                  </a:cubicBezTo>
                  <a:cubicBezTo>
                    <a:pt x="47323" y="2461"/>
                    <a:pt x="47508" y="2572"/>
                    <a:pt x="47693" y="2646"/>
                  </a:cubicBezTo>
                  <a:cubicBezTo>
                    <a:pt x="47915" y="2757"/>
                    <a:pt x="48100" y="2831"/>
                    <a:pt x="48285" y="2942"/>
                  </a:cubicBezTo>
                  <a:cubicBezTo>
                    <a:pt x="48469" y="3016"/>
                    <a:pt x="48691" y="3163"/>
                    <a:pt x="48876" y="3237"/>
                  </a:cubicBezTo>
                  <a:cubicBezTo>
                    <a:pt x="49061" y="3385"/>
                    <a:pt x="49246" y="3496"/>
                    <a:pt x="49431" y="3607"/>
                  </a:cubicBezTo>
                  <a:lnTo>
                    <a:pt x="49985" y="4051"/>
                  </a:lnTo>
                  <a:cubicBezTo>
                    <a:pt x="50355" y="4310"/>
                    <a:pt x="50651" y="4642"/>
                    <a:pt x="50910" y="4975"/>
                  </a:cubicBezTo>
                  <a:cubicBezTo>
                    <a:pt x="51205" y="5271"/>
                    <a:pt x="51427" y="5604"/>
                    <a:pt x="51612" y="5936"/>
                  </a:cubicBezTo>
                  <a:cubicBezTo>
                    <a:pt x="51797" y="6269"/>
                    <a:pt x="51945" y="6565"/>
                    <a:pt x="52019" y="6898"/>
                  </a:cubicBezTo>
                  <a:lnTo>
                    <a:pt x="52019" y="6935"/>
                  </a:lnTo>
                  <a:lnTo>
                    <a:pt x="52056" y="6935"/>
                  </a:lnTo>
                  <a:cubicBezTo>
                    <a:pt x="52056" y="6935"/>
                    <a:pt x="52056" y="7008"/>
                    <a:pt x="52130" y="7045"/>
                  </a:cubicBezTo>
                  <a:cubicBezTo>
                    <a:pt x="52130" y="7082"/>
                    <a:pt x="52167" y="7193"/>
                    <a:pt x="52204" y="7230"/>
                  </a:cubicBezTo>
                  <a:cubicBezTo>
                    <a:pt x="52351" y="7378"/>
                    <a:pt x="52388" y="7600"/>
                    <a:pt x="52388" y="7822"/>
                  </a:cubicBezTo>
                  <a:cubicBezTo>
                    <a:pt x="52425" y="8044"/>
                    <a:pt x="52388" y="8302"/>
                    <a:pt x="52388" y="8487"/>
                  </a:cubicBezTo>
                  <a:cubicBezTo>
                    <a:pt x="52388" y="8561"/>
                    <a:pt x="52388" y="8598"/>
                    <a:pt x="52351" y="8635"/>
                  </a:cubicBezTo>
                  <a:lnTo>
                    <a:pt x="52351" y="8487"/>
                  </a:lnTo>
                  <a:cubicBezTo>
                    <a:pt x="52351" y="8302"/>
                    <a:pt x="52314" y="8118"/>
                    <a:pt x="52204" y="7859"/>
                  </a:cubicBezTo>
                  <a:cubicBezTo>
                    <a:pt x="52167" y="7711"/>
                    <a:pt x="52130" y="7600"/>
                    <a:pt x="52093" y="7489"/>
                  </a:cubicBezTo>
                  <a:cubicBezTo>
                    <a:pt x="51168" y="7600"/>
                    <a:pt x="49024" y="7896"/>
                    <a:pt x="47028" y="8265"/>
                  </a:cubicBezTo>
                  <a:cubicBezTo>
                    <a:pt x="47139" y="7711"/>
                    <a:pt x="47175" y="7082"/>
                    <a:pt x="47065" y="6343"/>
                  </a:cubicBezTo>
                  <a:cubicBezTo>
                    <a:pt x="46806" y="4088"/>
                    <a:pt x="46140" y="2609"/>
                    <a:pt x="45179" y="1759"/>
                  </a:cubicBezTo>
                  <a:close/>
                  <a:moveTo>
                    <a:pt x="43109" y="982"/>
                  </a:moveTo>
                  <a:cubicBezTo>
                    <a:pt x="43220" y="982"/>
                    <a:pt x="43331" y="1019"/>
                    <a:pt x="43478" y="1056"/>
                  </a:cubicBezTo>
                  <a:cubicBezTo>
                    <a:pt x="43811" y="1167"/>
                    <a:pt x="44218" y="1389"/>
                    <a:pt x="44625" y="1759"/>
                  </a:cubicBezTo>
                  <a:cubicBezTo>
                    <a:pt x="45068" y="2128"/>
                    <a:pt x="45475" y="2646"/>
                    <a:pt x="45808" y="3274"/>
                  </a:cubicBezTo>
                  <a:cubicBezTo>
                    <a:pt x="45918" y="3607"/>
                    <a:pt x="46103" y="3940"/>
                    <a:pt x="46214" y="4273"/>
                  </a:cubicBezTo>
                  <a:cubicBezTo>
                    <a:pt x="46362" y="4568"/>
                    <a:pt x="46436" y="4938"/>
                    <a:pt x="46473" y="5308"/>
                  </a:cubicBezTo>
                  <a:lnTo>
                    <a:pt x="46621" y="6417"/>
                  </a:lnTo>
                  <a:lnTo>
                    <a:pt x="46621" y="6971"/>
                  </a:lnTo>
                  <a:cubicBezTo>
                    <a:pt x="46621" y="7156"/>
                    <a:pt x="46621" y="7341"/>
                    <a:pt x="46584" y="7489"/>
                  </a:cubicBezTo>
                  <a:cubicBezTo>
                    <a:pt x="46547" y="7822"/>
                    <a:pt x="46473" y="8192"/>
                    <a:pt x="46436" y="8450"/>
                  </a:cubicBezTo>
                  <a:cubicBezTo>
                    <a:pt x="46399" y="8598"/>
                    <a:pt x="46362" y="8783"/>
                    <a:pt x="46288" y="8931"/>
                  </a:cubicBezTo>
                  <a:lnTo>
                    <a:pt x="46177" y="9338"/>
                  </a:lnTo>
                  <a:cubicBezTo>
                    <a:pt x="46066" y="9633"/>
                    <a:pt x="45918" y="9855"/>
                    <a:pt x="45845" y="10040"/>
                  </a:cubicBezTo>
                  <a:cubicBezTo>
                    <a:pt x="45785" y="10139"/>
                    <a:pt x="45726" y="10237"/>
                    <a:pt x="45667" y="10330"/>
                  </a:cubicBezTo>
                  <a:lnTo>
                    <a:pt x="45667" y="10330"/>
                  </a:lnTo>
                  <a:cubicBezTo>
                    <a:pt x="45702" y="10237"/>
                    <a:pt x="45731" y="10139"/>
                    <a:pt x="45771" y="10040"/>
                  </a:cubicBezTo>
                  <a:cubicBezTo>
                    <a:pt x="45882" y="9855"/>
                    <a:pt x="45955" y="9633"/>
                    <a:pt x="46029" y="9338"/>
                  </a:cubicBezTo>
                  <a:cubicBezTo>
                    <a:pt x="46066" y="9190"/>
                    <a:pt x="46103" y="9079"/>
                    <a:pt x="46103" y="8931"/>
                  </a:cubicBezTo>
                  <a:cubicBezTo>
                    <a:pt x="46140" y="8783"/>
                    <a:pt x="46140" y="8635"/>
                    <a:pt x="46214" y="8524"/>
                  </a:cubicBezTo>
                  <a:cubicBezTo>
                    <a:pt x="46251" y="8192"/>
                    <a:pt x="46288" y="7859"/>
                    <a:pt x="46288" y="7563"/>
                  </a:cubicBezTo>
                  <a:lnTo>
                    <a:pt x="46288" y="7045"/>
                  </a:lnTo>
                  <a:cubicBezTo>
                    <a:pt x="46288" y="6861"/>
                    <a:pt x="46288" y="6713"/>
                    <a:pt x="46251" y="6528"/>
                  </a:cubicBezTo>
                  <a:cubicBezTo>
                    <a:pt x="46214" y="6158"/>
                    <a:pt x="46177" y="5825"/>
                    <a:pt x="46103" y="5456"/>
                  </a:cubicBezTo>
                  <a:cubicBezTo>
                    <a:pt x="46066" y="5086"/>
                    <a:pt x="45992" y="4753"/>
                    <a:pt x="45845" y="4457"/>
                  </a:cubicBezTo>
                  <a:cubicBezTo>
                    <a:pt x="45734" y="4125"/>
                    <a:pt x="45623" y="3792"/>
                    <a:pt x="45475" y="3459"/>
                  </a:cubicBezTo>
                  <a:cubicBezTo>
                    <a:pt x="45179" y="2868"/>
                    <a:pt x="44809" y="2350"/>
                    <a:pt x="44440" y="1943"/>
                  </a:cubicBezTo>
                  <a:cubicBezTo>
                    <a:pt x="44070" y="1574"/>
                    <a:pt x="43700" y="1315"/>
                    <a:pt x="43441" y="1167"/>
                  </a:cubicBezTo>
                  <a:cubicBezTo>
                    <a:pt x="43294" y="1130"/>
                    <a:pt x="43146" y="1056"/>
                    <a:pt x="43109" y="1019"/>
                  </a:cubicBezTo>
                  <a:cubicBezTo>
                    <a:pt x="43035" y="1019"/>
                    <a:pt x="42961" y="982"/>
                    <a:pt x="42961" y="982"/>
                  </a:cubicBezTo>
                  <a:close/>
                  <a:moveTo>
                    <a:pt x="5266" y="6430"/>
                  </a:moveTo>
                  <a:cubicBezTo>
                    <a:pt x="5322" y="6430"/>
                    <a:pt x="5379" y="6438"/>
                    <a:pt x="5436" y="6454"/>
                  </a:cubicBezTo>
                  <a:cubicBezTo>
                    <a:pt x="5583" y="6454"/>
                    <a:pt x="5731" y="6491"/>
                    <a:pt x="5842" y="6565"/>
                  </a:cubicBezTo>
                  <a:cubicBezTo>
                    <a:pt x="5990" y="6676"/>
                    <a:pt x="6027" y="6824"/>
                    <a:pt x="6101" y="6935"/>
                  </a:cubicBezTo>
                  <a:lnTo>
                    <a:pt x="6101" y="7045"/>
                  </a:lnTo>
                  <a:lnTo>
                    <a:pt x="6101" y="7082"/>
                  </a:lnTo>
                  <a:cubicBezTo>
                    <a:pt x="6101" y="7119"/>
                    <a:pt x="6101" y="7230"/>
                    <a:pt x="6138" y="7267"/>
                  </a:cubicBezTo>
                  <a:lnTo>
                    <a:pt x="6286" y="7563"/>
                  </a:lnTo>
                  <a:cubicBezTo>
                    <a:pt x="6397" y="7748"/>
                    <a:pt x="6545" y="7933"/>
                    <a:pt x="6693" y="8044"/>
                  </a:cubicBezTo>
                  <a:cubicBezTo>
                    <a:pt x="6840" y="8228"/>
                    <a:pt x="6951" y="8376"/>
                    <a:pt x="7099" y="8561"/>
                  </a:cubicBezTo>
                  <a:cubicBezTo>
                    <a:pt x="7247" y="8746"/>
                    <a:pt x="7321" y="8931"/>
                    <a:pt x="7395" y="9079"/>
                  </a:cubicBezTo>
                  <a:cubicBezTo>
                    <a:pt x="7395" y="9116"/>
                    <a:pt x="7432" y="9153"/>
                    <a:pt x="7432" y="9227"/>
                  </a:cubicBezTo>
                  <a:cubicBezTo>
                    <a:pt x="7432" y="9264"/>
                    <a:pt x="7432" y="9301"/>
                    <a:pt x="7469" y="9338"/>
                  </a:cubicBezTo>
                  <a:cubicBezTo>
                    <a:pt x="7469" y="9412"/>
                    <a:pt x="7469" y="9449"/>
                    <a:pt x="7506" y="9485"/>
                  </a:cubicBezTo>
                  <a:lnTo>
                    <a:pt x="7506" y="9633"/>
                  </a:lnTo>
                  <a:lnTo>
                    <a:pt x="7506" y="10003"/>
                  </a:lnTo>
                  <a:cubicBezTo>
                    <a:pt x="7506" y="10077"/>
                    <a:pt x="7469" y="10188"/>
                    <a:pt x="7469" y="10225"/>
                  </a:cubicBezTo>
                  <a:cubicBezTo>
                    <a:pt x="7469" y="10262"/>
                    <a:pt x="7432" y="10336"/>
                    <a:pt x="7432" y="10336"/>
                  </a:cubicBezTo>
                  <a:lnTo>
                    <a:pt x="7432" y="10225"/>
                  </a:lnTo>
                  <a:cubicBezTo>
                    <a:pt x="7432" y="10188"/>
                    <a:pt x="7469" y="10077"/>
                    <a:pt x="7469" y="10003"/>
                  </a:cubicBezTo>
                  <a:lnTo>
                    <a:pt x="7469" y="9633"/>
                  </a:lnTo>
                  <a:lnTo>
                    <a:pt x="7469" y="9522"/>
                  </a:lnTo>
                  <a:cubicBezTo>
                    <a:pt x="7469" y="9485"/>
                    <a:pt x="7432" y="9449"/>
                    <a:pt x="7432" y="9449"/>
                  </a:cubicBezTo>
                  <a:cubicBezTo>
                    <a:pt x="7432" y="9412"/>
                    <a:pt x="7395" y="9338"/>
                    <a:pt x="7395" y="9301"/>
                  </a:cubicBezTo>
                  <a:cubicBezTo>
                    <a:pt x="7395" y="9264"/>
                    <a:pt x="7321" y="9227"/>
                    <a:pt x="7321" y="9153"/>
                  </a:cubicBezTo>
                  <a:cubicBezTo>
                    <a:pt x="7247" y="9042"/>
                    <a:pt x="7136" y="8857"/>
                    <a:pt x="7025" y="8709"/>
                  </a:cubicBezTo>
                  <a:cubicBezTo>
                    <a:pt x="6877" y="8561"/>
                    <a:pt x="6730" y="8376"/>
                    <a:pt x="6582" y="8228"/>
                  </a:cubicBezTo>
                  <a:cubicBezTo>
                    <a:pt x="6471" y="8044"/>
                    <a:pt x="6286" y="7933"/>
                    <a:pt x="6138" y="7674"/>
                  </a:cubicBezTo>
                  <a:cubicBezTo>
                    <a:pt x="6064" y="7600"/>
                    <a:pt x="5990" y="7452"/>
                    <a:pt x="5953" y="7304"/>
                  </a:cubicBezTo>
                  <a:cubicBezTo>
                    <a:pt x="5916" y="7230"/>
                    <a:pt x="5916" y="7193"/>
                    <a:pt x="5916" y="7119"/>
                  </a:cubicBezTo>
                  <a:lnTo>
                    <a:pt x="5916" y="7045"/>
                  </a:lnTo>
                  <a:lnTo>
                    <a:pt x="5916" y="6935"/>
                  </a:lnTo>
                  <a:cubicBezTo>
                    <a:pt x="5879" y="6861"/>
                    <a:pt x="5879" y="6750"/>
                    <a:pt x="5768" y="6713"/>
                  </a:cubicBezTo>
                  <a:cubicBezTo>
                    <a:pt x="5731" y="6676"/>
                    <a:pt x="5620" y="6639"/>
                    <a:pt x="5473" y="6639"/>
                  </a:cubicBezTo>
                  <a:cubicBezTo>
                    <a:pt x="5288" y="6639"/>
                    <a:pt x="5066" y="6676"/>
                    <a:pt x="4881" y="6750"/>
                  </a:cubicBezTo>
                  <a:cubicBezTo>
                    <a:pt x="4807" y="6824"/>
                    <a:pt x="4696" y="6861"/>
                    <a:pt x="4622" y="6935"/>
                  </a:cubicBezTo>
                  <a:lnTo>
                    <a:pt x="4548" y="7008"/>
                  </a:lnTo>
                  <a:lnTo>
                    <a:pt x="4511" y="7045"/>
                  </a:lnTo>
                  <a:cubicBezTo>
                    <a:pt x="4474" y="7082"/>
                    <a:pt x="4437" y="7119"/>
                    <a:pt x="4363" y="7119"/>
                  </a:cubicBezTo>
                  <a:cubicBezTo>
                    <a:pt x="4252" y="7267"/>
                    <a:pt x="4068" y="7415"/>
                    <a:pt x="3920" y="7489"/>
                  </a:cubicBezTo>
                  <a:cubicBezTo>
                    <a:pt x="3624" y="7748"/>
                    <a:pt x="3365" y="7859"/>
                    <a:pt x="3180" y="8007"/>
                  </a:cubicBezTo>
                  <a:cubicBezTo>
                    <a:pt x="2995" y="8118"/>
                    <a:pt x="2885" y="8192"/>
                    <a:pt x="2885" y="8192"/>
                  </a:cubicBezTo>
                  <a:cubicBezTo>
                    <a:pt x="2885" y="8192"/>
                    <a:pt x="2995" y="8118"/>
                    <a:pt x="3180" y="7970"/>
                  </a:cubicBezTo>
                  <a:cubicBezTo>
                    <a:pt x="3365" y="7822"/>
                    <a:pt x="3587" y="7637"/>
                    <a:pt x="3883" y="7415"/>
                  </a:cubicBezTo>
                  <a:cubicBezTo>
                    <a:pt x="4031" y="7267"/>
                    <a:pt x="4142" y="7193"/>
                    <a:pt x="4289" y="7045"/>
                  </a:cubicBezTo>
                  <a:lnTo>
                    <a:pt x="4363" y="6935"/>
                  </a:lnTo>
                  <a:lnTo>
                    <a:pt x="4437" y="6898"/>
                  </a:lnTo>
                  <a:lnTo>
                    <a:pt x="4474" y="6861"/>
                  </a:lnTo>
                  <a:cubicBezTo>
                    <a:pt x="4548" y="6750"/>
                    <a:pt x="4659" y="6713"/>
                    <a:pt x="4733" y="6639"/>
                  </a:cubicBezTo>
                  <a:cubicBezTo>
                    <a:pt x="4877" y="6523"/>
                    <a:pt x="5067" y="6430"/>
                    <a:pt x="5266" y="6430"/>
                  </a:cubicBezTo>
                  <a:close/>
                  <a:moveTo>
                    <a:pt x="37415" y="1574"/>
                  </a:moveTo>
                  <a:cubicBezTo>
                    <a:pt x="39190" y="2202"/>
                    <a:pt x="40373" y="3866"/>
                    <a:pt x="40743" y="7119"/>
                  </a:cubicBezTo>
                  <a:cubicBezTo>
                    <a:pt x="40964" y="8302"/>
                    <a:pt x="40853" y="9227"/>
                    <a:pt x="40595" y="9966"/>
                  </a:cubicBezTo>
                  <a:cubicBezTo>
                    <a:pt x="39781" y="10077"/>
                    <a:pt x="38857" y="10225"/>
                    <a:pt x="37822" y="10410"/>
                  </a:cubicBezTo>
                  <a:cubicBezTo>
                    <a:pt x="37785" y="10003"/>
                    <a:pt x="37711" y="9485"/>
                    <a:pt x="37452" y="8894"/>
                  </a:cubicBezTo>
                  <a:cubicBezTo>
                    <a:pt x="37378" y="8524"/>
                    <a:pt x="37193" y="8155"/>
                    <a:pt x="37009" y="7785"/>
                  </a:cubicBezTo>
                  <a:cubicBezTo>
                    <a:pt x="36824" y="7415"/>
                    <a:pt x="36602" y="7008"/>
                    <a:pt x="36306" y="6639"/>
                  </a:cubicBezTo>
                  <a:cubicBezTo>
                    <a:pt x="36047" y="6269"/>
                    <a:pt x="35715" y="5899"/>
                    <a:pt x="35382" y="5530"/>
                  </a:cubicBezTo>
                  <a:cubicBezTo>
                    <a:pt x="35197" y="5345"/>
                    <a:pt x="35012" y="5197"/>
                    <a:pt x="34827" y="5012"/>
                  </a:cubicBezTo>
                  <a:cubicBezTo>
                    <a:pt x="34642" y="4864"/>
                    <a:pt x="34458" y="4679"/>
                    <a:pt x="34236" y="4531"/>
                  </a:cubicBezTo>
                  <a:lnTo>
                    <a:pt x="33903" y="4310"/>
                  </a:lnTo>
                  <a:cubicBezTo>
                    <a:pt x="33829" y="4273"/>
                    <a:pt x="33681" y="4162"/>
                    <a:pt x="33570" y="4125"/>
                  </a:cubicBezTo>
                  <a:cubicBezTo>
                    <a:pt x="33496" y="4088"/>
                    <a:pt x="33348" y="3977"/>
                    <a:pt x="33274" y="3940"/>
                  </a:cubicBezTo>
                  <a:cubicBezTo>
                    <a:pt x="33164" y="3903"/>
                    <a:pt x="33016" y="3866"/>
                    <a:pt x="32942" y="3755"/>
                  </a:cubicBezTo>
                  <a:cubicBezTo>
                    <a:pt x="32720" y="3607"/>
                    <a:pt x="32535" y="3533"/>
                    <a:pt x="32276" y="3422"/>
                  </a:cubicBezTo>
                  <a:cubicBezTo>
                    <a:pt x="32202" y="3385"/>
                    <a:pt x="32054" y="3348"/>
                    <a:pt x="31981" y="3311"/>
                  </a:cubicBezTo>
                  <a:cubicBezTo>
                    <a:pt x="31870" y="3237"/>
                    <a:pt x="31722" y="3200"/>
                    <a:pt x="31648" y="3163"/>
                  </a:cubicBezTo>
                  <a:cubicBezTo>
                    <a:pt x="31537" y="3127"/>
                    <a:pt x="31426" y="3053"/>
                    <a:pt x="31315" y="3016"/>
                  </a:cubicBezTo>
                  <a:cubicBezTo>
                    <a:pt x="31241" y="2979"/>
                    <a:pt x="31093" y="2979"/>
                    <a:pt x="30982" y="2942"/>
                  </a:cubicBezTo>
                  <a:cubicBezTo>
                    <a:pt x="30760" y="2868"/>
                    <a:pt x="30576" y="2794"/>
                    <a:pt x="30391" y="2757"/>
                  </a:cubicBezTo>
                  <a:cubicBezTo>
                    <a:pt x="30206" y="2683"/>
                    <a:pt x="29984" y="2646"/>
                    <a:pt x="29799" y="2609"/>
                  </a:cubicBezTo>
                  <a:cubicBezTo>
                    <a:pt x="29614" y="2572"/>
                    <a:pt x="29430" y="2498"/>
                    <a:pt x="29245" y="2498"/>
                  </a:cubicBezTo>
                  <a:cubicBezTo>
                    <a:pt x="29060" y="2461"/>
                    <a:pt x="28875" y="2424"/>
                    <a:pt x="28727" y="2424"/>
                  </a:cubicBezTo>
                  <a:cubicBezTo>
                    <a:pt x="28542" y="2424"/>
                    <a:pt x="28394" y="2387"/>
                    <a:pt x="28283" y="2387"/>
                  </a:cubicBezTo>
                  <a:cubicBezTo>
                    <a:pt x="28136" y="2387"/>
                    <a:pt x="27988" y="2313"/>
                    <a:pt x="27914" y="2313"/>
                  </a:cubicBezTo>
                  <a:cubicBezTo>
                    <a:pt x="31278" y="2054"/>
                    <a:pt x="34458" y="1833"/>
                    <a:pt x="37415" y="1574"/>
                  </a:cubicBezTo>
                  <a:close/>
                  <a:moveTo>
                    <a:pt x="38155" y="1389"/>
                  </a:moveTo>
                  <a:cubicBezTo>
                    <a:pt x="38266" y="1389"/>
                    <a:pt x="38376" y="1463"/>
                    <a:pt x="38524" y="1500"/>
                  </a:cubicBezTo>
                  <a:cubicBezTo>
                    <a:pt x="38857" y="1574"/>
                    <a:pt x="39301" y="1796"/>
                    <a:pt x="39744" y="2239"/>
                  </a:cubicBezTo>
                  <a:cubicBezTo>
                    <a:pt x="40151" y="2646"/>
                    <a:pt x="40595" y="3200"/>
                    <a:pt x="40927" y="3866"/>
                  </a:cubicBezTo>
                  <a:cubicBezTo>
                    <a:pt x="41112" y="4162"/>
                    <a:pt x="41260" y="4531"/>
                    <a:pt x="41334" y="4901"/>
                  </a:cubicBezTo>
                  <a:cubicBezTo>
                    <a:pt x="41482" y="5271"/>
                    <a:pt x="41593" y="5641"/>
                    <a:pt x="41630" y="6084"/>
                  </a:cubicBezTo>
                  <a:cubicBezTo>
                    <a:pt x="41667" y="6454"/>
                    <a:pt x="41704" y="6861"/>
                    <a:pt x="41778" y="7230"/>
                  </a:cubicBezTo>
                  <a:cubicBezTo>
                    <a:pt x="41815" y="7600"/>
                    <a:pt x="41778" y="8007"/>
                    <a:pt x="41778" y="8376"/>
                  </a:cubicBezTo>
                  <a:cubicBezTo>
                    <a:pt x="41704" y="9116"/>
                    <a:pt x="41519" y="9818"/>
                    <a:pt x="41297" y="10336"/>
                  </a:cubicBezTo>
                  <a:cubicBezTo>
                    <a:pt x="41075" y="10890"/>
                    <a:pt x="40853" y="11297"/>
                    <a:pt x="40669" y="11556"/>
                  </a:cubicBezTo>
                  <a:cubicBezTo>
                    <a:pt x="40484" y="11889"/>
                    <a:pt x="40336" y="12036"/>
                    <a:pt x="40336" y="12036"/>
                  </a:cubicBezTo>
                  <a:cubicBezTo>
                    <a:pt x="40336" y="12036"/>
                    <a:pt x="40484" y="11889"/>
                    <a:pt x="40595" y="11556"/>
                  </a:cubicBezTo>
                  <a:cubicBezTo>
                    <a:pt x="40780" y="11297"/>
                    <a:pt x="40964" y="10816"/>
                    <a:pt x="41149" y="10262"/>
                  </a:cubicBezTo>
                  <a:cubicBezTo>
                    <a:pt x="41334" y="9707"/>
                    <a:pt x="41445" y="9079"/>
                    <a:pt x="41482" y="8376"/>
                  </a:cubicBezTo>
                  <a:lnTo>
                    <a:pt x="41482" y="7267"/>
                  </a:lnTo>
                  <a:lnTo>
                    <a:pt x="41334" y="6158"/>
                  </a:lnTo>
                  <a:cubicBezTo>
                    <a:pt x="41223" y="5419"/>
                    <a:pt x="40964" y="4679"/>
                    <a:pt x="40706" y="4051"/>
                  </a:cubicBezTo>
                  <a:cubicBezTo>
                    <a:pt x="40410" y="3385"/>
                    <a:pt x="40040" y="2831"/>
                    <a:pt x="39633" y="2424"/>
                  </a:cubicBezTo>
                  <a:cubicBezTo>
                    <a:pt x="39264" y="2017"/>
                    <a:pt x="38857" y="1722"/>
                    <a:pt x="38524" y="1574"/>
                  </a:cubicBezTo>
                  <a:cubicBezTo>
                    <a:pt x="38376" y="1537"/>
                    <a:pt x="38266" y="1500"/>
                    <a:pt x="38155" y="1463"/>
                  </a:cubicBezTo>
                  <a:cubicBezTo>
                    <a:pt x="38081" y="1463"/>
                    <a:pt x="38007" y="1389"/>
                    <a:pt x="38007" y="1389"/>
                  </a:cubicBezTo>
                  <a:close/>
                  <a:moveTo>
                    <a:pt x="4511" y="7674"/>
                  </a:moveTo>
                  <a:cubicBezTo>
                    <a:pt x="4548" y="7674"/>
                    <a:pt x="4659" y="7674"/>
                    <a:pt x="4696" y="7748"/>
                  </a:cubicBezTo>
                  <a:cubicBezTo>
                    <a:pt x="4955" y="7822"/>
                    <a:pt x="5066" y="8118"/>
                    <a:pt x="5177" y="8302"/>
                  </a:cubicBezTo>
                  <a:cubicBezTo>
                    <a:pt x="5251" y="8524"/>
                    <a:pt x="5325" y="8746"/>
                    <a:pt x="5362" y="8968"/>
                  </a:cubicBezTo>
                  <a:cubicBezTo>
                    <a:pt x="5399" y="9227"/>
                    <a:pt x="5436" y="9449"/>
                    <a:pt x="5546" y="9633"/>
                  </a:cubicBezTo>
                  <a:lnTo>
                    <a:pt x="5694" y="9892"/>
                  </a:lnTo>
                  <a:cubicBezTo>
                    <a:pt x="5731" y="10003"/>
                    <a:pt x="5768" y="10151"/>
                    <a:pt x="5805" y="10225"/>
                  </a:cubicBezTo>
                  <a:cubicBezTo>
                    <a:pt x="5916" y="10447"/>
                    <a:pt x="5953" y="10632"/>
                    <a:pt x="5953" y="10816"/>
                  </a:cubicBezTo>
                  <a:cubicBezTo>
                    <a:pt x="5990" y="11001"/>
                    <a:pt x="5990" y="11186"/>
                    <a:pt x="5990" y="11371"/>
                  </a:cubicBezTo>
                  <a:cubicBezTo>
                    <a:pt x="5990" y="11556"/>
                    <a:pt x="5990" y="11704"/>
                    <a:pt x="5953" y="11852"/>
                  </a:cubicBezTo>
                  <a:cubicBezTo>
                    <a:pt x="5953" y="11999"/>
                    <a:pt x="5916" y="12110"/>
                    <a:pt x="5879" y="12221"/>
                  </a:cubicBezTo>
                  <a:cubicBezTo>
                    <a:pt x="5879" y="12110"/>
                    <a:pt x="5916" y="11999"/>
                    <a:pt x="5916" y="11852"/>
                  </a:cubicBezTo>
                  <a:lnTo>
                    <a:pt x="5916" y="11371"/>
                  </a:lnTo>
                  <a:cubicBezTo>
                    <a:pt x="5879" y="11075"/>
                    <a:pt x="5768" y="10632"/>
                    <a:pt x="5620" y="10262"/>
                  </a:cubicBezTo>
                  <a:lnTo>
                    <a:pt x="5509" y="10003"/>
                  </a:lnTo>
                  <a:cubicBezTo>
                    <a:pt x="5436" y="9892"/>
                    <a:pt x="5362" y="9818"/>
                    <a:pt x="5325" y="9670"/>
                  </a:cubicBezTo>
                  <a:cubicBezTo>
                    <a:pt x="5214" y="9449"/>
                    <a:pt x="5177" y="9227"/>
                    <a:pt x="5066" y="8968"/>
                  </a:cubicBezTo>
                  <a:cubicBezTo>
                    <a:pt x="5029" y="8746"/>
                    <a:pt x="4992" y="8524"/>
                    <a:pt x="4881" y="8339"/>
                  </a:cubicBezTo>
                  <a:cubicBezTo>
                    <a:pt x="4844" y="8228"/>
                    <a:pt x="4733" y="8044"/>
                    <a:pt x="4548" y="7970"/>
                  </a:cubicBezTo>
                  <a:cubicBezTo>
                    <a:pt x="4530" y="7951"/>
                    <a:pt x="4511" y="7951"/>
                    <a:pt x="4497" y="7951"/>
                  </a:cubicBezTo>
                  <a:cubicBezTo>
                    <a:pt x="4484" y="7951"/>
                    <a:pt x="4474" y="7951"/>
                    <a:pt x="4474" y="7933"/>
                  </a:cubicBezTo>
                  <a:lnTo>
                    <a:pt x="4326" y="7933"/>
                  </a:lnTo>
                  <a:cubicBezTo>
                    <a:pt x="4252" y="7933"/>
                    <a:pt x="4142" y="7933"/>
                    <a:pt x="4068" y="7970"/>
                  </a:cubicBezTo>
                  <a:cubicBezTo>
                    <a:pt x="3883" y="8007"/>
                    <a:pt x="3735" y="8118"/>
                    <a:pt x="3587" y="8192"/>
                  </a:cubicBezTo>
                  <a:cubicBezTo>
                    <a:pt x="3328" y="8376"/>
                    <a:pt x="3143" y="8598"/>
                    <a:pt x="3032" y="8783"/>
                  </a:cubicBezTo>
                  <a:cubicBezTo>
                    <a:pt x="2973" y="8857"/>
                    <a:pt x="2932" y="8919"/>
                    <a:pt x="2904" y="8967"/>
                  </a:cubicBezTo>
                  <a:lnTo>
                    <a:pt x="2904" y="8967"/>
                  </a:lnTo>
                  <a:lnTo>
                    <a:pt x="2995" y="8783"/>
                  </a:lnTo>
                  <a:cubicBezTo>
                    <a:pt x="3106" y="8598"/>
                    <a:pt x="3217" y="8376"/>
                    <a:pt x="3513" y="8118"/>
                  </a:cubicBezTo>
                  <a:cubicBezTo>
                    <a:pt x="3661" y="7970"/>
                    <a:pt x="3772" y="7859"/>
                    <a:pt x="4031" y="7785"/>
                  </a:cubicBezTo>
                  <a:cubicBezTo>
                    <a:pt x="4105" y="7748"/>
                    <a:pt x="4216" y="7748"/>
                    <a:pt x="4326" y="7674"/>
                  </a:cubicBezTo>
                  <a:close/>
                  <a:moveTo>
                    <a:pt x="4252" y="6195"/>
                  </a:moveTo>
                  <a:lnTo>
                    <a:pt x="4252" y="6195"/>
                  </a:lnTo>
                  <a:cubicBezTo>
                    <a:pt x="4068" y="6343"/>
                    <a:pt x="3809" y="6565"/>
                    <a:pt x="3513" y="6861"/>
                  </a:cubicBezTo>
                  <a:cubicBezTo>
                    <a:pt x="3328" y="7008"/>
                    <a:pt x="3143" y="7082"/>
                    <a:pt x="2885" y="7193"/>
                  </a:cubicBezTo>
                  <a:cubicBezTo>
                    <a:pt x="2848" y="7193"/>
                    <a:pt x="2811" y="7230"/>
                    <a:pt x="2700" y="7230"/>
                  </a:cubicBezTo>
                  <a:cubicBezTo>
                    <a:pt x="2663" y="7230"/>
                    <a:pt x="2626" y="7267"/>
                    <a:pt x="2515" y="7267"/>
                  </a:cubicBezTo>
                  <a:cubicBezTo>
                    <a:pt x="2478" y="7304"/>
                    <a:pt x="2441" y="7304"/>
                    <a:pt x="2404" y="7378"/>
                  </a:cubicBezTo>
                  <a:cubicBezTo>
                    <a:pt x="2330" y="7415"/>
                    <a:pt x="2293" y="7415"/>
                    <a:pt x="2256" y="7452"/>
                  </a:cubicBezTo>
                  <a:cubicBezTo>
                    <a:pt x="1886" y="7785"/>
                    <a:pt x="1591" y="8228"/>
                    <a:pt x="1480" y="8709"/>
                  </a:cubicBezTo>
                  <a:cubicBezTo>
                    <a:pt x="1369" y="8931"/>
                    <a:pt x="1369" y="9227"/>
                    <a:pt x="1369" y="9449"/>
                  </a:cubicBezTo>
                  <a:cubicBezTo>
                    <a:pt x="1369" y="9596"/>
                    <a:pt x="1406" y="9707"/>
                    <a:pt x="1406" y="9855"/>
                  </a:cubicBezTo>
                  <a:lnTo>
                    <a:pt x="1406" y="10262"/>
                  </a:lnTo>
                  <a:cubicBezTo>
                    <a:pt x="1369" y="10779"/>
                    <a:pt x="1332" y="11260"/>
                    <a:pt x="1295" y="11667"/>
                  </a:cubicBezTo>
                  <a:cubicBezTo>
                    <a:pt x="1295" y="11852"/>
                    <a:pt x="1221" y="12036"/>
                    <a:pt x="1221" y="12221"/>
                  </a:cubicBezTo>
                  <a:cubicBezTo>
                    <a:pt x="1221" y="12246"/>
                    <a:pt x="1221" y="12269"/>
                    <a:pt x="1221" y="12291"/>
                  </a:cubicBezTo>
                  <a:lnTo>
                    <a:pt x="1221" y="12291"/>
                  </a:lnTo>
                  <a:cubicBezTo>
                    <a:pt x="1196" y="12113"/>
                    <a:pt x="1184" y="11902"/>
                    <a:pt x="1184" y="11667"/>
                  </a:cubicBezTo>
                  <a:cubicBezTo>
                    <a:pt x="1184" y="11223"/>
                    <a:pt x="1221" y="10779"/>
                    <a:pt x="1221" y="10262"/>
                  </a:cubicBezTo>
                  <a:lnTo>
                    <a:pt x="1221" y="9892"/>
                  </a:lnTo>
                  <a:cubicBezTo>
                    <a:pt x="1221" y="9818"/>
                    <a:pt x="1184" y="9670"/>
                    <a:pt x="1184" y="9522"/>
                  </a:cubicBezTo>
                  <a:cubicBezTo>
                    <a:pt x="1147" y="9264"/>
                    <a:pt x="1184" y="8931"/>
                    <a:pt x="1221" y="8709"/>
                  </a:cubicBezTo>
                  <a:cubicBezTo>
                    <a:pt x="1369" y="8118"/>
                    <a:pt x="1702" y="7600"/>
                    <a:pt x="2108" y="7267"/>
                  </a:cubicBezTo>
                  <a:cubicBezTo>
                    <a:pt x="2145" y="7230"/>
                    <a:pt x="2219" y="7193"/>
                    <a:pt x="2293" y="7193"/>
                  </a:cubicBezTo>
                  <a:cubicBezTo>
                    <a:pt x="2330" y="7119"/>
                    <a:pt x="2441" y="7119"/>
                    <a:pt x="2478" y="7082"/>
                  </a:cubicBezTo>
                  <a:cubicBezTo>
                    <a:pt x="2515" y="7045"/>
                    <a:pt x="2589" y="7045"/>
                    <a:pt x="2663" y="7045"/>
                  </a:cubicBezTo>
                  <a:cubicBezTo>
                    <a:pt x="2700" y="7045"/>
                    <a:pt x="2774" y="7008"/>
                    <a:pt x="2848" y="7008"/>
                  </a:cubicBezTo>
                  <a:cubicBezTo>
                    <a:pt x="3106" y="6935"/>
                    <a:pt x="3291" y="6861"/>
                    <a:pt x="3476" y="6750"/>
                  </a:cubicBezTo>
                  <a:cubicBezTo>
                    <a:pt x="3772" y="6565"/>
                    <a:pt x="4068" y="6343"/>
                    <a:pt x="4252" y="6195"/>
                  </a:cubicBezTo>
                  <a:close/>
                  <a:moveTo>
                    <a:pt x="3957" y="9654"/>
                  </a:moveTo>
                  <a:cubicBezTo>
                    <a:pt x="3969" y="9654"/>
                    <a:pt x="3981" y="9658"/>
                    <a:pt x="3994" y="9670"/>
                  </a:cubicBezTo>
                  <a:cubicBezTo>
                    <a:pt x="4068" y="9670"/>
                    <a:pt x="4068" y="9707"/>
                    <a:pt x="4105" y="9707"/>
                  </a:cubicBezTo>
                  <a:cubicBezTo>
                    <a:pt x="4142" y="9781"/>
                    <a:pt x="4179" y="9818"/>
                    <a:pt x="4179" y="9855"/>
                  </a:cubicBezTo>
                  <a:cubicBezTo>
                    <a:pt x="4289" y="10040"/>
                    <a:pt x="4326" y="10188"/>
                    <a:pt x="4363" y="10336"/>
                  </a:cubicBezTo>
                  <a:cubicBezTo>
                    <a:pt x="4437" y="10447"/>
                    <a:pt x="4437" y="10595"/>
                    <a:pt x="4474" y="10706"/>
                  </a:cubicBezTo>
                  <a:cubicBezTo>
                    <a:pt x="4511" y="10890"/>
                    <a:pt x="4511" y="11001"/>
                    <a:pt x="4511" y="11001"/>
                  </a:cubicBezTo>
                  <a:cubicBezTo>
                    <a:pt x="4511" y="11001"/>
                    <a:pt x="4474" y="10927"/>
                    <a:pt x="4437" y="10706"/>
                  </a:cubicBezTo>
                  <a:cubicBezTo>
                    <a:pt x="4363" y="10595"/>
                    <a:pt x="4326" y="10447"/>
                    <a:pt x="4289" y="10373"/>
                  </a:cubicBezTo>
                  <a:cubicBezTo>
                    <a:pt x="4252" y="10225"/>
                    <a:pt x="4179" y="10077"/>
                    <a:pt x="4105" y="9966"/>
                  </a:cubicBezTo>
                  <a:lnTo>
                    <a:pt x="3994" y="9855"/>
                  </a:lnTo>
                  <a:lnTo>
                    <a:pt x="3957" y="9855"/>
                  </a:lnTo>
                  <a:cubicBezTo>
                    <a:pt x="3920" y="9855"/>
                    <a:pt x="3883" y="9966"/>
                    <a:pt x="3883" y="10040"/>
                  </a:cubicBezTo>
                  <a:cubicBezTo>
                    <a:pt x="3809" y="10151"/>
                    <a:pt x="3809" y="10225"/>
                    <a:pt x="3772" y="10336"/>
                  </a:cubicBezTo>
                  <a:cubicBezTo>
                    <a:pt x="3772" y="10410"/>
                    <a:pt x="3735" y="10521"/>
                    <a:pt x="3735" y="10632"/>
                  </a:cubicBezTo>
                  <a:cubicBezTo>
                    <a:pt x="3735" y="11075"/>
                    <a:pt x="3772" y="11519"/>
                    <a:pt x="3920" y="11926"/>
                  </a:cubicBezTo>
                  <a:cubicBezTo>
                    <a:pt x="3994" y="12110"/>
                    <a:pt x="4105" y="12369"/>
                    <a:pt x="4179" y="12480"/>
                  </a:cubicBezTo>
                  <a:cubicBezTo>
                    <a:pt x="4252" y="12591"/>
                    <a:pt x="4326" y="12591"/>
                    <a:pt x="4363" y="12591"/>
                  </a:cubicBezTo>
                  <a:cubicBezTo>
                    <a:pt x="4437" y="12591"/>
                    <a:pt x="4474" y="12480"/>
                    <a:pt x="4511" y="12406"/>
                  </a:cubicBezTo>
                  <a:lnTo>
                    <a:pt x="4548" y="12369"/>
                  </a:lnTo>
                  <a:lnTo>
                    <a:pt x="4548" y="12295"/>
                  </a:lnTo>
                  <a:lnTo>
                    <a:pt x="4548" y="12258"/>
                  </a:lnTo>
                  <a:cubicBezTo>
                    <a:pt x="4548" y="12221"/>
                    <a:pt x="4622" y="12184"/>
                    <a:pt x="4622" y="12110"/>
                  </a:cubicBezTo>
                  <a:cubicBezTo>
                    <a:pt x="4659" y="12036"/>
                    <a:pt x="4659" y="11926"/>
                    <a:pt x="4696" y="11852"/>
                  </a:cubicBezTo>
                  <a:cubicBezTo>
                    <a:pt x="4733" y="11667"/>
                    <a:pt x="4733" y="11482"/>
                    <a:pt x="4733" y="11297"/>
                  </a:cubicBezTo>
                  <a:cubicBezTo>
                    <a:pt x="4733" y="10964"/>
                    <a:pt x="4659" y="10706"/>
                    <a:pt x="4659" y="10447"/>
                  </a:cubicBezTo>
                  <a:lnTo>
                    <a:pt x="4659" y="10225"/>
                  </a:lnTo>
                  <a:cubicBezTo>
                    <a:pt x="4659" y="10262"/>
                    <a:pt x="4659" y="10373"/>
                    <a:pt x="4696" y="10447"/>
                  </a:cubicBezTo>
                  <a:cubicBezTo>
                    <a:pt x="4733" y="10632"/>
                    <a:pt x="4844" y="10927"/>
                    <a:pt x="4881" y="11297"/>
                  </a:cubicBezTo>
                  <a:lnTo>
                    <a:pt x="4881" y="11889"/>
                  </a:lnTo>
                  <a:cubicBezTo>
                    <a:pt x="4881" y="11999"/>
                    <a:pt x="4844" y="12073"/>
                    <a:pt x="4844" y="12221"/>
                  </a:cubicBezTo>
                  <a:cubicBezTo>
                    <a:pt x="4844" y="12258"/>
                    <a:pt x="4807" y="12295"/>
                    <a:pt x="4807" y="12369"/>
                  </a:cubicBezTo>
                  <a:lnTo>
                    <a:pt x="4807" y="12406"/>
                  </a:lnTo>
                  <a:lnTo>
                    <a:pt x="4807" y="12443"/>
                  </a:lnTo>
                  <a:lnTo>
                    <a:pt x="4733" y="12554"/>
                  </a:lnTo>
                  <a:cubicBezTo>
                    <a:pt x="4696" y="12628"/>
                    <a:pt x="4622" y="12776"/>
                    <a:pt x="4474" y="12813"/>
                  </a:cubicBezTo>
                  <a:cubicBezTo>
                    <a:pt x="4437" y="12825"/>
                    <a:pt x="4404" y="12829"/>
                    <a:pt x="4376" y="12829"/>
                  </a:cubicBezTo>
                  <a:cubicBezTo>
                    <a:pt x="4318" y="12829"/>
                    <a:pt x="4277" y="12813"/>
                    <a:pt x="4252" y="12813"/>
                  </a:cubicBezTo>
                  <a:cubicBezTo>
                    <a:pt x="4105" y="12739"/>
                    <a:pt x="4068" y="12665"/>
                    <a:pt x="3994" y="12628"/>
                  </a:cubicBezTo>
                  <a:cubicBezTo>
                    <a:pt x="3809" y="12443"/>
                    <a:pt x="3735" y="12221"/>
                    <a:pt x="3624" y="11999"/>
                  </a:cubicBezTo>
                  <a:cubicBezTo>
                    <a:pt x="3550" y="11741"/>
                    <a:pt x="3513" y="11519"/>
                    <a:pt x="3513" y="11297"/>
                  </a:cubicBezTo>
                  <a:cubicBezTo>
                    <a:pt x="3439" y="11075"/>
                    <a:pt x="3439" y="10816"/>
                    <a:pt x="3513" y="10595"/>
                  </a:cubicBezTo>
                  <a:cubicBezTo>
                    <a:pt x="3513" y="10521"/>
                    <a:pt x="3550" y="10373"/>
                    <a:pt x="3550" y="10262"/>
                  </a:cubicBezTo>
                  <a:cubicBezTo>
                    <a:pt x="3587" y="10188"/>
                    <a:pt x="3587" y="10040"/>
                    <a:pt x="3624" y="9966"/>
                  </a:cubicBezTo>
                  <a:cubicBezTo>
                    <a:pt x="3624" y="9892"/>
                    <a:pt x="3698" y="9855"/>
                    <a:pt x="3735" y="9818"/>
                  </a:cubicBezTo>
                  <a:cubicBezTo>
                    <a:pt x="3772" y="9781"/>
                    <a:pt x="3772" y="9707"/>
                    <a:pt x="3883" y="9670"/>
                  </a:cubicBezTo>
                  <a:cubicBezTo>
                    <a:pt x="3907" y="9670"/>
                    <a:pt x="3932" y="9654"/>
                    <a:pt x="3957" y="9654"/>
                  </a:cubicBezTo>
                  <a:close/>
                  <a:moveTo>
                    <a:pt x="27729" y="2387"/>
                  </a:moveTo>
                  <a:cubicBezTo>
                    <a:pt x="27803" y="2387"/>
                    <a:pt x="27840" y="2387"/>
                    <a:pt x="27951" y="2424"/>
                  </a:cubicBezTo>
                  <a:cubicBezTo>
                    <a:pt x="28099" y="2461"/>
                    <a:pt x="28210" y="2461"/>
                    <a:pt x="28357" y="2498"/>
                  </a:cubicBezTo>
                  <a:cubicBezTo>
                    <a:pt x="28505" y="2572"/>
                    <a:pt x="28653" y="2572"/>
                    <a:pt x="28838" y="2609"/>
                  </a:cubicBezTo>
                  <a:cubicBezTo>
                    <a:pt x="28949" y="2646"/>
                    <a:pt x="29171" y="2683"/>
                    <a:pt x="29319" y="2757"/>
                  </a:cubicBezTo>
                  <a:lnTo>
                    <a:pt x="29873" y="2868"/>
                  </a:lnTo>
                  <a:cubicBezTo>
                    <a:pt x="30095" y="2942"/>
                    <a:pt x="30243" y="2979"/>
                    <a:pt x="30465" y="3053"/>
                  </a:cubicBezTo>
                  <a:cubicBezTo>
                    <a:pt x="30650" y="3127"/>
                    <a:pt x="30797" y="3200"/>
                    <a:pt x="31056" y="3311"/>
                  </a:cubicBezTo>
                  <a:cubicBezTo>
                    <a:pt x="31130" y="3348"/>
                    <a:pt x="31241" y="3385"/>
                    <a:pt x="31389" y="3385"/>
                  </a:cubicBezTo>
                  <a:cubicBezTo>
                    <a:pt x="31463" y="3422"/>
                    <a:pt x="31574" y="3496"/>
                    <a:pt x="31685" y="3533"/>
                  </a:cubicBezTo>
                  <a:cubicBezTo>
                    <a:pt x="31796" y="3570"/>
                    <a:pt x="31870" y="3607"/>
                    <a:pt x="32017" y="3681"/>
                  </a:cubicBezTo>
                  <a:cubicBezTo>
                    <a:pt x="32128" y="3718"/>
                    <a:pt x="32202" y="3755"/>
                    <a:pt x="32350" y="3792"/>
                  </a:cubicBezTo>
                  <a:cubicBezTo>
                    <a:pt x="32535" y="3903"/>
                    <a:pt x="32757" y="4051"/>
                    <a:pt x="32942" y="4125"/>
                  </a:cubicBezTo>
                  <a:cubicBezTo>
                    <a:pt x="33053" y="4162"/>
                    <a:pt x="33127" y="4273"/>
                    <a:pt x="33274" y="4310"/>
                  </a:cubicBezTo>
                  <a:cubicBezTo>
                    <a:pt x="33348" y="4347"/>
                    <a:pt x="33459" y="4457"/>
                    <a:pt x="33533" y="4494"/>
                  </a:cubicBezTo>
                  <a:cubicBezTo>
                    <a:pt x="33644" y="4531"/>
                    <a:pt x="33718" y="4642"/>
                    <a:pt x="33829" y="4679"/>
                  </a:cubicBezTo>
                  <a:lnTo>
                    <a:pt x="34088" y="4901"/>
                  </a:lnTo>
                  <a:cubicBezTo>
                    <a:pt x="34232" y="5017"/>
                    <a:pt x="34377" y="5155"/>
                    <a:pt x="34504" y="5280"/>
                  </a:cubicBezTo>
                  <a:lnTo>
                    <a:pt x="34504" y="5280"/>
                  </a:lnTo>
                  <a:cubicBezTo>
                    <a:pt x="34465" y="5267"/>
                    <a:pt x="34433" y="5258"/>
                    <a:pt x="34384" y="5234"/>
                  </a:cubicBezTo>
                  <a:cubicBezTo>
                    <a:pt x="34310" y="5197"/>
                    <a:pt x="34236" y="5197"/>
                    <a:pt x="34199" y="5123"/>
                  </a:cubicBezTo>
                  <a:cubicBezTo>
                    <a:pt x="33940" y="5049"/>
                    <a:pt x="33718" y="4938"/>
                    <a:pt x="33533" y="4864"/>
                  </a:cubicBezTo>
                  <a:cubicBezTo>
                    <a:pt x="33311" y="4827"/>
                    <a:pt x="33127" y="4716"/>
                    <a:pt x="32979" y="4716"/>
                  </a:cubicBezTo>
                  <a:cubicBezTo>
                    <a:pt x="32794" y="4679"/>
                    <a:pt x="32646" y="4642"/>
                    <a:pt x="32535" y="4642"/>
                  </a:cubicBezTo>
                  <a:cubicBezTo>
                    <a:pt x="32276" y="4568"/>
                    <a:pt x="32165" y="4568"/>
                    <a:pt x="32165" y="4568"/>
                  </a:cubicBezTo>
                  <a:cubicBezTo>
                    <a:pt x="32165" y="4568"/>
                    <a:pt x="32276" y="4642"/>
                    <a:pt x="32535" y="4679"/>
                  </a:cubicBezTo>
                  <a:lnTo>
                    <a:pt x="32942" y="4827"/>
                  </a:lnTo>
                  <a:cubicBezTo>
                    <a:pt x="33127" y="4864"/>
                    <a:pt x="33311" y="4938"/>
                    <a:pt x="33496" y="5012"/>
                  </a:cubicBezTo>
                  <a:cubicBezTo>
                    <a:pt x="33681" y="5086"/>
                    <a:pt x="33903" y="5197"/>
                    <a:pt x="34088" y="5308"/>
                  </a:cubicBezTo>
                  <a:cubicBezTo>
                    <a:pt x="34125" y="5382"/>
                    <a:pt x="34199" y="5382"/>
                    <a:pt x="34236" y="5419"/>
                  </a:cubicBezTo>
                  <a:cubicBezTo>
                    <a:pt x="34273" y="5456"/>
                    <a:pt x="34310" y="5456"/>
                    <a:pt x="34384" y="5493"/>
                  </a:cubicBezTo>
                  <a:cubicBezTo>
                    <a:pt x="34458" y="5567"/>
                    <a:pt x="34605" y="5641"/>
                    <a:pt x="34679" y="5751"/>
                  </a:cubicBezTo>
                  <a:lnTo>
                    <a:pt x="34827" y="5862"/>
                  </a:lnTo>
                  <a:lnTo>
                    <a:pt x="34975" y="6010"/>
                  </a:lnTo>
                  <a:lnTo>
                    <a:pt x="35234" y="6306"/>
                  </a:lnTo>
                  <a:lnTo>
                    <a:pt x="35530" y="6565"/>
                  </a:lnTo>
                  <a:cubicBezTo>
                    <a:pt x="35604" y="6713"/>
                    <a:pt x="35715" y="6787"/>
                    <a:pt x="35752" y="6935"/>
                  </a:cubicBezTo>
                  <a:cubicBezTo>
                    <a:pt x="35973" y="7304"/>
                    <a:pt x="36158" y="7674"/>
                    <a:pt x="36306" y="8044"/>
                  </a:cubicBezTo>
                  <a:cubicBezTo>
                    <a:pt x="36454" y="8413"/>
                    <a:pt x="36602" y="8783"/>
                    <a:pt x="36676" y="9116"/>
                  </a:cubicBezTo>
                  <a:cubicBezTo>
                    <a:pt x="36787" y="9449"/>
                    <a:pt x="36824" y="9744"/>
                    <a:pt x="36861" y="10040"/>
                  </a:cubicBezTo>
                  <a:lnTo>
                    <a:pt x="36861" y="10114"/>
                  </a:lnTo>
                  <a:cubicBezTo>
                    <a:pt x="36898" y="10299"/>
                    <a:pt x="36972" y="10558"/>
                    <a:pt x="36972" y="10779"/>
                  </a:cubicBezTo>
                  <a:cubicBezTo>
                    <a:pt x="36972" y="11001"/>
                    <a:pt x="36972" y="11223"/>
                    <a:pt x="36898" y="11408"/>
                  </a:cubicBezTo>
                  <a:cubicBezTo>
                    <a:pt x="36898" y="11519"/>
                    <a:pt x="36861" y="11556"/>
                    <a:pt x="36861" y="11667"/>
                  </a:cubicBezTo>
                  <a:lnTo>
                    <a:pt x="36861" y="11408"/>
                  </a:lnTo>
                  <a:cubicBezTo>
                    <a:pt x="36861" y="11223"/>
                    <a:pt x="36824" y="11001"/>
                    <a:pt x="36787" y="10779"/>
                  </a:cubicBezTo>
                  <a:cubicBezTo>
                    <a:pt x="36787" y="10669"/>
                    <a:pt x="36713" y="10632"/>
                    <a:pt x="36713" y="10558"/>
                  </a:cubicBezTo>
                  <a:cubicBezTo>
                    <a:pt x="35382" y="10742"/>
                    <a:pt x="34014" y="10853"/>
                    <a:pt x="32905" y="10964"/>
                  </a:cubicBezTo>
                  <a:cubicBezTo>
                    <a:pt x="32461" y="10927"/>
                    <a:pt x="31981" y="10927"/>
                    <a:pt x="31315" y="10779"/>
                  </a:cubicBezTo>
                  <a:cubicBezTo>
                    <a:pt x="30945" y="10742"/>
                    <a:pt x="30576" y="10632"/>
                    <a:pt x="30206" y="10558"/>
                  </a:cubicBezTo>
                  <a:cubicBezTo>
                    <a:pt x="30021" y="10484"/>
                    <a:pt x="29836" y="10410"/>
                    <a:pt x="29651" y="10299"/>
                  </a:cubicBezTo>
                  <a:cubicBezTo>
                    <a:pt x="29467" y="10225"/>
                    <a:pt x="29282" y="10077"/>
                    <a:pt x="29208" y="9929"/>
                  </a:cubicBezTo>
                  <a:cubicBezTo>
                    <a:pt x="29134" y="9892"/>
                    <a:pt x="29134" y="9855"/>
                    <a:pt x="29134" y="9818"/>
                  </a:cubicBezTo>
                  <a:cubicBezTo>
                    <a:pt x="29134" y="9744"/>
                    <a:pt x="29134" y="9707"/>
                    <a:pt x="29097" y="9633"/>
                  </a:cubicBezTo>
                  <a:cubicBezTo>
                    <a:pt x="29060" y="9485"/>
                    <a:pt x="28949" y="9375"/>
                    <a:pt x="28875" y="9301"/>
                  </a:cubicBezTo>
                  <a:cubicBezTo>
                    <a:pt x="28690" y="9153"/>
                    <a:pt x="28394" y="9079"/>
                    <a:pt x="28173" y="9005"/>
                  </a:cubicBezTo>
                  <a:cubicBezTo>
                    <a:pt x="27729" y="8931"/>
                    <a:pt x="27211" y="8931"/>
                    <a:pt x="26731" y="8894"/>
                  </a:cubicBezTo>
                  <a:cubicBezTo>
                    <a:pt x="26287" y="8820"/>
                    <a:pt x="25769" y="8820"/>
                    <a:pt x="25363" y="8709"/>
                  </a:cubicBezTo>
                  <a:cubicBezTo>
                    <a:pt x="25141" y="8598"/>
                    <a:pt x="24956" y="8524"/>
                    <a:pt x="24808" y="8339"/>
                  </a:cubicBezTo>
                  <a:cubicBezTo>
                    <a:pt x="24660" y="8155"/>
                    <a:pt x="24438" y="8007"/>
                    <a:pt x="24254" y="7896"/>
                  </a:cubicBezTo>
                  <a:cubicBezTo>
                    <a:pt x="23847" y="7711"/>
                    <a:pt x="23403" y="7637"/>
                    <a:pt x="22997" y="7526"/>
                  </a:cubicBezTo>
                  <a:cubicBezTo>
                    <a:pt x="22590" y="7452"/>
                    <a:pt x="22220" y="7415"/>
                    <a:pt x="21851" y="7341"/>
                  </a:cubicBezTo>
                  <a:cubicBezTo>
                    <a:pt x="21149" y="7267"/>
                    <a:pt x="20559" y="7230"/>
                    <a:pt x="20152" y="7157"/>
                  </a:cubicBezTo>
                  <a:lnTo>
                    <a:pt x="20152" y="7157"/>
                  </a:lnTo>
                  <a:cubicBezTo>
                    <a:pt x="20559" y="7230"/>
                    <a:pt x="21149" y="7267"/>
                    <a:pt x="21851" y="7415"/>
                  </a:cubicBezTo>
                  <a:cubicBezTo>
                    <a:pt x="22220" y="7452"/>
                    <a:pt x="22590" y="7526"/>
                    <a:pt x="22960" y="7637"/>
                  </a:cubicBezTo>
                  <a:cubicBezTo>
                    <a:pt x="23366" y="7711"/>
                    <a:pt x="23810" y="7859"/>
                    <a:pt x="24180" y="8044"/>
                  </a:cubicBezTo>
                  <a:cubicBezTo>
                    <a:pt x="24365" y="8155"/>
                    <a:pt x="24586" y="8265"/>
                    <a:pt x="24660" y="8413"/>
                  </a:cubicBezTo>
                  <a:cubicBezTo>
                    <a:pt x="24808" y="8598"/>
                    <a:pt x="25030" y="8746"/>
                    <a:pt x="25289" y="8820"/>
                  </a:cubicBezTo>
                  <a:cubicBezTo>
                    <a:pt x="25732" y="8968"/>
                    <a:pt x="26213" y="9005"/>
                    <a:pt x="26694" y="9079"/>
                  </a:cubicBezTo>
                  <a:cubicBezTo>
                    <a:pt x="27174" y="9116"/>
                    <a:pt x="27692" y="9116"/>
                    <a:pt x="28099" y="9190"/>
                  </a:cubicBezTo>
                  <a:cubicBezTo>
                    <a:pt x="28320" y="9264"/>
                    <a:pt x="28542" y="9338"/>
                    <a:pt x="28690" y="9449"/>
                  </a:cubicBezTo>
                  <a:cubicBezTo>
                    <a:pt x="28801" y="9485"/>
                    <a:pt x="28838" y="9559"/>
                    <a:pt x="28875" y="9670"/>
                  </a:cubicBezTo>
                  <a:cubicBezTo>
                    <a:pt x="28875" y="9707"/>
                    <a:pt x="28912" y="9744"/>
                    <a:pt x="28912" y="9818"/>
                  </a:cubicBezTo>
                  <a:cubicBezTo>
                    <a:pt x="28912" y="9855"/>
                    <a:pt x="28949" y="9929"/>
                    <a:pt x="28949" y="10003"/>
                  </a:cubicBezTo>
                  <a:cubicBezTo>
                    <a:pt x="29097" y="10225"/>
                    <a:pt x="29282" y="10373"/>
                    <a:pt x="29467" y="10447"/>
                  </a:cubicBezTo>
                  <a:cubicBezTo>
                    <a:pt x="29651" y="10558"/>
                    <a:pt x="29873" y="10632"/>
                    <a:pt x="30058" y="10742"/>
                  </a:cubicBezTo>
                  <a:cubicBezTo>
                    <a:pt x="30502" y="10853"/>
                    <a:pt x="30871" y="10964"/>
                    <a:pt x="31241" y="11001"/>
                  </a:cubicBezTo>
                  <a:cubicBezTo>
                    <a:pt x="31315" y="11001"/>
                    <a:pt x="31426" y="11038"/>
                    <a:pt x="31463" y="11038"/>
                  </a:cubicBezTo>
                  <a:cubicBezTo>
                    <a:pt x="31167" y="11038"/>
                    <a:pt x="30945" y="11112"/>
                    <a:pt x="30760" y="11112"/>
                  </a:cubicBezTo>
                  <a:cubicBezTo>
                    <a:pt x="28838" y="11149"/>
                    <a:pt x="22849" y="12480"/>
                    <a:pt x="19374" y="12961"/>
                  </a:cubicBezTo>
                  <a:cubicBezTo>
                    <a:pt x="19300" y="12554"/>
                    <a:pt x="19226" y="12036"/>
                    <a:pt x="19041" y="11408"/>
                  </a:cubicBezTo>
                  <a:cubicBezTo>
                    <a:pt x="18930" y="11038"/>
                    <a:pt x="18819" y="10669"/>
                    <a:pt x="18671" y="10336"/>
                  </a:cubicBezTo>
                  <a:cubicBezTo>
                    <a:pt x="18523" y="9966"/>
                    <a:pt x="18338" y="9522"/>
                    <a:pt x="18117" y="9116"/>
                  </a:cubicBezTo>
                  <a:cubicBezTo>
                    <a:pt x="17895" y="8709"/>
                    <a:pt x="17636" y="8339"/>
                    <a:pt x="17377" y="7970"/>
                  </a:cubicBezTo>
                  <a:cubicBezTo>
                    <a:pt x="17081" y="7600"/>
                    <a:pt x="16786" y="7230"/>
                    <a:pt x="16416" y="6898"/>
                  </a:cubicBezTo>
                  <a:cubicBezTo>
                    <a:pt x="16083" y="6565"/>
                    <a:pt x="15676" y="6269"/>
                    <a:pt x="15307" y="5973"/>
                  </a:cubicBezTo>
                  <a:cubicBezTo>
                    <a:pt x="15122" y="5825"/>
                    <a:pt x="14937" y="5678"/>
                    <a:pt x="14678" y="5604"/>
                  </a:cubicBezTo>
                  <a:cubicBezTo>
                    <a:pt x="14493" y="5493"/>
                    <a:pt x="14272" y="5382"/>
                    <a:pt x="14087" y="5271"/>
                  </a:cubicBezTo>
                  <a:cubicBezTo>
                    <a:pt x="13902" y="5197"/>
                    <a:pt x="13680" y="5086"/>
                    <a:pt x="13495" y="5012"/>
                  </a:cubicBezTo>
                  <a:cubicBezTo>
                    <a:pt x="13310" y="4901"/>
                    <a:pt x="13052" y="4864"/>
                    <a:pt x="12867" y="4753"/>
                  </a:cubicBezTo>
                  <a:cubicBezTo>
                    <a:pt x="12682" y="4679"/>
                    <a:pt x="12497" y="4642"/>
                    <a:pt x="12312" y="4568"/>
                  </a:cubicBezTo>
                  <a:cubicBezTo>
                    <a:pt x="12127" y="4531"/>
                    <a:pt x="11942" y="4457"/>
                    <a:pt x="11831" y="4457"/>
                  </a:cubicBezTo>
                  <a:cubicBezTo>
                    <a:pt x="11499" y="4347"/>
                    <a:pt x="11166" y="4273"/>
                    <a:pt x="10907" y="4199"/>
                  </a:cubicBezTo>
                  <a:cubicBezTo>
                    <a:pt x="10759" y="4162"/>
                    <a:pt x="10574" y="4162"/>
                    <a:pt x="10427" y="4125"/>
                  </a:cubicBezTo>
                  <a:cubicBezTo>
                    <a:pt x="10538" y="4051"/>
                    <a:pt x="10464" y="4051"/>
                    <a:pt x="10390" y="4051"/>
                  </a:cubicBezTo>
                  <a:cubicBezTo>
                    <a:pt x="16120" y="3385"/>
                    <a:pt x="22072" y="2831"/>
                    <a:pt x="27729" y="2387"/>
                  </a:cubicBezTo>
                  <a:close/>
                  <a:moveTo>
                    <a:pt x="9576" y="4125"/>
                  </a:moveTo>
                  <a:cubicBezTo>
                    <a:pt x="9687" y="4162"/>
                    <a:pt x="9835" y="4162"/>
                    <a:pt x="10020" y="4273"/>
                  </a:cubicBezTo>
                  <a:cubicBezTo>
                    <a:pt x="10574" y="4420"/>
                    <a:pt x="11314" y="4642"/>
                    <a:pt x="12016" y="4975"/>
                  </a:cubicBezTo>
                  <a:cubicBezTo>
                    <a:pt x="12386" y="5086"/>
                    <a:pt x="12719" y="5271"/>
                    <a:pt x="13015" y="5456"/>
                  </a:cubicBezTo>
                  <a:cubicBezTo>
                    <a:pt x="13162" y="5567"/>
                    <a:pt x="13310" y="5641"/>
                    <a:pt x="13458" y="5788"/>
                  </a:cubicBezTo>
                  <a:cubicBezTo>
                    <a:pt x="13569" y="5899"/>
                    <a:pt x="13680" y="5973"/>
                    <a:pt x="13828" y="6121"/>
                  </a:cubicBezTo>
                  <a:lnTo>
                    <a:pt x="13939" y="6269"/>
                  </a:lnTo>
                  <a:lnTo>
                    <a:pt x="14087" y="6380"/>
                  </a:lnTo>
                  <a:cubicBezTo>
                    <a:pt x="14198" y="6491"/>
                    <a:pt x="14235" y="6565"/>
                    <a:pt x="14272" y="6639"/>
                  </a:cubicBezTo>
                  <a:lnTo>
                    <a:pt x="14272" y="6639"/>
                  </a:lnTo>
                  <a:lnTo>
                    <a:pt x="14124" y="6343"/>
                  </a:lnTo>
                  <a:cubicBezTo>
                    <a:pt x="14087" y="6306"/>
                    <a:pt x="14050" y="6269"/>
                    <a:pt x="14050" y="6195"/>
                  </a:cubicBezTo>
                  <a:cubicBezTo>
                    <a:pt x="14013" y="6158"/>
                    <a:pt x="13939" y="6121"/>
                    <a:pt x="13902" y="6010"/>
                  </a:cubicBezTo>
                  <a:lnTo>
                    <a:pt x="13569" y="5714"/>
                  </a:lnTo>
                  <a:cubicBezTo>
                    <a:pt x="13458" y="5604"/>
                    <a:pt x="13310" y="5456"/>
                    <a:pt x="13162" y="5382"/>
                  </a:cubicBezTo>
                  <a:cubicBezTo>
                    <a:pt x="12904" y="5160"/>
                    <a:pt x="12534" y="4975"/>
                    <a:pt x="12201" y="4790"/>
                  </a:cubicBezTo>
                  <a:cubicBezTo>
                    <a:pt x="11831" y="4605"/>
                    <a:pt x="11425" y="4420"/>
                    <a:pt x="11055" y="4273"/>
                  </a:cubicBezTo>
                  <a:lnTo>
                    <a:pt x="11055" y="4273"/>
                  </a:lnTo>
                  <a:cubicBezTo>
                    <a:pt x="11314" y="4310"/>
                    <a:pt x="11647" y="4420"/>
                    <a:pt x="11979" y="4531"/>
                  </a:cubicBezTo>
                  <a:cubicBezTo>
                    <a:pt x="12164" y="4605"/>
                    <a:pt x="12275" y="4679"/>
                    <a:pt x="12460" y="4716"/>
                  </a:cubicBezTo>
                  <a:cubicBezTo>
                    <a:pt x="12645" y="4827"/>
                    <a:pt x="12830" y="4864"/>
                    <a:pt x="13015" y="4975"/>
                  </a:cubicBezTo>
                  <a:lnTo>
                    <a:pt x="13569" y="5234"/>
                  </a:lnTo>
                  <a:cubicBezTo>
                    <a:pt x="13754" y="5345"/>
                    <a:pt x="13939" y="5419"/>
                    <a:pt x="14124" y="5567"/>
                  </a:cubicBezTo>
                  <a:cubicBezTo>
                    <a:pt x="14309" y="5714"/>
                    <a:pt x="14493" y="5788"/>
                    <a:pt x="14678" y="5936"/>
                  </a:cubicBezTo>
                  <a:lnTo>
                    <a:pt x="15233" y="6343"/>
                  </a:lnTo>
                  <a:cubicBezTo>
                    <a:pt x="15602" y="6639"/>
                    <a:pt x="15935" y="6935"/>
                    <a:pt x="16268" y="7267"/>
                  </a:cubicBezTo>
                  <a:cubicBezTo>
                    <a:pt x="16564" y="7600"/>
                    <a:pt x="16860" y="7970"/>
                    <a:pt x="17118" y="8339"/>
                  </a:cubicBezTo>
                  <a:cubicBezTo>
                    <a:pt x="17377" y="8709"/>
                    <a:pt x="17599" y="9079"/>
                    <a:pt x="17784" y="9485"/>
                  </a:cubicBezTo>
                  <a:cubicBezTo>
                    <a:pt x="17969" y="9855"/>
                    <a:pt x="18117" y="10262"/>
                    <a:pt x="18227" y="10632"/>
                  </a:cubicBezTo>
                  <a:cubicBezTo>
                    <a:pt x="18338" y="10890"/>
                    <a:pt x="18375" y="11112"/>
                    <a:pt x="18449" y="11334"/>
                  </a:cubicBezTo>
                  <a:cubicBezTo>
                    <a:pt x="18375" y="11260"/>
                    <a:pt x="18338" y="11112"/>
                    <a:pt x="18301" y="11001"/>
                  </a:cubicBezTo>
                  <a:cubicBezTo>
                    <a:pt x="18190" y="10890"/>
                    <a:pt x="18153" y="10742"/>
                    <a:pt x="18043" y="10632"/>
                  </a:cubicBezTo>
                  <a:cubicBezTo>
                    <a:pt x="17969" y="10558"/>
                    <a:pt x="17858" y="10410"/>
                    <a:pt x="17784" y="10336"/>
                  </a:cubicBezTo>
                  <a:lnTo>
                    <a:pt x="17525" y="10040"/>
                  </a:lnTo>
                  <a:cubicBezTo>
                    <a:pt x="17414" y="10003"/>
                    <a:pt x="17303" y="9892"/>
                    <a:pt x="17229" y="9855"/>
                  </a:cubicBezTo>
                  <a:cubicBezTo>
                    <a:pt x="17155" y="9818"/>
                    <a:pt x="17081" y="9781"/>
                    <a:pt x="17007" y="9707"/>
                  </a:cubicBezTo>
                  <a:cubicBezTo>
                    <a:pt x="16860" y="9670"/>
                    <a:pt x="16823" y="9634"/>
                    <a:pt x="16823" y="9633"/>
                  </a:cubicBezTo>
                  <a:lnTo>
                    <a:pt x="16823" y="9633"/>
                  </a:lnTo>
                  <a:cubicBezTo>
                    <a:pt x="16823" y="9634"/>
                    <a:pt x="16860" y="9671"/>
                    <a:pt x="17007" y="9781"/>
                  </a:cubicBezTo>
                  <a:cubicBezTo>
                    <a:pt x="17044" y="9818"/>
                    <a:pt x="17155" y="9855"/>
                    <a:pt x="17192" y="9892"/>
                  </a:cubicBezTo>
                  <a:lnTo>
                    <a:pt x="17414" y="10151"/>
                  </a:lnTo>
                  <a:cubicBezTo>
                    <a:pt x="17525" y="10225"/>
                    <a:pt x="17562" y="10336"/>
                    <a:pt x="17636" y="10410"/>
                  </a:cubicBezTo>
                  <a:cubicBezTo>
                    <a:pt x="17747" y="10521"/>
                    <a:pt x="17784" y="10632"/>
                    <a:pt x="17895" y="10742"/>
                  </a:cubicBezTo>
                  <a:cubicBezTo>
                    <a:pt x="17932" y="10890"/>
                    <a:pt x="18006" y="11001"/>
                    <a:pt x="18080" y="11112"/>
                  </a:cubicBezTo>
                  <a:lnTo>
                    <a:pt x="18190" y="11519"/>
                  </a:lnTo>
                  <a:cubicBezTo>
                    <a:pt x="18264" y="11667"/>
                    <a:pt x="18301" y="11815"/>
                    <a:pt x="18301" y="11926"/>
                  </a:cubicBezTo>
                  <a:cubicBezTo>
                    <a:pt x="18338" y="12073"/>
                    <a:pt x="18338" y="12221"/>
                    <a:pt x="18375" y="12369"/>
                  </a:cubicBezTo>
                  <a:cubicBezTo>
                    <a:pt x="18449" y="12591"/>
                    <a:pt x="18449" y="12813"/>
                    <a:pt x="18449" y="12998"/>
                  </a:cubicBezTo>
                  <a:lnTo>
                    <a:pt x="18449" y="13404"/>
                  </a:lnTo>
                  <a:cubicBezTo>
                    <a:pt x="18449" y="13552"/>
                    <a:pt x="18449" y="13700"/>
                    <a:pt x="18375" y="13774"/>
                  </a:cubicBezTo>
                  <a:cubicBezTo>
                    <a:pt x="18375" y="13922"/>
                    <a:pt x="18338" y="14033"/>
                    <a:pt x="18338" y="14107"/>
                  </a:cubicBezTo>
                  <a:cubicBezTo>
                    <a:pt x="18338" y="14181"/>
                    <a:pt x="18301" y="14292"/>
                    <a:pt x="18301" y="14329"/>
                  </a:cubicBezTo>
                  <a:cubicBezTo>
                    <a:pt x="18301" y="14403"/>
                    <a:pt x="18264" y="14440"/>
                    <a:pt x="18264" y="14440"/>
                  </a:cubicBezTo>
                  <a:lnTo>
                    <a:pt x="18264" y="14329"/>
                  </a:lnTo>
                  <a:lnTo>
                    <a:pt x="18264" y="14107"/>
                  </a:lnTo>
                  <a:lnTo>
                    <a:pt x="18264" y="13774"/>
                  </a:lnTo>
                  <a:cubicBezTo>
                    <a:pt x="18264" y="13700"/>
                    <a:pt x="18264" y="13552"/>
                    <a:pt x="18190" y="13404"/>
                  </a:cubicBezTo>
                  <a:cubicBezTo>
                    <a:pt x="18190" y="13330"/>
                    <a:pt x="18153" y="13220"/>
                    <a:pt x="18153" y="13146"/>
                  </a:cubicBezTo>
                  <a:lnTo>
                    <a:pt x="17710" y="13146"/>
                  </a:lnTo>
                  <a:cubicBezTo>
                    <a:pt x="17007" y="13146"/>
                    <a:pt x="16046" y="13220"/>
                    <a:pt x="14937" y="13330"/>
                  </a:cubicBezTo>
                  <a:cubicBezTo>
                    <a:pt x="14604" y="13146"/>
                    <a:pt x="14235" y="12961"/>
                    <a:pt x="13865" y="12813"/>
                  </a:cubicBezTo>
                  <a:cubicBezTo>
                    <a:pt x="13754" y="12776"/>
                    <a:pt x="13643" y="12702"/>
                    <a:pt x="13532" y="12702"/>
                  </a:cubicBezTo>
                  <a:cubicBezTo>
                    <a:pt x="13384" y="12665"/>
                    <a:pt x="13310" y="12665"/>
                    <a:pt x="13162" y="12628"/>
                  </a:cubicBezTo>
                  <a:cubicBezTo>
                    <a:pt x="13015" y="12591"/>
                    <a:pt x="12941" y="12591"/>
                    <a:pt x="12793" y="12517"/>
                  </a:cubicBezTo>
                  <a:lnTo>
                    <a:pt x="12423" y="12480"/>
                  </a:lnTo>
                  <a:lnTo>
                    <a:pt x="11684" y="12480"/>
                  </a:lnTo>
                  <a:cubicBezTo>
                    <a:pt x="11462" y="12480"/>
                    <a:pt x="11203" y="12443"/>
                    <a:pt x="10981" y="12406"/>
                  </a:cubicBezTo>
                  <a:cubicBezTo>
                    <a:pt x="10759" y="12332"/>
                    <a:pt x="10574" y="12258"/>
                    <a:pt x="10390" y="12147"/>
                  </a:cubicBezTo>
                  <a:lnTo>
                    <a:pt x="10094" y="12036"/>
                  </a:lnTo>
                  <a:cubicBezTo>
                    <a:pt x="10020" y="11963"/>
                    <a:pt x="9983" y="11926"/>
                    <a:pt x="9872" y="11852"/>
                  </a:cubicBezTo>
                  <a:cubicBezTo>
                    <a:pt x="9724" y="11704"/>
                    <a:pt x="9613" y="11593"/>
                    <a:pt x="9502" y="11519"/>
                  </a:cubicBezTo>
                  <a:cubicBezTo>
                    <a:pt x="9428" y="11408"/>
                    <a:pt x="9317" y="11297"/>
                    <a:pt x="9281" y="11186"/>
                  </a:cubicBezTo>
                  <a:cubicBezTo>
                    <a:pt x="9133" y="11001"/>
                    <a:pt x="9096" y="10927"/>
                    <a:pt x="9096" y="10927"/>
                  </a:cubicBezTo>
                  <a:lnTo>
                    <a:pt x="9096" y="10927"/>
                  </a:lnTo>
                  <a:cubicBezTo>
                    <a:pt x="9096" y="10927"/>
                    <a:pt x="9133" y="11038"/>
                    <a:pt x="9244" y="11223"/>
                  </a:cubicBezTo>
                  <a:cubicBezTo>
                    <a:pt x="9281" y="11334"/>
                    <a:pt x="9354" y="11408"/>
                    <a:pt x="9465" y="11556"/>
                  </a:cubicBezTo>
                  <a:cubicBezTo>
                    <a:pt x="9539" y="11704"/>
                    <a:pt x="9687" y="11778"/>
                    <a:pt x="9835" y="11926"/>
                  </a:cubicBezTo>
                  <a:cubicBezTo>
                    <a:pt x="9909" y="11963"/>
                    <a:pt x="9983" y="12073"/>
                    <a:pt x="10057" y="12110"/>
                  </a:cubicBezTo>
                  <a:cubicBezTo>
                    <a:pt x="10168" y="12147"/>
                    <a:pt x="10242" y="12221"/>
                    <a:pt x="10353" y="12295"/>
                  </a:cubicBezTo>
                  <a:cubicBezTo>
                    <a:pt x="10538" y="12406"/>
                    <a:pt x="10759" y="12480"/>
                    <a:pt x="10981" y="12591"/>
                  </a:cubicBezTo>
                  <a:lnTo>
                    <a:pt x="11684" y="12702"/>
                  </a:lnTo>
                  <a:cubicBezTo>
                    <a:pt x="11831" y="12702"/>
                    <a:pt x="11905" y="12702"/>
                    <a:pt x="12053" y="12776"/>
                  </a:cubicBezTo>
                  <a:cubicBezTo>
                    <a:pt x="12201" y="12776"/>
                    <a:pt x="12275" y="12776"/>
                    <a:pt x="12423" y="12813"/>
                  </a:cubicBezTo>
                  <a:lnTo>
                    <a:pt x="12793" y="12850"/>
                  </a:lnTo>
                  <a:cubicBezTo>
                    <a:pt x="12941" y="12924"/>
                    <a:pt x="13015" y="12924"/>
                    <a:pt x="13162" y="12961"/>
                  </a:cubicBezTo>
                  <a:cubicBezTo>
                    <a:pt x="13273" y="12998"/>
                    <a:pt x="13384" y="13035"/>
                    <a:pt x="13495" y="13035"/>
                  </a:cubicBezTo>
                  <a:cubicBezTo>
                    <a:pt x="13569" y="13109"/>
                    <a:pt x="13717" y="13146"/>
                    <a:pt x="13828" y="13183"/>
                  </a:cubicBezTo>
                  <a:cubicBezTo>
                    <a:pt x="14050" y="13256"/>
                    <a:pt x="14272" y="13404"/>
                    <a:pt x="14493" y="13515"/>
                  </a:cubicBezTo>
                  <a:cubicBezTo>
                    <a:pt x="12164" y="13774"/>
                    <a:pt x="9465" y="14144"/>
                    <a:pt x="8134" y="14366"/>
                  </a:cubicBezTo>
                  <a:cubicBezTo>
                    <a:pt x="8134" y="13922"/>
                    <a:pt x="8060" y="13367"/>
                    <a:pt x="7987" y="12702"/>
                  </a:cubicBezTo>
                  <a:cubicBezTo>
                    <a:pt x="7839" y="11852"/>
                    <a:pt x="8023" y="11334"/>
                    <a:pt x="8319" y="10632"/>
                  </a:cubicBezTo>
                  <a:cubicBezTo>
                    <a:pt x="8541" y="10003"/>
                    <a:pt x="8800" y="9301"/>
                    <a:pt x="8874" y="8155"/>
                  </a:cubicBezTo>
                  <a:cubicBezTo>
                    <a:pt x="8911" y="6602"/>
                    <a:pt x="7765" y="6306"/>
                    <a:pt x="6914" y="6047"/>
                  </a:cubicBezTo>
                  <a:cubicBezTo>
                    <a:pt x="6508" y="5973"/>
                    <a:pt x="6101" y="5825"/>
                    <a:pt x="5916" y="5604"/>
                  </a:cubicBezTo>
                  <a:cubicBezTo>
                    <a:pt x="5436" y="5086"/>
                    <a:pt x="4511" y="4938"/>
                    <a:pt x="3624" y="4938"/>
                  </a:cubicBezTo>
                  <a:cubicBezTo>
                    <a:pt x="3883" y="4790"/>
                    <a:pt x="3994" y="4790"/>
                    <a:pt x="4105" y="4790"/>
                  </a:cubicBezTo>
                  <a:cubicBezTo>
                    <a:pt x="5879" y="4531"/>
                    <a:pt x="7728" y="4310"/>
                    <a:pt x="9576" y="4125"/>
                  </a:cubicBezTo>
                  <a:close/>
                  <a:moveTo>
                    <a:pt x="2404" y="8228"/>
                  </a:moveTo>
                  <a:lnTo>
                    <a:pt x="2404" y="8228"/>
                  </a:lnTo>
                  <a:cubicBezTo>
                    <a:pt x="2404" y="8229"/>
                    <a:pt x="2367" y="8339"/>
                    <a:pt x="2293" y="8524"/>
                  </a:cubicBezTo>
                  <a:cubicBezTo>
                    <a:pt x="2256" y="8709"/>
                    <a:pt x="2219" y="8968"/>
                    <a:pt x="2182" y="9301"/>
                  </a:cubicBezTo>
                  <a:cubicBezTo>
                    <a:pt x="2182" y="9485"/>
                    <a:pt x="2108" y="9633"/>
                    <a:pt x="2108" y="9855"/>
                  </a:cubicBezTo>
                  <a:lnTo>
                    <a:pt x="2108" y="10447"/>
                  </a:lnTo>
                  <a:cubicBezTo>
                    <a:pt x="2108" y="10632"/>
                    <a:pt x="2182" y="10890"/>
                    <a:pt x="2219" y="11075"/>
                  </a:cubicBezTo>
                  <a:cubicBezTo>
                    <a:pt x="2256" y="11149"/>
                    <a:pt x="2256" y="11260"/>
                    <a:pt x="2293" y="11371"/>
                  </a:cubicBezTo>
                  <a:lnTo>
                    <a:pt x="2441" y="11667"/>
                  </a:lnTo>
                  <a:cubicBezTo>
                    <a:pt x="2515" y="11852"/>
                    <a:pt x="2626" y="12073"/>
                    <a:pt x="2774" y="12258"/>
                  </a:cubicBezTo>
                  <a:cubicBezTo>
                    <a:pt x="2848" y="12443"/>
                    <a:pt x="2995" y="12628"/>
                    <a:pt x="3069" y="12813"/>
                  </a:cubicBezTo>
                  <a:cubicBezTo>
                    <a:pt x="3328" y="13183"/>
                    <a:pt x="3513" y="13515"/>
                    <a:pt x="3698" y="13848"/>
                  </a:cubicBezTo>
                  <a:cubicBezTo>
                    <a:pt x="3809" y="14144"/>
                    <a:pt x="3957" y="14403"/>
                    <a:pt x="3994" y="14624"/>
                  </a:cubicBezTo>
                  <a:cubicBezTo>
                    <a:pt x="4068" y="14698"/>
                    <a:pt x="4068" y="14809"/>
                    <a:pt x="4068" y="14846"/>
                  </a:cubicBezTo>
                  <a:lnTo>
                    <a:pt x="4068" y="14957"/>
                  </a:lnTo>
                  <a:lnTo>
                    <a:pt x="3920" y="14661"/>
                  </a:lnTo>
                  <a:cubicBezTo>
                    <a:pt x="3809" y="14440"/>
                    <a:pt x="3698" y="14144"/>
                    <a:pt x="3513" y="13885"/>
                  </a:cubicBezTo>
                  <a:cubicBezTo>
                    <a:pt x="3328" y="13589"/>
                    <a:pt x="3069" y="13293"/>
                    <a:pt x="2848" y="12924"/>
                  </a:cubicBezTo>
                  <a:cubicBezTo>
                    <a:pt x="2774" y="12739"/>
                    <a:pt x="2626" y="12554"/>
                    <a:pt x="2515" y="12369"/>
                  </a:cubicBezTo>
                  <a:cubicBezTo>
                    <a:pt x="2441" y="12184"/>
                    <a:pt x="2293" y="11926"/>
                    <a:pt x="2219" y="11741"/>
                  </a:cubicBezTo>
                  <a:cubicBezTo>
                    <a:pt x="2182" y="11667"/>
                    <a:pt x="2108" y="11519"/>
                    <a:pt x="2071" y="11445"/>
                  </a:cubicBezTo>
                  <a:cubicBezTo>
                    <a:pt x="2034" y="11334"/>
                    <a:pt x="2034" y="11186"/>
                    <a:pt x="1960" y="11112"/>
                  </a:cubicBezTo>
                  <a:cubicBezTo>
                    <a:pt x="1923" y="10890"/>
                    <a:pt x="1886" y="10632"/>
                    <a:pt x="1886" y="10447"/>
                  </a:cubicBezTo>
                  <a:cubicBezTo>
                    <a:pt x="1886" y="10225"/>
                    <a:pt x="1886" y="10040"/>
                    <a:pt x="1923" y="9855"/>
                  </a:cubicBezTo>
                  <a:cubicBezTo>
                    <a:pt x="1923" y="9670"/>
                    <a:pt x="1960" y="9485"/>
                    <a:pt x="2034" y="9301"/>
                  </a:cubicBezTo>
                  <a:cubicBezTo>
                    <a:pt x="2108" y="8968"/>
                    <a:pt x="2219" y="8709"/>
                    <a:pt x="2256" y="8524"/>
                  </a:cubicBezTo>
                  <a:lnTo>
                    <a:pt x="2404" y="8228"/>
                  </a:lnTo>
                  <a:close/>
                  <a:moveTo>
                    <a:pt x="53794" y="0"/>
                  </a:moveTo>
                  <a:cubicBezTo>
                    <a:pt x="53581" y="0"/>
                    <a:pt x="53359" y="7"/>
                    <a:pt x="53128" y="21"/>
                  </a:cubicBezTo>
                  <a:cubicBezTo>
                    <a:pt x="52869" y="21"/>
                    <a:pt x="24956" y="1574"/>
                    <a:pt x="4105" y="4236"/>
                  </a:cubicBezTo>
                  <a:cubicBezTo>
                    <a:pt x="4031" y="4236"/>
                    <a:pt x="2293" y="4457"/>
                    <a:pt x="1702" y="5271"/>
                  </a:cubicBezTo>
                  <a:lnTo>
                    <a:pt x="1332" y="5825"/>
                  </a:lnTo>
                  <a:lnTo>
                    <a:pt x="1960" y="5714"/>
                  </a:lnTo>
                  <a:cubicBezTo>
                    <a:pt x="2108" y="5714"/>
                    <a:pt x="2219" y="5641"/>
                    <a:pt x="2367" y="5641"/>
                  </a:cubicBezTo>
                  <a:cubicBezTo>
                    <a:pt x="2256" y="5825"/>
                    <a:pt x="2182" y="6010"/>
                    <a:pt x="2108" y="6195"/>
                  </a:cubicBezTo>
                  <a:cubicBezTo>
                    <a:pt x="1960" y="6565"/>
                    <a:pt x="1849" y="6898"/>
                    <a:pt x="1554" y="7045"/>
                  </a:cubicBezTo>
                  <a:cubicBezTo>
                    <a:pt x="814" y="7378"/>
                    <a:pt x="408" y="8339"/>
                    <a:pt x="592" y="9042"/>
                  </a:cubicBezTo>
                  <a:cubicBezTo>
                    <a:pt x="629" y="9116"/>
                    <a:pt x="555" y="9264"/>
                    <a:pt x="445" y="9485"/>
                  </a:cubicBezTo>
                  <a:cubicBezTo>
                    <a:pt x="260" y="9855"/>
                    <a:pt x="1" y="10410"/>
                    <a:pt x="260" y="11260"/>
                  </a:cubicBezTo>
                  <a:cubicBezTo>
                    <a:pt x="703" y="12554"/>
                    <a:pt x="1258" y="13774"/>
                    <a:pt x="1554" y="14292"/>
                  </a:cubicBezTo>
                  <a:cubicBezTo>
                    <a:pt x="1628" y="14403"/>
                    <a:pt x="1665" y="14477"/>
                    <a:pt x="1702" y="14514"/>
                  </a:cubicBezTo>
                  <a:cubicBezTo>
                    <a:pt x="2034" y="15031"/>
                    <a:pt x="2367" y="15549"/>
                    <a:pt x="2737" y="15623"/>
                  </a:cubicBezTo>
                  <a:cubicBezTo>
                    <a:pt x="2811" y="15697"/>
                    <a:pt x="2848" y="15734"/>
                    <a:pt x="2959" y="15881"/>
                  </a:cubicBezTo>
                  <a:cubicBezTo>
                    <a:pt x="3032" y="15992"/>
                    <a:pt x="3180" y="16177"/>
                    <a:pt x="3365" y="16362"/>
                  </a:cubicBezTo>
                  <a:cubicBezTo>
                    <a:pt x="3402" y="16436"/>
                    <a:pt x="3476" y="16436"/>
                    <a:pt x="3513" y="16473"/>
                  </a:cubicBezTo>
                  <a:cubicBezTo>
                    <a:pt x="3846" y="16732"/>
                    <a:pt x="4289" y="17175"/>
                    <a:pt x="5620" y="17175"/>
                  </a:cubicBezTo>
                  <a:cubicBezTo>
                    <a:pt x="5916" y="17175"/>
                    <a:pt x="6175" y="17175"/>
                    <a:pt x="6545" y="17101"/>
                  </a:cubicBezTo>
                  <a:cubicBezTo>
                    <a:pt x="6840" y="17064"/>
                    <a:pt x="31685" y="14624"/>
                    <a:pt x="55679" y="9153"/>
                  </a:cubicBezTo>
                  <a:lnTo>
                    <a:pt x="55716" y="9153"/>
                  </a:lnTo>
                  <a:cubicBezTo>
                    <a:pt x="55790" y="9153"/>
                    <a:pt x="58599" y="8155"/>
                    <a:pt x="58489" y="4642"/>
                  </a:cubicBezTo>
                  <a:cubicBezTo>
                    <a:pt x="58304" y="2979"/>
                    <a:pt x="57897" y="1759"/>
                    <a:pt x="57121" y="1019"/>
                  </a:cubicBezTo>
                  <a:cubicBezTo>
                    <a:pt x="56344" y="340"/>
                    <a:pt x="55285" y="0"/>
                    <a:pt x="5379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854" name="Google Shape;854;p41"/>
          <p:cNvGrpSpPr/>
          <p:nvPr/>
        </p:nvGrpSpPr>
        <p:grpSpPr>
          <a:xfrm>
            <a:off x="8465986" y="4423919"/>
            <a:ext cx="3167173" cy="2289280"/>
            <a:chOff x="6349614" y="2334976"/>
            <a:chExt cx="2079289" cy="1502941"/>
          </a:xfrm>
        </p:grpSpPr>
        <p:sp>
          <p:nvSpPr>
            <p:cNvPr id="855" name="Google Shape;855;p41"/>
            <p:cNvSpPr/>
            <p:nvPr/>
          </p:nvSpPr>
          <p:spPr>
            <a:xfrm>
              <a:off x="7840241" y="3149103"/>
              <a:ext cx="28460" cy="29868"/>
            </a:xfrm>
            <a:custGeom>
              <a:avLst/>
              <a:gdLst/>
              <a:ahLst/>
              <a:cxnLst/>
              <a:rect l="l" t="t" r="r" b="b"/>
              <a:pathLst>
                <a:path w="768" h="806" extrusionOk="0">
                  <a:moveTo>
                    <a:pt x="263" y="0"/>
                  </a:moveTo>
                  <a:cubicBezTo>
                    <a:pt x="216" y="0"/>
                    <a:pt x="166" y="9"/>
                    <a:pt x="111" y="29"/>
                  </a:cubicBezTo>
                  <a:cubicBezTo>
                    <a:pt x="74" y="29"/>
                    <a:pt x="37" y="66"/>
                    <a:pt x="0" y="66"/>
                  </a:cubicBezTo>
                  <a:cubicBezTo>
                    <a:pt x="222" y="324"/>
                    <a:pt x="296" y="583"/>
                    <a:pt x="370" y="805"/>
                  </a:cubicBezTo>
                  <a:cubicBezTo>
                    <a:pt x="767" y="640"/>
                    <a:pt x="661" y="0"/>
                    <a:pt x="26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6" name="Google Shape;856;p41"/>
            <p:cNvSpPr/>
            <p:nvPr/>
          </p:nvSpPr>
          <p:spPr>
            <a:xfrm>
              <a:off x="7753933" y="2475129"/>
              <a:ext cx="218009" cy="192773"/>
            </a:xfrm>
            <a:custGeom>
              <a:avLst/>
              <a:gdLst/>
              <a:ahLst/>
              <a:cxnLst/>
              <a:rect l="l" t="t" r="r" b="b"/>
              <a:pathLst>
                <a:path w="5883" h="5202" extrusionOk="0">
                  <a:moveTo>
                    <a:pt x="5307" y="1"/>
                  </a:moveTo>
                  <a:cubicBezTo>
                    <a:pt x="5213" y="1"/>
                    <a:pt x="5115" y="41"/>
                    <a:pt x="5028" y="137"/>
                  </a:cubicBezTo>
                  <a:cubicBezTo>
                    <a:pt x="3549" y="1986"/>
                    <a:pt x="1886" y="3612"/>
                    <a:pt x="0" y="5054"/>
                  </a:cubicBezTo>
                  <a:cubicBezTo>
                    <a:pt x="518" y="5054"/>
                    <a:pt x="888" y="5091"/>
                    <a:pt x="1220" y="5202"/>
                  </a:cubicBezTo>
                  <a:cubicBezTo>
                    <a:pt x="2810" y="3908"/>
                    <a:pt x="4363" y="2355"/>
                    <a:pt x="5657" y="766"/>
                  </a:cubicBezTo>
                  <a:cubicBezTo>
                    <a:pt x="5883" y="426"/>
                    <a:pt x="5612" y="1"/>
                    <a:pt x="530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7" name="Google Shape;857;p41"/>
            <p:cNvSpPr/>
            <p:nvPr/>
          </p:nvSpPr>
          <p:spPr>
            <a:xfrm>
              <a:off x="7774463" y="2589824"/>
              <a:ext cx="455474" cy="526105"/>
            </a:xfrm>
            <a:custGeom>
              <a:avLst/>
              <a:gdLst/>
              <a:ahLst/>
              <a:cxnLst/>
              <a:rect l="l" t="t" r="r" b="b"/>
              <a:pathLst>
                <a:path w="12291" h="14197" extrusionOk="0">
                  <a:moveTo>
                    <a:pt x="11801" y="1"/>
                  </a:moveTo>
                  <a:cubicBezTo>
                    <a:pt x="11642" y="1"/>
                    <a:pt x="11483" y="90"/>
                    <a:pt x="11425" y="295"/>
                  </a:cubicBezTo>
                  <a:cubicBezTo>
                    <a:pt x="9983" y="5250"/>
                    <a:pt x="6803" y="9575"/>
                    <a:pt x="2404" y="12311"/>
                  </a:cubicBezTo>
                  <a:cubicBezTo>
                    <a:pt x="1627" y="12755"/>
                    <a:pt x="851" y="13235"/>
                    <a:pt x="1" y="13605"/>
                  </a:cubicBezTo>
                  <a:cubicBezTo>
                    <a:pt x="186" y="13790"/>
                    <a:pt x="407" y="14012"/>
                    <a:pt x="666" y="14196"/>
                  </a:cubicBezTo>
                  <a:cubicBezTo>
                    <a:pt x="1221" y="13938"/>
                    <a:pt x="1812" y="13642"/>
                    <a:pt x="2367" y="13309"/>
                  </a:cubicBezTo>
                  <a:cubicBezTo>
                    <a:pt x="7173" y="10499"/>
                    <a:pt x="10685" y="5878"/>
                    <a:pt x="12201" y="517"/>
                  </a:cubicBezTo>
                  <a:cubicBezTo>
                    <a:pt x="12290" y="205"/>
                    <a:pt x="12044" y="1"/>
                    <a:pt x="1180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8" name="Google Shape;858;p41"/>
            <p:cNvSpPr/>
            <p:nvPr/>
          </p:nvSpPr>
          <p:spPr>
            <a:xfrm>
              <a:off x="7836128" y="2508185"/>
              <a:ext cx="189994" cy="200852"/>
            </a:xfrm>
            <a:custGeom>
              <a:avLst/>
              <a:gdLst/>
              <a:ahLst/>
              <a:cxnLst/>
              <a:rect l="l" t="t" r="r" b="b"/>
              <a:pathLst>
                <a:path w="5127" h="5420" extrusionOk="0">
                  <a:moveTo>
                    <a:pt x="4528" y="1"/>
                  </a:moveTo>
                  <a:cubicBezTo>
                    <a:pt x="4408" y="1"/>
                    <a:pt x="4291" y="50"/>
                    <a:pt x="4215" y="169"/>
                  </a:cubicBezTo>
                  <a:cubicBezTo>
                    <a:pt x="2958" y="1833"/>
                    <a:pt x="1590" y="3423"/>
                    <a:pt x="0" y="4754"/>
                  </a:cubicBezTo>
                  <a:cubicBezTo>
                    <a:pt x="185" y="4938"/>
                    <a:pt x="333" y="5123"/>
                    <a:pt x="481" y="5308"/>
                  </a:cubicBezTo>
                  <a:cubicBezTo>
                    <a:pt x="481" y="5308"/>
                    <a:pt x="518" y="5345"/>
                    <a:pt x="518" y="5419"/>
                  </a:cubicBezTo>
                  <a:cubicBezTo>
                    <a:pt x="2145" y="3977"/>
                    <a:pt x="3624" y="2388"/>
                    <a:pt x="4918" y="576"/>
                  </a:cubicBezTo>
                  <a:cubicBezTo>
                    <a:pt x="5127" y="288"/>
                    <a:pt x="4818" y="1"/>
                    <a:pt x="452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9" name="Google Shape;859;p41"/>
            <p:cNvSpPr/>
            <p:nvPr/>
          </p:nvSpPr>
          <p:spPr>
            <a:xfrm>
              <a:off x="7826530" y="2545095"/>
              <a:ext cx="265221" cy="296831"/>
            </a:xfrm>
            <a:custGeom>
              <a:avLst/>
              <a:gdLst/>
              <a:ahLst/>
              <a:cxnLst/>
              <a:rect l="l" t="t" r="r" b="b"/>
              <a:pathLst>
                <a:path w="7157" h="8010" extrusionOk="0">
                  <a:moveTo>
                    <a:pt x="6608" y="0"/>
                  </a:moveTo>
                  <a:cubicBezTo>
                    <a:pt x="6487" y="0"/>
                    <a:pt x="6365" y="61"/>
                    <a:pt x="6286" y="208"/>
                  </a:cubicBezTo>
                  <a:cubicBezTo>
                    <a:pt x="4844" y="2501"/>
                    <a:pt x="3069" y="4534"/>
                    <a:pt x="962" y="6272"/>
                  </a:cubicBezTo>
                  <a:cubicBezTo>
                    <a:pt x="925" y="6457"/>
                    <a:pt x="851" y="6567"/>
                    <a:pt x="777" y="6752"/>
                  </a:cubicBezTo>
                  <a:cubicBezTo>
                    <a:pt x="555" y="7233"/>
                    <a:pt x="296" y="7640"/>
                    <a:pt x="1" y="8009"/>
                  </a:cubicBezTo>
                  <a:cubicBezTo>
                    <a:pt x="2810" y="6087"/>
                    <a:pt x="5214" y="3536"/>
                    <a:pt x="6951" y="615"/>
                  </a:cubicBezTo>
                  <a:cubicBezTo>
                    <a:pt x="7156" y="308"/>
                    <a:pt x="6882" y="0"/>
                    <a:pt x="660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0" name="Google Shape;860;p41"/>
            <p:cNvSpPr/>
            <p:nvPr/>
          </p:nvSpPr>
          <p:spPr>
            <a:xfrm>
              <a:off x="7725139" y="2581634"/>
              <a:ext cx="429422" cy="479487"/>
            </a:xfrm>
            <a:custGeom>
              <a:avLst/>
              <a:gdLst/>
              <a:ahLst/>
              <a:cxnLst/>
              <a:rect l="l" t="t" r="r" b="b"/>
              <a:pathLst>
                <a:path w="11588" h="12939" extrusionOk="0">
                  <a:moveTo>
                    <a:pt x="11099" y="0"/>
                  </a:moveTo>
                  <a:cubicBezTo>
                    <a:pt x="10939" y="0"/>
                    <a:pt x="10781" y="89"/>
                    <a:pt x="10722" y="295"/>
                  </a:cubicBezTo>
                  <a:cubicBezTo>
                    <a:pt x="9059" y="5507"/>
                    <a:pt x="5177" y="9833"/>
                    <a:pt x="186" y="12162"/>
                  </a:cubicBezTo>
                  <a:cubicBezTo>
                    <a:pt x="38" y="12199"/>
                    <a:pt x="1" y="12310"/>
                    <a:pt x="1" y="12421"/>
                  </a:cubicBezTo>
                  <a:cubicBezTo>
                    <a:pt x="149" y="12569"/>
                    <a:pt x="260" y="12754"/>
                    <a:pt x="444" y="12939"/>
                  </a:cubicBezTo>
                  <a:cubicBezTo>
                    <a:pt x="444" y="12902"/>
                    <a:pt x="518" y="12865"/>
                    <a:pt x="592" y="12865"/>
                  </a:cubicBezTo>
                  <a:cubicBezTo>
                    <a:pt x="5768" y="10462"/>
                    <a:pt x="9798" y="5914"/>
                    <a:pt x="11499" y="516"/>
                  </a:cubicBezTo>
                  <a:cubicBezTo>
                    <a:pt x="11588" y="205"/>
                    <a:pt x="11341" y="0"/>
                    <a:pt x="1109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1" name="Google Shape;861;p41"/>
            <p:cNvSpPr/>
            <p:nvPr/>
          </p:nvSpPr>
          <p:spPr>
            <a:xfrm>
              <a:off x="7700495" y="2730756"/>
              <a:ext cx="314878" cy="268704"/>
            </a:xfrm>
            <a:custGeom>
              <a:avLst/>
              <a:gdLst/>
              <a:ahLst/>
              <a:cxnLst/>
              <a:rect l="l" t="t" r="r" b="b"/>
              <a:pathLst>
                <a:path w="8497" h="7251" extrusionOk="0">
                  <a:moveTo>
                    <a:pt x="7909" y="0"/>
                  </a:moveTo>
                  <a:cubicBezTo>
                    <a:pt x="7816" y="0"/>
                    <a:pt x="7725" y="45"/>
                    <a:pt x="7653" y="153"/>
                  </a:cubicBezTo>
                  <a:cubicBezTo>
                    <a:pt x="5583" y="2740"/>
                    <a:pt x="3069" y="4811"/>
                    <a:pt x="148" y="6253"/>
                  </a:cubicBezTo>
                  <a:cubicBezTo>
                    <a:pt x="111" y="6548"/>
                    <a:pt x="74" y="6881"/>
                    <a:pt x="0" y="7251"/>
                  </a:cubicBezTo>
                  <a:cubicBezTo>
                    <a:pt x="3217" y="5772"/>
                    <a:pt x="6027" y="3554"/>
                    <a:pt x="8245" y="744"/>
                  </a:cubicBezTo>
                  <a:cubicBezTo>
                    <a:pt x="8497" y="436"/>
                    <a:pt x="8197" y="0"/>
                    <a:pt x="790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2" name="Google Shape;862;p41"/>
            <p:cNvSpPr/>
            <p:nvPr/>
          </p:nvSpPr>
          <p:spPr>
            <a:xfrm>
              <a:off x="7877263" y="2609020"/>
              <a:ext cx="428014" cy="531479"/>
            </a:xfrm>
            <a:custGeom>
              <a:avLst/>
              <a:gdLst/>
              <a:ahLst/>
              <a:cxnLst/>
              <a:rect l="l" t="t" r="r" b="b"/>
              <a:pathLst>
                <a:path w="11550" h="14342" extrusionOk="0">
                  <a:moveTo>
                    <a:pt x="11061" y="0"/>
                  </a:moveTo>
                  <a:cubicBezTo>
                    <a:pt x="10901" y="0"/>
                    <a:pt x="10743" y="89"/>
                    <a:pt x="10684" y="295"/>
                  </a:cubicBezTo>
                  <a:cubicBezTo>
                    <a:pt x="9131" y="5915"/>
                    <a:pt x="5397" y="10758"/>
                    <a:pt x="369" y="13604"/>
                  </a:cubicBezTo>
                  <a:cubicBezTo>
                    <a:pt x="0" y="13820"/>
                    <a:pt x="219" y="14341"/>
                    <a:pt x="558" y="14341"/>
                  </a:cubicBezTo>
                  <a:cubicBezTo>
                    <a:pt x="627" y="14341"/>
                    <a:pt x="701" y="14320"/>
                    <a:pt x="776" y="14270"/>
                  </a:cubicBezTo>
                  <a:cubicBezTo>
                    <a:pt x="6063" y="11312"/>
                    <a:pt x="9945" y="6321"/>
                    <a:pt x="11461" y="517"/>
                  </a:cubicBezTo>
                  <a:cubicBezTo>
                    <a:pt x="11550" y="205"/>
                    <a:pt x="11303" y="0"/>
                    <a:pt x="1106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3" name="Google Shape;863;p41"/>
            <p:cNvSpPr/>
            <p:nvPr/>
          </p:nvSpPr>
          <p:spPr>
            <a:xfrm>
              <a:off x="7823788" y="2650117"/>
              <a:ext cx="539594" cy="617897"/>
            </a:xfrm>
            <a:custGeom>
              <a:avLst/>
              <a:gdLst/>
              <a:ahLst/>
              <a:cxnLst/>
              <a:rect l="l" t="t" r="r" b="b"/>
              <a:pathLst>
                <a:path w="14561" h="16674" extrusionOk="0">
                  <a:moveTo>
                    <a:pt x="14059" y="1"/>
                  </a:moveTo>
                  <a:cubicBezTo>
                    <a:pt x="13897" y="1"/>
                    <a:pt x="13739" y="89"/>
                    <a:pt x="13680" y="295"/>
                  </a:cubicBezTo>
                  <a:cubicBezTo>
                    <a:pt x="11794" y="7135"/>
                    <a:pt x="6914" y="12680"/>
                    <a:pt x="555" y="15564"/>
                  </a:cubicBezTo>
                  <a:cubicBezTo>
                    <a:pt x="518" y="15712"/>
                    <a:pt x="481" y="15823"/>
                    <a:pt x="444" y="15860"/>
                  </a:cubicBezTo>
                  <a:lnTo>
                    <a:pt x="1" y="16673"/>
                  </a:lnTo>
                  <a:cubicBezTo>
                    <a:pt x="6988" y="13863"/>
                    <a:pt x="12423" y="7948"/>
                    <a:pt x="14493" y="517"/>
                  </a:cubicBezTo>
                  <a:cubicBezTo>
                    <a:pt x="14560" y="205"/>
                    <a:pt x="14305" y="1"/>
                    <a:pt x="1405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4" name="Google Shape;864;p41"/>
            <p:cNvSpPr/>
            <p:nvPr/>
          </p:nvSpPr>
          <p:spPr>
            <a:xfrm>
              <a:off x="7707351" y="2454599"/>
              <a:ext cx="179321" cy="183175"/>
            </a:xfrm>
            <a:custGeom>
              <a:avLst/>
              <a:gdLst/>
              <a:ahLst/>
              <a:cxnLst/>
              <a:rect l="l" t="t" r="r" b="b"/>
              <a:pathLst>
                <a:path w="4839" h="4943" extrusionOk="0">
                  <a:moveTo>
                    <a:pt x="4256" y="0"/>
                  </a:moveTo>
                  <a:cubicBezTo>
                    <a:pt x="4164" y="0"/>
                    <a:pt x="4071" y="41"/>
                    <a:pt x="3993" y="136"/>
                  </a:cubicBezTo>
                  <a:cubicBezTo>
                    <a:pt x="2847" y="1615"/>
                    <a:pt x="1479" y="2909"/>
                    <a:pt x="0" y="4018"/>
                  </a:cubicBezTo>
                  <a:cubicBezTo>
                    <a:pt x="74" y="4351"/>
                    <a:pt x="111" y="4684"/>
                    <a:pt x="148" y="4943"/>
                  </a:cubicBezTo>
                  <a:cubicBezTo>
                    <a:pt x="1812" y="3797"/>
                    <a:pt x="3328" y="2355"/>
                    <a:pt x="4585" y="765"/>
                  </a:cubicBezTo>
                  <a:cubicBezTo>
                    <a:pt x="4839" y="426"/>
                    <a:pt x="4553" y="0"/>
                    <a:pt x="425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5" name="Google Shape;865;p41"/>
            <p:cNvSpPr/>
            <p:nvPr/>
          </p:nvSpPr>
          <p:spPr>
            <a:xfrm>
              <a:off x="7836128" y="2701517"/>
              <a:ext cx="552453" cy="640465"/>
            </a:xfrm>
            <a:custGeom>
              <a:avLst/>
              <a:gdLst/>
              <a:ahLst/>
              <a:cxnLst/>
              <a:rect l="l" t="t" r="r" b="b"/>
              <a:pathLst>
                <a:path w="14908" h="17283" extrusionOk="0">
                  <a:moveTo>
                    <a:pt x="14403" y="0"/>
                  </a:moveTo>
                  <a:cubicBezTo>
                    <a:pt x="14244" y="0"/>
                    <a:pt x="14094" y="92"/>
                    <a:pt x="14049" y="313"/>
                  </a:cubicBezTo>
                  <a:cubicBezTo>
                    <a:pt x="12534" y="7966"/>
                    <a:pt x="7136" y="14251"/>
                    <a:pt x="0" y="16950"/>
                  </a:cubicBezTo>
                  <a:cubicBezTo>
                    <a:pt x="407" y="17061"/>
                    <a:pt x="888" y="17135"/>
                    <a:pt x="1331" y="17283"/>
                  </a:cubicBezTo>
                  <a:cubicBezTo>
                    <a:pt x="5731" y="15397"/>
                    <a:pt x="9539" y="12144"/>
                    <a:pt x="12053" y="7892"/>
                  </a:cubicBezTo>
                  <a:cubicBezTo>
                    <a:pt x="13421" y="5637"/>
                    <a:pt x="14382" y="3123"/>
                    <a:pt x="14863" y="498"/>
                  </a:cubicBezTo>
                  <a:cubicBezTo>
                    <a:pt x="14907" y="209"/>
                    <a:pt x="14644" y="0"/>
                    <a:pt x="1440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6" name="Google Shape;866;p41"/>
            <p:cNvSpPr/>
            <p:nvPr/>
          </p:nvSpPr>
          <p:spPr>
            <a:xfrm>
              <a:off x="7693639" y="2436330"/>
              <a:ext cx="133036" cy="109653"/>
            </a:xfrm>
            <a:custGeom>
              <a:avLst/>
              <a:gdLst/>
              <a:ahLst/>
              <a:cxnLst/>
              <a:rect l="l" t="t" r="r" b="b"/>
              <a:pathLst>
                <a:path w="3590" h="2959" extrusionOk="0">
                  <a:moveTo>
                    <a:pt x="3056" y="1"/>
                  </a:moveTo>
                  <a:cubicBezTo>
                    <a:pt x="2989" y="1"/>
                    <a:pt x="2918" y="23"/>
                    <a:pt x="2847" y="75"/>
                  </a:cubicBezTo>
                  <a:cubicBezTo>
                    <a:pt x="1923" y="777"/>
                    <a:pt x="925" y="1443"/>
                    <a:pt x="1" y="2071"/>
                  </a:cubicBezTo>
                  <a:cubicBezTo>
                    <a:pt x="74" y="2367"/>
                    <a:pt x="111" y="2626"/>
                    <a:pt x="185" y="2959"/>
                  </a:cubicBezTo>
                  <a:cubicBezTo>
                    <a:pt x="1221" y="2256"/>
                    <a:pt x="2219" y="1517"/>
                    <a:pt x="3254" y="777"/>
                  </a:cubicBezTo>
                  <a:cubicBezTo>
                    <a:pt x="3590" y="503"/>
                    <a:pt x="3371" y="1"/>
                    <a:pt x="305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7" name="Google Shape;867;p41"/>
            <p:cNvSpPr/>
            <p:nvPr/>
          </p:nvSpPr>
          <p:spPr>
            <a:xfrm>
              <a:off x="7670367" y="2392008"/>
              <a:ext cx="75597" cy="67667"/>
            </a:xfrm>
            <a:custGeom>
              <a:avLst/>
              <a:gdLst/>
              <a:ahLst/>
              <a:cxnLst/>
              <a:rect l="l" t="t" r="r" b="b"/>
              <a:pathLst>
                <a:path w="2040" h="1826" extrusionOk="0">
                  <a:moveTo>
                    <a:pt x="1512" y="1"/>
                  </a:moveTo>
                  <a:cubicBezTo>
                    <a:pt x="1443" y="1"/>
                    <a:pt x="1368" y="27"/>
                    <a:pt x="1294" y="88"/>
                  </a:cubicBezTo>
                  <a:cubicBezTo>
                    <a:pt x="850" y="421"/>
                    <a:pt x="407" y="679"/>
                    <a:pt x="0" y="1012"/>
                  </a:cubicBezTo>
                  <a:cubicBezTo>
                    <a:pt x="74" y="1234"/>
                    <a:pt x="185" y="1530"/>
                    <a:pt x="259" y="1825"/>
                  </a:cubicBezTo>
                  <a:cubicBezTo>
                    <a:pt x="776" y="1530"/>
                    <a:pt x="1220" y="1160"/>
                    <a:pt x="1738" y="827"/>
                  </a:cubicBezTo>
                  <a:cubicBezTo>
                    <a:pt x="2040" y="525"/>
                    <a:pt x="1823" y="1"/>
                    <a:pt x="151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8" name="Google Shape;868;p41"/>
            <p:cNvSpPr/>
            <p:nvPr/>
          </p:nvSpPr>
          <p:spPr>
            <a:xfrm>
              <a:off x="7018180" y="2995016"/>
              <a:ext cx="34315" cy="88049"/>
            </a:xfrm>
            <a:custGeom>
              <a:avLst/>
              <a:gdLst/>
              <a:ahLst/>
              <a:cxnLst/>
              <a:rect l="l" t="t" r="r" b="b"/>
              <a:pathLst>
                <a:path w="926" h="2376" extrusionOk="0">
                  <a:moveTo>
                    <a:pt x="559" y="0"/>
                  </a:moveTo>
                  <a:cubicBezTo>
                    <a:pt x="408" y="0"/>
                    <a:pt x="270" y="92"/>
                    <a:pt x="223" y="305"/>
                  </a:cubicBezTo>
                  <a:cubicBezTo>
                    <a:pt x="75" y="1007"/>
                    <a:pt x="1" y="1710"/>
                    <a:pt x="38" y="2375"/>
                  </a:cubicBezTo>
                  <a:cubicBezTo>
                    <a:pt x="75" y="2301"/>
                    <a:pt x="112" y="2190"/>
                    <a:pt x="223" y="2116"/>
                  </a:cubicBezTo>
                  <a:cubicBezTo>
                    <a:pt x="371" y="1784"/>
                    <a:pt x="482" y="1525"/>
                    <a:pt x="629" y="1229"/>
                  </a:cubicBezTo>
                  <a:cubicBezTo>
                    <a:pt x="666" y="970"/>
                    <a:pt x="777" y="711"/>
                    <a:pt x="925" y="453"/>
                  </a:cubicBezTo>
                  <a:cubicBezTo>
                    <a:pt x="851" y="305"/>
                    <a:pt x="851" y="157"/>
                    <a:pt x="814" y="83"/>
                  </a:cubicBezTo>
                  <a:cubicBezTo>
                    <a:pt x="734" y="30"/>
                    <a:pt x="645" y="0"/>
                    <a:pt x="55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9" name="Google Shape;869;p41"/>
            <p:cNvSpPr/>
            <p:nvPr/>
          </p:nvSpPr>
          <p:spPr>
            <a:xfrm>
              <a:off x="7936148" y="3107487"/>
              <a:ext cx="323438" cy="261885"/>
            </a:xfrm>
            <a:custGeom>
              <a:avLst/>
              <a:gdLst/>
              <a:ahLst/>
              <a:cxnLst/>
              <a:rect l="l" t="t" r="r" b="b"/>
              <a:pathLst>
                <a:path w="8728" h="7067" extrusionOk="0">
                  <a:moveTo>
                    <a:pt x="8148" y="1"/>
                  </a:moveTo>
                  <a:cubicBezTo>
                    <a:pt x="8053" y="1"/>
                    <a:pt x="7956" y="45"/>
                    <a:pt x="7875" y="153"/>
                  </a:cubicBezTo>
                  <a:cubicBezTo>
                    <a:pt x="5731" y="2852"/>
                    <a:pt x="3032" y="5071"/>
                    <a:pt x="0" y="6697"/>
                  </a:cubicBezTo>
                  <a:cubicBezTo>
                    <a:pt x="296" y="6808"/>
                    <a:pt x="666" y="6919"/>
                    <a:pt x="999" y="7067"/>
                  </a:cubicBezTo>
                  <a:cubicBezTo>
                    <a:pt x="3882" y="5440"/>
                    <a:pt x="6396" y="3333"/>
                    <a:pt x="8504" y="708"/>
                  </a:cubicBezTo>
                  <a:cubicBezTo>
                    <a:pt x="8727" y="428"/>
                    <a:pt x="8444" y="1"/>
                    <a:pt x="814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0" name="Google Shape;870;p41"/>
            <p:cNvSpPr/>
            <p:nvPr/>
          </p:nvSpPr>
          <p:spPr>
            <a:xfrm>
              <a:off x="8267781" y="2809059"/>
              <a:ext cx="156716" cy="285713"/>
            </a:xfrm>
            <a:custGeom>
              <a:avLst/>
              <a:gdLst/>
              <a:ahLst/>
              <a:cxnLst/>
              <a:rect l="l" t="t" r="r" b="b"/>
              <a:pathLst>
                <a:path w="4229" h="7710" extrusionOk="0">
                  <a:moveTo>
                    <a:pt x="3739" y="0"/>
                  </a:moveTo>
                  <a:cubicBezTo>
                    <a:pt x="3579" y="0"/>
                    <a:pt x="3421" y="89"/>
                    <a:pt x="3363" y="295"/>
                  </a:cubicBezTo>
                  <a:cubicBezTo>
                    <a:pt x="2697" y="2735"/>
                    <a:pt x="1625" y="4990"/>
                    <a:pt x="183" y="7134"/>
                  </a:cubicBezTo>
                  <a:cubicBezTo>
                    <a:pt x="0" y="7422"/>
                    <a:pt x="279" y="7709"/>
                    <a:pt x="576" y="7709"/>
                  </a:cubicBezTo>
                  <a:cubicBezTo>
                    <a:pt x="699" y="7709"/>
                    <a:pt x="825" y="7660"/>
                    <a:pt x="923" y="7541"/>
                  </a:cubicBezTo>
                  <a:cubicBezTo>
                    <a:pt x="2401" y="5360"/>
                    <a:pt x="3473" y="3031"/>
                    <a:pt x="4139" y="517"/>
                  </a:cubicBezTo>
                  <a:cubicBezTo>
                    <a:pt x="4228" y="205"/>
                    <a:pt x="3982" y="0"/>
                    <a:pt x="373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1" name="Google Shape;871;p41"/>
            <p:cNvSpPr/>
            <p:nvPr/>
          </p:nvSpPr>
          <p:spPr>
            <a:xfrm>
              <a:off x="6471535" y="2334976"/>
              <a:ext cx="1811222" cy="1502941"/>
            </a:xfrm>
            <a:custGeom>
              <a:avLst/>
              <a:gdLst/>
              <a:ahLst/>
              <a:cxnLst/>
              <a:rect l="l" t="t" r="r" b="b"/>
              <a:pathLst>
                <a:path w="48876" h="40557" extrusionOk="0">
                  <a:moveTo>
                    <a:pt x="21522" y="1302"/>
                  </a:moveTo>
                  <a:cubicBezTo>
                    <a:pt x="22749" y="1302"/>
                    <a:pt x="22760" y="2742"/>
                    <a:pt x="24623" y="2773"/>
                  </a:cubicBezTo>
                  <a:cubicBezTo>
                    <a:pt x="24623" y="2773"/>
                    <a:pt x="24032" y="3180"/>
                    <a:pt x="23181" y="3291"/>
                  </a:cubicBezTo>
                  <a:cubicBezTo>
                    <a:pt x="22368" y="3364"/>
                    <a:pt x="21665" y="3919"/>
                    <a:pt x="21074" y="5287"/>
                  </a:cubicBezTo>
                  <a:cubicBezTo>
                    <a:pt x="20492" y="6559"/>
                    <a:pt x="20911" y="8653"/>
                    <a:pt x="19977" y="8653"/>
                  </a:cubicBezTo>
                  <a:cubicBezTo>
                    <a:pt x="19961" y="8653"/>
                    <a:pt x="19945" y="8653"/>
                    <a:pt x="19928" y="8651"/>
                  </a:cubicBezTo>
                  <a:cubicBezTo>
                    <a:pt x="19373" y="8614"/>
                    <a:pt x="17968" y="8097"/>
                    <a:pt x="17968" y="8097"/>
                  </a:cubicBezTo>
                  <a:cubicBezTo>
                    <a:pt x="17968" y="8097"/>
                    <a:pt x="18856" y="2144"/>
                    <a:pt x="20667" y="1479"/>
                  </a:cubicBezTo>
                  <a:cubicBezTo>
                    <a:pt x="21011" y="1355"/>
                    <a:pt x="21288" y="1302"/>
                    <a:pt x="21522" y="1302"/>
                  </a:cubicBezTo>
                  <a:close/>
                  <a:moveTo>
                    <a:pt x="17931" y="8540"/>
                  </a:moveTo>
                  <a:cubicBezTo>
                    <a:pt x="18153" y="8651"/>
                    <a:pt x="18486" y="8725"/>
                    <a:pt x="18893" y="8873"/>
                  </a:cubicBezTo>
                  <a:cubicBezTo>
                    <a:pt x="19299" y="9021"/>
                    <a:pt x="19817" y="9169"/>
                    <a:pt x="20371" y="9280"/>
                  </a:cubicBezTo>
                  <a:cubicBezTo>
                    <a:pt x="20926" y="9428"/>
                    <a:pt x="21481" y="9576"/>
                    <a:pt x="22072" y="9649"/>
                  </a:cubicBezTo>
                  <a:cubicBezTo>
                    <a:pt x="22664" y="9760"/>
                    <a:pt x="23292" y="9834"/>
                    <a:pt x="23847" y="9945"/>
                  </a:cubicBezTo>
                  <a:cubicBezTo>
                    <a:pt x="24401" y="10019"/>
                    <a:pt x="24882" y="10093"/>
                    <a:pt x="25363" y="10130"/>
                  </a:cubicBezTo>
                  <a:cubicBezTo>
                    <a:pt x="25806" y="10167"/>
                    <a:pt x="26176" y="10167"/>
                    <a:pt x="26472" y="10204"/>
                  </a:cubicBezTo>
                  <a:cubicBezTo>
                    <a:pt x="26730" y="10204"/>
                    <a:pt x="26878" y="10278"/>
                    <a:pt x="26878" y="10278"/>
                  </a:cubicBezTo>
                  <a:lnTo>
                    <a:pt x="26472" y="10278"/>
                  </a:lnTo>
                  <a:cubicBezTo>
                    <a:pt x="26213" y="10278"/>
                    <a:pt x="25806" y="10315"/>
                    <a:pt x="25363" y="10315"/>
                  </a:cubicBezTo>
                  <a:lnTo>
                    <a:pt x="23773" y="10315"/>
                  </a:lnTo>
                  <a:cubicBezTo>
                    <a:pt x="23218" y="10315"/>
                    <a:pt x="22590" y="10278"/>
                    <a:pt x="21998" y="10204"/>
                  </a:cubicBezTo>
                  <a:cubicBezTo>
                    <a:pt x="21370" y="10167"/>
                    <a:pt x="20778" y="10130"/>
                    <a:pt x="20187" y="10019"/>
                  </a:cubicBezTo>
                  <a:cubicBezTo>
                    <a:pt x="19632" y="9945"/>
                    <a:pt x="19078" y="9871"/>
                    <a:pt x="18597" y="9797"/>
                  </a:cubicBezTo>
                  <a:cubicBezTo>
                    <a:pt x="18301" y="9760"/>
                    <a:pt x="17968" y="9649"/>
                    <a:pt x="17747" y="9612"/>
                  </a:cubicBezTo>
                  <a:cubicBezTo>
                    <a:pt x="17821" y="9243"/>
                    <a:pt x="17894" y="8836"/>
                    <a:pt x="17931" y="8540"/>
                  </a:cubicBezTo>
                  <a:close/>
                  <a:moveTo>
                    <a:pt x="12081" y="10195"/>
                  </a:moveTo>
                  <a:cubicBezTo>
                    <a:pt x="12238" y="10195"/>
                    <a:pt x="12404" y="10223"/>
                    <a:pt x="12571" y="10241"/>
                  </a:cubicBezTo>
                  <a:cubicBezTo>
                    <a:pt x="12829" y="10352"/>
                    <a:pt x="13162" y="10426"/>
                    <a:pt x="13458" y="10537"/>
                  </a:cubicBezTo>
                  <a:cubicBezTo>
                    <a:pt x="13717" y="10611"/>
                    <a:pt x="14050" y="10759"/>
                    <a:pt x="14382" y="10906"/>
                  </a:cubicBezTo>
                  <a:cubicBezTo>
                    <a:pt x="15011" y="11128"/>
                    <a:pt x="15713" y="11424"/>
                    <a:pt x="16453" y="11683"/>
                  </a:cubicBezTo>
                  <a:cubicBezTo>
                    <a:pt x="17192" y="11979"/>
                    <a:pt x="17968" y="12237"/>
                    <a:pt x="18745" y="12533"/>
                  </a:cubicBezTo>
                  <a:cubicBezTo>
                    <a:pt x="19558" y="12792"/>
                    <a:pt x="20371" y="13088"/>
                    <a:pt x="21259" y="13310"/>
                  </a:cubicBezTo>
                  <a:cubicBezTo>
                    <a:pt x="22072" y="13531"/>
                    <a:pt x="22959" y="13753"/>
                    <a:pt x="23847" y="13938"/>
                  </a:cubicBezTo>
                  <a:cubicBezTo>
                    <a:pt x="24734" y="14123"/>
                    <a:pt x="25584" y="14271"/>
                    <a:pt x="26435" y="14308"/>
                  </a:cubicBezTo>
                  <a:cubicBezTo>
                    <a:pt x="26841" y="14382"/>
                    <a:pt x="27248" y="14382"/>
                    <a:pt x="27692" y="14382"/>
                  </a:cubicBezTo>
                  <a:lnTo>
                    <a:pt x="28283" y="14382"/>
                  </a:lnTo>
                  <a:cubicBezTo>
                    <a:pt x="28505" y="14382"/>
                    <a:pt x="28690" y="14382"/>
                    <a:pt x="28912" y="14308"/>
                  </a:cubicBezTo>
                  <a:cubicBezTo>
                    <a:pt x="29762" y="14271"/>
                    <a:pt x="30538" y="14197"/>
                    <a:pt x="31315" y="14049"/>
                  </a:cubicBezTo>
                  <a:cubicBezTo>
                    <a:pt x="32054" y="13901"/>
                    <a:pt x="32757" y="13716"/>
                    <a:pt x="33422" y="13457"/>
                  </a:cubicBezTo>
                  <a:cubicBezTo>
                    <a:pt x="34014" y="13199"/>
                    <a:pt x="34568" y="12903"/>
                    <a:pt x="34975" y="12570"/>
                  </a:cubicBezTo>
                  <a:cubicBezTo>
                    <a:pt x="35382" y="12237"/>
                    <a:pt x="35677" y="11831"/>
                    <a:pt x="35825" y="11498"/>
                  </a:cubicBezTo>
                  <a:cubicBezTo>
                    <a:pt x="36010" y="11128"/>
                    <a:pt x="36010" y="10869"/>
                    <a:pt x="36010" y="10611"/>
                  </a:cubicBezTo>
                  <a:lnTo>
                    <a:pt x="36010" y="10389"/>
                  </a:lnTo>
                  <a:lnTo>
                    <a:pt x="36010" y="10315"/>
                  </a:lnTo>
                  <a:cubicBezTo>
                    <a:pt x="36010" y="10315"/>
                    <a:pt x="36010" y="10352"/>
                    <a:pt x="36047" y="10389"/>
                  </a:cubicBezTo>
                  <a:cubicBezTo>
                    <a:pt x="36047" y="10426"/>
                    <a:pt x="36084" y="10537"/>
                    <a:pt x="36084" y="10611"/>
                  </a:cubicBezTo>
                  <a:cubicBezTo>
                    <a:pt x="36121" y="10869"/>
                    <a:pt x="36121" y="11165"/>
                    <a:pt x="36047" y="11609"/>
                  </a:cubicBezTo>
                  <a:cubicBezTo>
                    <a:pt x="35936" y="12016"/>
                    <a:pt x="35677" y="12459"/>
                    <a:pt x="35271" y="12903"/>
                  </a:cubicBezTo>
                  <a:cubicBezTo>
                    <a:pt x="34827" y="13310"/>
                    <a:pt x="34346" y="13679"/>
                    <a:pt x="33681" y="14049"/>
                  </a:cubicBezTo>
                  <a:cubicBezTo>
                    <a:pt x="33089" y="14382"/>
                    <a:pt x="32350" y="14677"/>
                    <a:pt x="31611" y="14973"/>
                  </a:cubicBezTo>
                  <a:cubicBezTo>
                    <a:pt x="30723" y="15195"/>
                    <a:pt x="29910" y="15454"/>
                    <a:pt x="29023" y="15565"/>
                  </a:cubicBezTo>
                  <a:cubicBezTo>
                    <a:pt x="28801" y="15639"/>
                    <a:pt x="28579" y="15676"/>
                    <a:pt x="28357" y="15676"/>
                  </a:cubicBezTo>
                  <a:cubicBezTo>
                    <a:pt x="28135" y="15713"/>
                    <a:pt x="27914" y="15713"/>
                    <a:pt x="27655" y="15750"/>
                  </a:cubicBezTo>
                  <a:cubicBezTo>
                    <a:pt x="27211" y="15787"/>
                    <a:pt x="26730" y="15787"/>
                    <a:pt x="26287" y="15787"/>
                  </a:cubicBezTo>
                  <a:cubicBezTo>
                    <a:pt x="25363" y="15787"/>
                    <a:pt x="24401" y="15676"/>
                    <a:pt x="23477" y="15491"/>
                  </a:cubicBezTo>
                  <a:cubicBezTo>
                    <a:pt x="22553" y="15306"/>
                    <a:pt x="21629" y="15010"/>
                    <a:pt x="20741" y="14751"/>
                  </a:cubicBezTo>
                  <a:cubicBezTo>
                    <a:pt x="19854" y="14456"/>
                    <a:pt x="19041" y="14086"/>
                    <a:pt x="18227" y="13790"/>
                  </a:cubicBezTo>
                  <a:cubicBezTo>
                    <a:pt x="17451" y="13457"/>
                    <a:pt x="16674" y="13088"/>
                    <a:pt x="15972" y="12718"/>
                  </a:cubicBezTo>
                  <a:cubicBezTo>
                    <a:pt x="15270" y="12348"/>
                    <a:pt x="14604" y="11979"/>
                    <a:pt x="13976" y="11646"/>
                  </a:cubicBezTo>
                  <a:cubicBezTo>
                    <a:pt x="13680" y="11461"/>
                    <a:pt x="13384" y="11313"/>
                    <a:pt x="13125" y="11128"/>
                  </a:cubicBezTo>
                  <a:cubicBezTo>
                    <a:pt x="12829" y="10980"/>
                    <a:pt x="12608" y="10796"/>
                    <a:pt x="12386" y="10722"/>
                  </a:cubicBezTo>
                  <a:cubicBezTo>
                    <a:pt x="12192" y="10638"/>
                    <a:pt x="12018" y="10597"/>
                    <a:pt x="11882" y="10597"/>
                  </a:cubicBezTo>
                  <a:cubicBezTo>
                    <a:pt x="11836" y="10597"/>
                    <a:pt x="11794" y="10601"/>
                    <a:pt x="11757" y="10611"/>
                  </a:cubicBezTo>
                  <a:cubicBezTo>
                    <a:pt x="11646" y="10685"/>
                    <a:pt x="11535" y="10869"/>
                    <a:pt x="11535" y="11054"/>
                  </a:cubicBezTo>
                  <a:cubicBezTo>
                    <a:pt x="11535" y="11424"/>
                    <a:pt x="11572" y="11720"/>
                    <a:pt x="11646" y="11942"/>
                  </a:cubicBezTo>
                  <a:cubicBezTo>
                    <a:pt x="11683" y="12127"/>
                    <a:pt x="11720" y="12237"/>
                    <a:pt x="11720" y="12237"/>
                  </a:cubicBezTo>
                  <a:lnTo>
                    <a:pt x="11609" y="11979"/>
                  </a:lnTo>
                  <a:cubicBezTo>
                    <a:pt x="11499" y="11794"/>
                    <a:pt x="11351" y="11461"/>
                    <a:pt x="11314" y="11054"/>
                  </a:cubicBezTo>
                  <a:cubicBezTo>
                    <a:pt x="11314" y="10943"/>
                    <a:pt x="11314" y="10796"/>
                    <a:pt x="11351" y="10685"/>
                  </a:cubicBezTo>
                  <a:cubicBezTo>
                    <a:pt x="11425" y="10537"/>
                    <a:pt x="11499" y="10389"/>
                    <a:pt x="11646" y="10315"/>
                  </a:cubicBezTo>
                  <a:cubicBezTo>
                    <a:pt x="11776" y="10223"/>
                    <a:pt x="11924" y="10195"/>
                    <a:pt x="12081" y="10195"/>
                  </a:cubicBezTo>
                  <a:close/>
                  <a:moveTo>
                    <a:pt x="20815" y="15861"/>
                  </a:moveTo>
                  <a:cubicBezTo>
                    <a:pt x="20815" y="15861"/>
                    <a:pt x="20883" y="16267"/>
                    <a:pt x="21083" y="16529"/>
                  </a:cubicBezTo>
                  <a:lnTo>
                    <a:pt x="21083" y="16529"/>
                  </a:lnTo>
                  <a:cubicBezTo>
                    <a:pt x="20983" y="16460"/>
                    <a:pt x="20634" y="16360"/>
                    <a:pt x="20445" y="16045"/>
                  </a:cubicBezTo>
                  <a:cubicBezTo>
                    <a:pt x="20445" y="16045"/>
                    <a:pt x="20667" y="16045"/>
                    <a:pt x="20815" y="15861"/>
                  </a:cubicBezTo>
                  <a:close/>
                  <a:moveTo>
                    <a:pt x="18604" y="15052"/>
                  </a:moveTo>
                  <a:cubicBezTo>
                    <a:pt x="18911" y="15052"/>
                    <a:pt x="19282" y="15115"/>
                    <a:pt x="19743" y="15269"/>
                  </a:cubicBezTo>
                  <a:cubicBezTo>
                    <a:pt x="19854" y="15306"/>
                    <a:pt x="20002" y="15343"/>
                    <a:pt x="20187" y="15380"/>
                  </a:cubicBezTo>
                  <a:cubicBezTo>
                    <a:pt x="19854" y="15824"/>
                    <a:pt x="19743" y="16267"/>
                    <a:pt x="19743" y="16267"/>
                  </a:cubicBezTo>
                  <a:cubicBezTo>
                    <a:pt x="19743" y="16267"/>
                    <a:pt x="20002" y="16119"/>
                    <a:pt x="20335" y="16045"/>
                  </a:cubicBezTo>
                  <a:cubicBezTo>
                    <a:pt x="20371" y="16415"/>
                    <a:pt x="20889" y="16748"/>
                    <a:pt x="21481" y="16859"/>
                  </a:cubicBezTo>
                  <a:cubicBezTo>
                    <a:pt x="21629" y="16933"/>
                    <a:pt x="21739" y="16933"/>
                    <a:pt x="21887" y="16933"/>
                  </a:cubicBezTo>
                  <a:cubicBezTo>
                    <a:pt x="21481" y="17118"/>
                    <a:pt x="21259" y="17155"/>
                    <a:pt x="22257" y="17228"/>
                  </a:cubicBezTo>
                  <a:cubicBezTo>
                    <a:pt x="22409" y="17241"/>
                    <a:pt x="22555" y="17247"/>
                    <a:pt x="22694" y="17247"/>
                  </a:cubicBezTo>
                  <a:cubicBezTo>
                    <a:pt x="23363" y="17247"/>
                    <a:pt x="23867" y="17104"/>
                    <a:pt x="24143" y="16859"/>
                  </a:cubicBezTo>
                  <a:cubicBezTo>
                    <a:pt x="24475" y="16970"/>
                    <a:pt x="24808" y="17007"/>
                    <a:pt x="25141" y="17044"/>
                  </a:cubicBezTo>
                  <a:cubicBezTo>
                    <a:pt x="25030" y="17598"/>
                    <a:pt x="24993" y="18264"/>
                    <a:pt x="24956" y="18781"/>
                  </a:cubicBezTo>
                  <a:cubicBezTo>
                    <a:pt x="24882" y="19742"/>
                    <a:pt x="23514" y="20926"/>
                    <a:pt x="25400" y="21443"/>
                  </a:cubicBezTo>
                  <a:cubicBezTo>
                    <a:pt x="25466" y="21465"/>
                    <a:pt x="25488" y="21471"/>
                    <a:pt x="25480" y="21471"/>
                  </a:cubicBezTo>
                  <a:cubicBezTo>
                    <a:pt x="25470" y="21471"/>
                    <a:pt x="25420" y="21463"/>
                    <a:pt x="25350" y="21463"/>
                  </a:cubicBezTo>
                  <a:cubicBezTo>
                    <a:pt x="25175" y="21463"/>
                    <a:pt x="24877" y="21512"/>
                    <a:pt x="24771" y="21850"/>
                  </a:cubicBezTo>
                  <a:cubicBezTo>
                    <a:pt x="24623" y="22220"/>
                    <a:pt x="24253" y="22183"/>
                    <a:pt x="22257" y="22589"/>
                  </a:cubicBezTo>
                  <a:cubicBezTo>
                    <a:pt x="22257" y="22589"/>
                    <a:pt x="22846" y="22851"/>
                    <a:pt x="23686" y="22851"/>
                  </a:cubicBezTo>
                  <a:cubicBezTo>
                    <a:pt x="23739" y="22851"/>
                    <a:pt x="23792" y="22850"/>
                    <a:pt x="23847" y="22848"/>
                  </a:cubicBezTo>
                  <a:cubicBezTo>
                    <a:pt x="24072" y="22836"/>
                    <a:pt x="24265" y="22829"/>
                    <a:pt x="24431" y="22829"/>
                  </a:cubicBezTo>
                  <a:cubicBezTo>
                    <a:pt x="25245" y="22829"/>
                    <a:pt x="25393" y="22978"/>
                    <a:pt x="25363" y="23255"/>
                  </a:cubicBezTo>
                  <a:cubicBezTo>
                    <a:pt x="25333" y="23584"/>
                    <a:pt x="24549" y="23720"/>
                    <a:pt x="23761" y="23720"/>
                  </a:cubicBezTo>
                  <a:cubicBezTo>
                    <a:pt x="23577" y="23720"/>
                    <a:pt x="23393" y="23712"/>
                    <a:pt x="23218" y="23698"/>
                  </a:cubicBezTo>
                  <a:lnTo>
                    <a:pt x="23218" y="23698"/>
                  </a:lnTo>
                  <a:cubicBezTo>
                    <a:pt x="23218" y="23698"/>
                    <a:pt x="25363" y="25103"/>
                    <a:pt x="25363" y="25621"/>
                  </a:cubicBezTo>
                  <a:cubicBezTo>
                    <a:pt x="25400" y="26175"/>
                    <a:pt x="23958" y="26471"/>
                    <a:pt x="23884" y="26471"/>
                  </a:cubicBezTo>
                  <a:cubicBezTo>
                    <a:pt x="19743" y="26101"/>
                    <a:pt x="19262" y="22293"/>
                    <a:pt x="18116" y="20445"/>
                  </a:cubicBezTo>
                  <a:cubicBezTo>
                    <a:pt x="17894" y="20038"/>
                    <a:pt x="17636" y="19336"/>
                    <a:pt x="17414" y="18485"/>
                  </a:cubicBezTo>
                  <a:cubicBezTo>
                    <a:pt x="17525" y="18116"/>
                    <a:pt x="17599" y="17746"/>
                    <a:pt x="17636" y="17302"/>
                  </a:cubicBezTo>
                  <a:cubicBezTo>
                    <a:pt x="17747" y="16563"/>
                    <a:pt x="17821" y="15750"/>
                    <a:pt x="17894" y="15195"/>
                  </a:cubicBezTo>
                  <a:cubicBezTo>
                    <a:pt x="18090" y="15106"/>
                    <a:pt x="18320" y="15052"/>
                    <a:pt x="18604" y="15052"/>
                  </a:cubicBezTo>
                  <a:close/>
                  <a:moveTo>
                    <a:pt x="35456" y="27580"/>
                  </a:moveTo>
                  <a:cubicBezTo>
                    <a:pt x="35456" y="27580"/>
                    <a:pt x="39596" y="28394"/>
                    <a:pt x="42036" y="29799"/>
                  </a:cubicBezTo>
                  <a:cubicBezTo>
                    <a:pt x="42036" y="29799"/>
                    <a:pt x="41778" y="30131"/>
                    <a:pt x="41741" y="30649"/>
                  </a:cubicBezTo>
                  <a:cubicBezTo>
                    <a:pt x="41741" y="30649"/>
                    <a:pt x="40003" y="28985"/>
                    <a:pt x="35456" y="27580"/>
                  </a:cubicBezTo>
                  <a:close/>
                  <a:moveTo>
                    <a:pt x="14419" y="27543"/>
                  </a:moveTo>
                  <a:cubicBezTo>
                    <a:pt x="14678" y="27839"/>
                    <a:pt x="14863" y="28246"/>
                    <a:pt x="14863" y="28246"/>
                  </a:cubicBezTo>
                  <a:cubicBezTo>
                    <a:pt x="8356" y="29318"/>
                    <a:pt x="5731" y="31610"/>
                    <a:pt x="5731" y="31610"/>
                  </a:cubicBezTo>
                  <a:cubicBezTo>
                    <a:pt x="5583" y="30982"/>
                    <a:pt x="5398" y="30501"/>
                    <a:pt x="5398" y="30501"/>
                  </a:cubicBezTo>
                  <a:cubicBezTo>
                    <a:pt x="6655" y="28800"/>
                    <a:pt x="14419" y="27543"/>
                    <a:pt x="14419" y="27543"/>
                  </a:cubicBezTo>
                  <a:close/>
                  <a:moveTo>
                    <a:pt x="18523" y="24881"/>
                  </a:moveTo>
                  <a:lnTo>
                    <a:pt x="18523" y="24881"/>
                  </a:lnTo>
                  <a:cubicBezTo>
                    <a:pt x="18523" y="24882"/>
                    <a:pt x="19115" y="26212"/>
                    <a:pt x="21037" y="27765"/>
                  </a:cubicBezTo>
                  <a:cubicBezTo>
                    <a:pt x="23107" y="29503"/>
                    <a:pt x="24032" y="29688"/>
                    <a:pt x="24032" y="29688"/>
                  </a:cubicBezTo>
                  <a:cubicBezTo>
                    <a:pt x="24032" y="29688"/>
                    <a:pt x="21444" y="30908"/>
                    <a:pt x="20741" y="31980"/>
                  </a:cubicBezTo>
                  <a:cubicBezTo>
                    <a:pt x="20741" y="31980"/>
                    <a:pt x="20741" y="30501"/>
                    <a:pt x="19928" y="28689"/>
                  </a:cubicBezTo>
                  <a:cubicBezTo>
                    <a:pt x="19114" y="27026"/>
                    <a:pt x="18634" y="25991"/>
                    <a:pt x="18523" y="24881"/>
                  </a:cubicBezTo>
                  <a:close/>
                  <a:moveTo>
                    <a:pt x="29799" y="25880"/>
                  </a:moveTo>
                  <a:lnTo>
                    <a:pt x="29799" y="25880"/>
                  </a:lnTo>
                  <a:cubicBezTo>
                    <a:pt x="29799" y="25880"/>
                    <a:pt x="28986" y="27839"/>
                    <a:pt x="28912" y="29540"/>
                  </a:cubicBezTo>
                  <a:cubicBezTo>
                    <a:pt x="28838" y="31388"/>
                    <a:pt x="29207" y="32682"/>
                    <a:pt x="29207" y="32682"/>
                  </a:cubicBezTo>
                  <a:cubicBezTo>
                    <a:pt x="29207" y="32682"/>
                    <a:pt x="27063" y="29872"/>
                    <a:pt x="25215" y="29688"/>
                  </a:cubicBezTo>
                  <a:cubicBezTo>
                    <a:pt x="25215" y="29688"/>
                    <a:pt x="28246" y="28246"/>
                    <a:pt x="29799" y="25880"/>
                  </a:cubicBezTo>
                  <a:close/>
                  <a:moveTo>
                    <a:pt x="15602" y="31351"/>
                  </a:moveTo>
                  <a:lnTo>
                    <a:pt x="15750" y="31943"/>
                  </a:lnTo>
                  <a:lnTo>
                    <a:pt x="7580" y="33385"/>
                  </a:lnTo>
                  <a:lnTo>
                    <a:pt x="7580" y="33385"/>
                  </a:lnTo>
                  <a:lnTo>
                    <a:pt x="15602" y="31351"/>
                  </a:lnTo>
                  <a:close/>
                  <a:moveTo>
                    <a:pt x="24658" y="30681"/>
                  </a:moveTo>
                  <a:cubicBezTo>
                    <a:pt x="24995" y="30681"/>
                    <a:pt x="25369" y="30773"/>
                    <a:pt x="25769" y="31019"/>
                  </a:cubicBezTo>
                  <a:cubicBezTo>
                    <a:pt x="26041" y="31178"/>
                    <a:pt x="26113" y="31221"/>
                    <a:pt x="26068" y="31221"/>
                  </a:cubicBezTo>
                  <a:cubicBezTo>
                    <a:pt x="26016" y="31221"/>
                    <a:pt x="25804" y="31162"/>
                    <a:pt x="25563" y="31162"/>
                  </a:cubicBezTo>
                  <a:cubicBezTo>
                    <a:pt x="25198" y="31162"/>
                    <a:pt x="24767" y="31297"/>
                    <a:pt x="24734" y="31980"/>
                  </a:cubicBezTo>
                  <a:cubicBezTo>
                    <a:pt x="24660" y="33052"/>
                    <a:pt x="25178" y="33828"/>
                    <a:pt x="24512" y="33828"/>
                  </a:cubicBezTo>
                  <a:cubicBezTo>
                    <a:pt x="23699" y="33828"/>
                    <a:pt x="23958" y="33200"/>
                    <a:pt x="23588" y="32719"/>
                  </a:cubicBezTo>
                  <a:cubicBezTo>
                    <a:pt x="23033" y="32054"/>
                    <a:pt x="22812" y="31573"/>
                    <a:pt x="23218" y="31240"/>
                  </a:cubicBezTo>
                  <a:cubicBezTo>
                    <a:pt x="23531" y="31000"/>
                    <a:pt x="24031" y="30681"/>
                    <a:pt x="24658" y="30681"/>
                  </a:cubicBezTo>
                  <a:close/>
                  <a:moveTo>
                    <a:pt x="21296" y="0"/>
                  </a:moveTo>
                  <a:cubicBezTo>
                    <a:pt x="21111" y="0"/>
                    <a:pt x="20889" y="0"/>
                    <a:pt x="20704" y="37"/>
                  </a:cubicBezTo>
                  <a:lnTo>
                    <a:pt x="20150" y="185"/>
                  </a:lnTo>
                  <a:cubicBezTo>
                    <a:pt x="20039" y="222"/>
                    <a:pt x="19891" y="259"/>
                    <a:pt x="19817" y="333"/>
                  </a:cubicBezTo>
                  <a:cubicBezTo>
                    <a:pt x="19780" y="333"/>
                    <a:pt x="19706" y="370"/>
                    <a:pt x="19669" y="370"/>
                  </a:cubicBezTo>
                  <a:cubicBezTo>
                    <a:pt x="19595" y="407"/>
                    <a:pt x="19484" y="518"/>
                    <a:pt x="19410" y="555"/>
                  </a:cubicBezTo>
                  <a:cubicBezTo>
                    <a:pt x="19336" y="592"/>
                    <a:pt x="19299" y="592"/>
                    <a:pt x="19262" y="629"/>
                  </a:cubicBezTo>
                  <a:cubicBezTo>
                    <a:pt x="19041" y="813"/>
                    <a:pt x="18856" y="1072"/>
                    <a:pt x="18597" y="1368"/>
                  </a:cubicBezTo>
                  <a:cubicBezTo>
                    <a:pt x="18560" y="1479"/>
                    <a:pt x="18486" y="1553"/>
                    <a:pt x="18412" y="1701"/>
                  </a:cubicBezTo>
                  <a:cubicBezTo>
                    <a:pt x="18338" y="1886"/>
                    <a:pt x="18227" y="2033"/>
                    <a:pt x="18153" y="2255"/>
                  </a:cubicBezTo>
                  <a:cubicBezTo>
                    <a:pt x="18116" y="2403"/>
                    <a:pt x="18005" y="2551"/>
                    <a:pt x="17968" y="2662"/>
                  </a:cubicBezTo>
                  <a:cubicBezTo>
                    <a:pt x="17599" y="3512"/>
                    <a:pt x="17303" y="4584"/>
                    <a:pt x="17044" y="5878"/>
                  </a:cubicBezTo>
                  <a:cubicBezTo>
                    <a:pt x="16748" y="7098"/>
                    <a:pt x="16564" y="8319"/>
                    <a:pt x="16490" y="9132"/>
                  </a:cubicBezTo>
                  <a:cubicBezTo>
                    <a:pt x="16342" y="9132"/>
                    <a:pt x="16194" y="9095"/>
                    <a:pt x="16083" y="9095"/>
                  </a:cubicBezTo>
                  <a:cubicBezTo>
                    <a:pt x="15824" y="9095"/>
                    <a:pt x="15602" y="9058"/>
                    <a:pt x="15380" y="9058"/>
                  </a:cubicBezTo>
                  <a:cubicBezTo>
                    <a:pt x="15048" y="9058"/>
                    <a:pt x="14678" y="9021"/>
                    <a:pt x="14345" y="9021"/>
                  </a:cubicBezTo>
                  <a:lnTo>
                    <a:pt x="13495" y="9021"/>
                  </a:lnTo>
                  <a:cubicBezTo>
                    <a:pt x="13051" y="9021"/>
                    <a:pt x="12756" y="9058"/>
                    <a:pt x="12423" y="9095"/>
                  </a:cubicBezTo>
                  <a:cubicBezTo>
                    <a:pt x="12053" y="9132"/>
                    <a:pt x="11757" y="9206"/>
                    <a:pt x="11535" y="9280"/>
                  </a:cubicBezTo>
                  <a:cubicBezTo>
                    <a:pt x="11351" y="9317"/>
                    <a:pt x="11166" y="9428"/>
                    <a:pt x="11092" y="9502"/>
                  </a:cubicBezTo>
                  <a:cubicBezTo>
                    <a:pt x="10463" y="9871"/>
                    <a:pt x="10389" y="10389"/>
                    <a:pt x="10352" y="10685"/>
                  </a:cubicBezTo>
                  <a:cubicBezTo>
                    <a:pt x="10278" y="10943"/>
                    <a:pt x="10352" y="11165"/>
                    <a:pt x="10426" y="11461"/>
                  </a:cubicBezTo>
                  <a:cubicBezTo>
                    <a:pt x="10426" y="11498"/>
                    <a:pt x="10463" y="11535"/>
                    <a:pt x="10463" y="11609"/>
                  </a:cubicBezTo>
                  <a:cubicBezTo>
                    <a:pt x="10537" y="11683"/>
                    <a:pt x="10574" y="11794"/>
                    <a:pt x="10611" y="11831"/>
                  </a:cubicBezTo>
                  <a:cubicBezTo>
                    <a:pt x="10648" y="11905"/>
                    <a:pt x="10759" y="12016"/>
                    <a:pt x="10796" y="12053"/>
                  </a:cubicBezTo>
                  <a:cubicBezTo>
                    <a:pt x="10907" y="12163"/>
                    <a:pt x="10944" y="12237"/>
                    <a:pt x="11018" y="12348"/>
                  </a:cubicBezTo>
                  <a:lnTo>
                    <a:pt x="11314" y="12607"/>
                  </a:lnTo>
                  <a:cubicBezTo>
                    <a:pt x="11462" y="12755"/>
                    <a:pt x="11646" y="12903"/>
                    <a:pt x="11831" y="13014"/>
                  </a:cubicBezTo>
                  <a:cubicBezTo>
                    <a:pt x="12201" y="13310"/>
                    <a:pt x="12608" y="13568"/>
                    <a:pt x="13125" y="13901"/>
                  </a:cubicBezTo>
                  <a:cubicBezTo>
                    <a:pt x="13199" y="13938"/>
                    <a:pt x="13310" y="14012"/>
                    <a:pt x="13347" y="14049"/>
                  </a:cubicBezTo>
                  <a:cubicBezTo>
                    <a:pt x="13495" y="14123"/>
                    <a:pt x="13606" y="14234"/>
                    <a:pt x="13754" y="14271"/>
                  </a:cubicBezTo>
                  <a:lnTo>
                    <a:pt x="14456" y="14677"/>
                  </a:lnTo>
                  <a:cubicBezTo>
                    <a:pt x="14715" y="14862"/>
                    <a:pt x="15048" y="15047"/>
                    <a:pt x="15380" y="15232"/>
                  </a:cubicBezTo>
                  <a:lnTo>
                    <a:pt x="15417" y="15306"/>
                  </a:lnTo>
                  <a:cubicBezTo>
                    <a:pt x="15454" y="15565"/>
                    <a:pt x="15565" y="15934"/>
                    <a:pt x="15639" y="16341"/>
                  </a:cubicBezTo>
                  <a:cubicBezTo>
                    <a:pt x="15750" y="16859"/>
                    <a:pt x="15898" y="17413"/>
                    <a:pt x="16009" y="17931"/>
                  </a:cubicBezTo>
                  <a:cubicBezTo>
                    <a:pt x="16009" y="17968"/>
                    <a:pt x="16083" y="18079"/>
                    <a:pt x="16083" y="18116"/>
                  </a:cubicBezTo>
                  <a:cubicBezTo>
                    <a:pt x="15935" y="18338"/>
                    <a:pt x="15824" y="18559"/>
                    <a:pt x="15750" y="18855"/>
                  </a:cubicBezTo>
                  <a:cubicBezTo>
                    <a:pt x="15750" y="18892"/>
                    <a:pt x="15713" y="18929"/>
                    <a:pt x="15713" y="19003"/>
                  </a:cubicBezTo>
                  <a:cubicBezTo>
                    <a:pt x="15565" y="19262"/>
                    <a:pt x="15454" y="19595"/>
                    <a:pt x="15270" y="19927"/>
                  </a:cubicBezTo>
                  <a:cubicBezTo>
                    <a:pt x="14715" y="21073"/>
                    <a:pt x="13791" y="21480"/>
                    <a:pt x="13162" y="21850"/>
                  </a:cubicBezTo>
                  <a:lnTo>
                    <a:pt x="13125" y="21887"/>
                  </a:lnTo>
                  <a:lnTo>
                    <a:pt x="13051" y="21887"/>
                  </a:lnTo>
                  <a:cubicBezTo>
                    <a:pt x="13051" y="21887"/>
                    <a:pt x="13014" y="21887"/>
                    <a:pt x="13014" y="21961"/>
                  </a:cubicBezTo>
                  <a:lnTo>
                    <a:pt x="12977" y="21998"/>
                  </a:lnTo>
                  <a:lnTo>
                    <a:pt x="12940" y="22035"/>
                  </a:lnTo>
                  <a:cubicBezTo>
                    <a:pt x="12866" y="22146"/>
                    <a:pt x="12829" y="22220"/>
                    <a:pt x="12829" y="22367"/>
                  </a:cubicBezTo>
                  <a:lnTo>
                    <a:pt x="12829" y="22441"/>
                  </a:lnTo>
                  <a:cubicBezTo>
                    <a:pt x="12829" y="22552"/>
                    <a:pt x="12866" y="22626"/>
                    <a:pt x="12940" y="22737"/>
                  </a:cubicBezTo>
                  <a:cubicBezTo>
                    <a:pt x="12977" y="22885"/>
                    <a:pt x="13051" y="22996"/>
                    <a:pt x="13125" y="23181"/>
                  </a:cubicBezTo>
                  <a:cubicBezTo>
                    <a:pt x="13532" y="24253"/>
                    <a:pt x="13902" y="25769"/>
                    <a:pt x="14050" y="26582"/>
                  </a:cubicBezTo>
                  <a:cubicBezTo>
                    <a:pt x="14050" y="26619"/>
                    <a:pt x="14086" y="26656"/>
                    <a:pt x="14086" y="26767"/>
                  </a:cubicBezTo>
                  <a:cubicBezTo>
                    <a:pt x="13976" y="26767"/>
                    <a:pt x="13902" y="26804"/>
                    <a:pt x="13754" y="26804"/>
                  </a:cubicBezTo>
                  <a:lnTo>
                    <a:pt x="13717" y="26804"/>
                  </a:lnTo>
                  <a:cubicBezTo>
                    <a:pt x="13569" y="26841"/>
                    <a:pt x="13384" y="26841"/>
                    <a:pt x="13199" y="26878"/>
                  </a:cubicBezTo>
                  <a:cubicBezTo>
                    <a:pt x="13162" y="26878"/>
                    <a:pt x="13051" y="26952"/>
                    <a:pt x="12977" y="26952"/>
                  </a:cubicBezTo>
                  <a:cubicBezTo>
                    <a:pt x="12829" y="26952"/>
                    <a:pt x="12756" y="26989"/>
                    <a:pt x="12608" y="27026"/>
                  </a:cubicBezTo>
                  <a:cubicBezTo>
                    <a:pt x="12423" y="27063"/>
                    <a:pt x="12238" y="27137"/>
                    <a:pt x="12053" y="27137"/>
                  </a:cubicBezTo>
                  <a:cubicBezTo>
                    <a:pt x="11757" y="27174"/>
                    <a:pt x="11499" y="27248"/>
                    <a:pt x="11203" y="27321"/>
                  </a:cubicBezTo>
                  <a:cubicBezTo>
                    <a:pt x="11092" y="27358"/>
                    <a:pt x="10944" y="27358"/>
                    <a:pt x="10796" y="27395"/>
                  </a:cubicBezTo>
                  <a:cubicBezTo>
                    <a:pt x="10648" y="27432"/>
                    <a:pt x="10537" y="27432"/>
                    <a:pt x="10389" y="27506"/>
                  </a:cubicBezTo>
                  <a:cubicBezTo>
                    <a:pt x="10094" y="27543"/>
                    <a:pt x="9835" y="27617"/>
                    <a:pt x="9613" y="27728"/>
                  </a:cubicBezTo>
                  <a:cubicBezTo>
                    <a:pt x="9280" y="27802"/>
                    <a:pt x="8911" y="27913"/>
                    <a:pt x="8578" y="27987"/>
                  </a:cubicBezTo>
                  <a:cubicBezTo>
                    <a:pt x="8430" y="28061"/>
                    <a:pt x="8319" y="28098"/>
                    <a:pt x="8208" y="28135"/>
                  </a:cubicBezTo>
                  <a:cubicBezTo>
                    <a:pt x="7949" y="28246"/>
                    <a:pt x="7691" y="28320"/>
                    <a:pt x="7469" y="28431"/>
                  </a:cubicBezTo>
                  <a:cubicBezTo>
                    <a:pt x="7284" y="28505"/>
                    <a:pt x="7062" y="28541"/>
                    <a:pt x="6877" y="28652"/>
                  </a:cubicBezTo>
                  <a:cubicBezTo>
                    <a:pt x="6840" y="28652"/>
                    <a:pt x="6766" y="28689"/>
                    <a:pt x="6729" y="28689"/>
                  </a:cubicBezTo>
                  <a:cubicBezTo>
                    <a:pt x="6397" y="28837"/>
                    <a:pt x="6101" y="28985"/>
                    <a:pt x="5768" y="29170"/>
                  </a:cubicBezTo>
                  <a:cubicBezTo>
                    <a:pt x="5583" y="29244"/>
                    <a:pt x="5398" y="29392"/>
                    <a:pt x="5214" y="29466"/>
                  </a:cubicBezTo>
                  <a:cubicBezTo>
                    <a:pt x="5214" y="29466"/>
                    <a:pt x="5177" y="29466"/>
                    <a:pt x="5177" y="29540"/>
                  </a:cubicBezTo>
                  <a:cubicBezTo>
                    <a:pt x="4881" y="29725"/>
                    <a:pt x="4659" y="29909"/>
                    <a:pt x="4474" y="30131"/>
                  </a:cubicBezTo>
                  <a:cubicBezTo>
                    <a:pt x="4363" y="30205"/>
                    <a:pt x="4326" y="30316"/>
                    <a:pt x="4289" y="30353"/>
                  </a:cubicBezTo>
                  <a:cubicBezTo>
                    <a:pt x="4178" y="30538"/>
                    <a:pt x="3993" y="30760"/>
                    <a:pt x="3883" y="31092"/>
                  </a:cubicBezTo>
                  <a:cubicBezTo>
                    <a:pt x="3772" y="31277"/>
                    <a:pt x="3624" y="31499"/>
                    <a:pt x="3513" y="31795"/>
                  </a:cubicBezTo>
                  <a:cubicBezTo>
                    <a:pt x="3365" y="32017"/>
                    <a:pt x="3254" y="32313"/>
                    <a:pt x="3143" y="32571"/>
                  </a:cubicBezTo>
                  <a:cubicBezTo>
                    <a:pt x="2958" y="32978"/>
                    <a:pt x="2699" y="33496"/>
                    <a:pt x="2478" y="34013"/>
                  </a:cubicBezTo>
                  <a:cubicBezTo>
                    <a:pt x="2441" y="34050"/>
                    <a:pt x="2441" y="34161"/>
                    <a:pt x="2404" y="34198"/>
                  </a:cubicBezTo>
                  <a:cubicBezTo>
                    <a:pt x="2293" y="34383"/>
                    <a:pt x="2219" y="34568"/>
                    <a:pt x="2145" y="34790"/>
                  </a:cubicBezTo>
                  <a:cubicBezTo>
                    <a:pt x="2108" y="34937"/>
                    <a:pt x="2034" y="35122"/>
                    <a:pt x="1960" y="35270"/>
                  </a:cubicBezTo>
                  <a:cubicBezTo>
                    <a:pt x="1849" y="35529"/>
                    <a:pt x="1738" y="35862"/>
                    <a:pt x="1590" y="36194"/>
                  </a:cubicBezTo>
                  <a:cubicBezTo>
                    <a:pt x="1553" y="36268"/>
                    <a:pt x="1516" y="36379"/>
                    <a:pt x="1516" y="36453"/>
                  </a:cubicBezTo>
                  <a:cubicBezTo>
                    <a:pt x="1479" y="36601"/>
                    <a:pt x="1369" y="36786"/>
                    <a:pt x="1332" y="36934"/>
                  </a:cubicBezTo>
                  <a:cubicBezTo>
                    <a:pt x="1295" y="37008"/>
                    <a:pt x="1221" y="37156"/>
                    <a:pt x="1184" y="37230"/>
                  </a:cubicBezTo>
                  <a:cubicBezTo>
                    <a:pt x="777" y="38265"/>
                    <a:pt x="407" y="39374"/>
                    <a:pt x="1" y="40520"/>
                  </a:cubicBezTo>
                  <a:lnTo>
                    <a:pt x="925" y="40520"/>
                  </a:lnTo>
                  <a:cubicBezTo>
                    <a:pt x="2108" y="36675"/>
                    <a:pt x="3439" y="33533"/>
                    <a:pt x="4104" y="32497"/>
                  </a:cubicBezTo>
                  <a:lnTo>
                    <a:pt x="4104" y="32497"/>
                  </a:lnTo>
                  <a:cubicBezTo>
                    <a:pt x="4104" y="32498"/>
                    <a:pt x="3328" y="34568"/>
                    <a:pt x="2995" y="35936"/>
                  </a:cubicBezTo>
                  <a:cubicBezTo>
                    <a:pt x="2773" y="36934"/>
                    <a:pt x="3069" y="38856"/>
                    <a:pt x="2884" y="40483"/>
                  </a:cubicBezTo>
                  <a:lnTo>
                    <a:pt x="6471" y="40483"/>
                  </a:lnTo>
                  <a:lnTo>
                    <a:pt x="6323" y="39522"/>
                  </a:lnTo>
                  <a:cubicBezTo>
                    <a:pt x="6212" y="38856"/>
                    <a:pt x="6138" y="38265"/>
                    <a:pt x="5990" y="37599"/>
                  </a:cubicBezTo>
                  <a:cubicBezTo>
                    <a:pt x="5916" y="37008"/>
                    <a:pt x="5805" y="36416"/>
                    <a:pt x="5657" y="35862"/>
                  </a:cubicBezTo>
                  <a:cubicBezTo>
                    <a:pt x="5583" y="35307"/>
                    <a:pt x="5472" y="34790"/>
                    <a:pt x="5398" y="34272"/>
                  </a:cubicBezTo>
                  <a:cubicBezTo>
                    <a:pt x="5287" y="33828"/>
                    <a:pt x="5214" y="33348"/>
                    <a:pt x="5103" y="32941"/>
                  </a:cubicBezTo>
                  <a:cubicBezTo>
                    <a:pt x="5029" y="32534"/>
                    <a:pt x="4992" y="32202"/>
                    <a:pt x="4881" y="31943"/>
                  </a:cubicBezTo>
                  <a:cubicBezTo>
                    <a:pt x="4733" y="31388"/>
                    <a:pt x="4659" y="31056"/>
                    <a:pt x="4659" y="31056"/>
                  </a:cubicBezTo>
                  <a:lnTo>
                    <a:pt x="4659" y="31056"/>
                  </a:lnTo>
                  <a:cubicBezTo>
                    <a:pt x="4659" y="31056"/>
                    <a:pt x="4807" y="31388"/>
                    <a:pt x="4992" y="31869"/>
                  </a:cubicBezTo>
                  <a:cubicBezTo>
                    <a:pt x="5177" y="32423"/>
                    <a:pt x="5435" y="33237"/>
                    <a:pt x="5731" y="34161"/>
                  </a:cubicBezTo>
                  <a:cubicBezTo>
                    <a:pt x="5842" y="34605"/>
                    <a:pt x="5990" y="35159"/>
                    <a:pt x="6138" y="35714"/>
                  </a:cubicBezTo>
                  <a:cubicBezTo>
                    <a:pt x="6286" y="36268"/>
                    <a:pt x="6397" y="36860"/>
                    <a:pt x="6544" y="37488"/>
                  </a:cubicBezTo>
                  <a:cubicBezTo>
                    <a:pt x="6692" y="38080"/>
                    <a:pt x="6766" y="38708"/>
                    <a:pt x="6914" y="39374"/>
                  </a:cubicBezTo>
                  <a:cubicBezTo>
                    <a:pt x="6951" y="39744"/>
                    <a:pt x="7025" y="40076"/>
                    <a:pt x="7099" y="40446"/>
                  </a:cubicBezTo>
                  <a:lnTo>
                    <a:pt x="12793" y="40446"/>
                  </a:lnTo>
                  <a:lnTo>
                    <a:pt x="12793" y="40187"/>
                  </a:lnTo>
                  <a:lnTo>
                    <a:pt x="12793" y="37193"/>
                  </a:lnTo>
                  <a:lnTo>
                    <a:pt x="12793" y="34272"/>
                  </a:lnTo>
                  <a:cubicBezTo>
                    <a:pt x="12793" y="34272"/>
                    <a:pt x="13014" y="35455"/>
                    <a:pt x="13162" y="37193"/>
                  </a:cubicBezTo>
                  <a:cubicBezTo>
                    <a:pt x="13273" y="38080"/>
                    <a:pt x="13310" y="39078"/>
                    <a:pt x="13347" y="40187"/>
                  </a:cubicBezTo>
                  <a:lnTo>
                    <a:pt x="13347" y="40446"/>
                  </a:lnTo>
                  <a:lnTo>
                    <a:pt x="18301" y="40446"/>
                  </a:lnTo>
                  <a:lnTo>
                    <a:pt x="17857" y="37784"/>
                  </a:lnTo>
                  <a:cubicBezTo>
                    <a:pt x="17673" y="36601"/>
                    <a:pt x="17451" y="35455"/>
                    <a:pt x="17229" y="34383"/>
                  </a:cubicBezTo>
                  <a:cubicBezTo>
                    <a:pt x="17007" y="33311"/>
                    <a:pt x="16748" y="32313"/>
                    <a:pt x="16490" y="31314"/>
                  </a:cubicBezTo>
                  <a:cubicBezTo>
                    <a:pt x="15972" y="29429"/>
                    <a:pt x="15417" y="27802"/>
                    <a:pt x="14900" y="26471"/>
                  </a:cubicBezTo>
                  <a:cubicBezTo>
                    <a:pt x="14419" y="25140"/>
                    <a:pt x="14050" y="24105"/>
                    <a:pt x="13754" y="23366"/>
                  </a:cubicBezTo>
                  <a:cubicBezTo>
                    <a:pt x="13495" y="22700"/>
                    <a:pt x="13347" y="22331"/>
                    <a:pt x="13347" y="22330"/>
                  </a:cubicBezTo>
                  <a:lnTo>
                    <a:pt x="13347" y="22330"/>
                  </a:lnTo>
                  <a:cubicBezTo>
                    <a:pt x="13347" y="22331"/>
                    <a:pt x="13532" y="22700"/>
                    <a:pt x="13791" y="23366"/>
                  </a:cubicBezTo>
                  <a:cubicBezTo>
                    <a:pt x="14123" y="24068"/>
                    <a:pt x="14604" y="25103"/>
                    <a:pt x="15085" y="26434"/>
                  </a:cubicBezTo>
                  <a:cubicBezTo>
                    <a:pt x="15602" y="27765"/>
                    <a:pt x="16268" y="29392"/>
                    <a:pt x="16822" y="31277"/>
                  </a:cubicBezTo>
                  <a:cubicBezTo>
                    <a:pt x="17081" y="32239"/>
                    <a:pt x="17414" y="33274"/>
                    <a:pt x="17636" y="34346"/>
                  </a:cubicBezTo>
                  <a:cubicBezTo>
                    <a:pt x="17931" y="35455"/>
                    <a:pt x="18153" y="36564"/>
                    <a:pt x="18338" y="37747"/>
                  </a:cubicBezTo>
                  <a:cubicBezTo>
                    <a:pt x="18523" y="38635"/>
                    <a:pt x="18671" y="39522"/>
                    <a:pt x="18782" y="40483"/>
                  </a:cubicBezTo>
                  <a:lnTo>
                    <a:pt x="22442" y="40483"/>
                  </a:lnTo>
                  <a:cubicBezTo>
                    <a:pt x="22553" y="38967"/>
                    <a:pt x="22664" y="37747"/>
                    <a:pt x="22812" y="37119"/>
                  </a:cubicBezTo>
                  <a:cubicBezTo>
                    <a:pt x="22996" y="36194"/>
                    <a:pt x="23126" y="35760"/>
                    <a:pt x="23204" y="35760"/>
                  </a:cubicBezTo>
                  <a:cubicBezTo>
                    <a:pt x="23283" y="35760"/>
                    <a:pt x="23311" y="36194"/>
                    <a:pt x="23292" y="37008"/>
                  </a:cubicBezTo>
                  <a:cubicBezTo>
                    <a:pt x="23292" y="37284"/>
                    <a:pt x="23319" y="37397"/>
                    <a:pt x="23364" y="37397"/>
                  </a:cubicBezTo>
                  <a:cubicBezTo>
                    <a:pt x="23566" y="37397"/>
                    <a:pt x="24138" y="35161"/>
                    <a:pt x="24373" y="35161"/>
                  </a:cubicBezTo>
                  <a:cubicBezTo>
                    <a:pt x="24431" y="35161"/>
                    <a:pt x="24469" y="35298"/>
                    <a:pt x="24475" y="35640"/>
                  </a:cubicBezTo>
                  <a:cubicBezTo>
                    <a:pt x="24475" y="35640"/>
                    <a:pt x="24327" y="37673"/>
                    <a:pt x="24143" y="40483"/>
                  </a:cubicBezTo>
                  <a:lnTo>
                    <a:pt x="28690" y="40483"/>
                  </a:lnTo>
                  <a:cubicBezTo>
                    <a:pt x="29023" y="39152"/>
                    <a:pt x="29392" y="37784"/>
                    <a:pt x="29762" y="36601"/>
                  </a:cubicBezTo>
                  <a:cubicBezTo>
                    <a:pt x="31056" y="32313"/>
                    <a:pt x="32609" y="28874"/>
                    <a:pt x="33866" y="26582"/>
                  </a:cubicBezTo>
                  <a:cubicBezTo>
                    <a:pt x="35122" y="24254"/>
                    <a:pt x="36047" y="23108"/>
                    <a:pt x="36047" y="23107"/>
                  </a:cubicBezTo>
                  <a:lnTo>
                    <a:pt x="36047" y="23107"/>
                  </a:lnTo>
                  <a:cubicBezTo>
                    <a:pt x="36047" y="23107"/>
                    <a:pt x="35788" y="23440"/>
                    <a:pt x="35419" y="23994"/>
                  </a:cubicBezTo>
                  <a:cubicBezTo>
                    <a:pt x="35049" y="24586"/>
                    <a:pt x="34568" y="25473"/>
                    <a:pt x="34014" y="26656"/>
                  </a:cubicBezTo>
                  <a:cubicBezTo>
                    <a:pt x="33459" y="27802"/>
                    <a:pt x="32794" y="29281"/>
                    <a:pt x="32165" y="30945"/>
                  </a:cubicBezTo>
                  <a:cubicBezTo>
                    <a:pt x="31500" y="32682"/>
                    <a:pt x="30871" y="34605"/>
                    <a:pt x="30243" y="36749"/>
                  </a:cubicBezTo>
                  <a:cubicBezTo>
                    <a:pt x="29947" y="37932"/>
                    <a:pt x="29614" y="39189"/>
                    <a:pt x="29281" y="40483"/>
                  </a:cubicBezTo>
                  <a:lnTo>
                    <a:pt x="36565" y="40483"/>
                  </a:lnTo>
                  <a:cubicBezTo>
                    <a:pt x="36786" y="39522"/>
                    <a:pt x="36971" y="38524"/>
                    <a:pt x="37156" y="37673"/>
                  </a:cubicBezTo>
                  <a:cubicBezTo>
                    <a:pt x="37962" y="33800"/>
                    <a:pt x="38429" y="31934"/>
                    <a:pt x="38615" y="31934"/>
                  </a:cubicBezTo>
                  <a:cubicBezTo>
                    <a:pt x="38736" y="31934"/>
                    <a:pt x="38737" y="32726"/>
                    <a:pt x="38635" y="34272"/>
                  </a:cubicBezTo>
                  <a:cubicBezTo>
                    <a:pt x="38524" y="35677"/>
                    <a:pt x="38117" y="37895"/>
                    <a:pt x="37563" y="40483"/>
                  </a:cubicBezTo>
                  <a:lnTo>
                    <a:pt x="39966" y="40483"/>
                  </a:lnTo>
                  <a:cubicBezTo>
                    <a:pt x="40003" y="39928"/>
                    <a:pt x="40114" y="39411"/>
                    <a:pt x="40188" y="38856"/>
                  </a:cubicBezTo>
                  <a:cubicBezTo>
                    <a:pt x="40299" y="38265"/>
                    <a:pt x="40373" y="37673"/>
                    <a:pt x="40484" y="37119"/>
                  </a:cubicBezTo>
                  <a:cubicBezTo>
                    <a:pt x="40668" y="35936"/>
                    <a:pt x="40890" y="34900"/>
                    <a:pt x="41112" y="33976"/>
                  </a:cubicBezTo>
                  <a:cubicBezTo>
                    <a:pt x="41371" y="33052"/>
                    <a:pt x="41556" y="32313"/>
                    <a:pt x="41741" y="31795"/>
                  </a:cubicBezTo>
                  <a:cubicBezTo>
                    <a:pt x="41851" y="31277"/>
                    <a:pt x="41999" y="30945"/>
                    <a:pt x="41999" y="30945"/>
                  </a:cubicBezTo>
                  <a:lnTo>
                    <a:pt x="41999" y="30945"/>
                  </a:lnTo>
                  <a:cubicBezTo>
                    <a:pt x="41999" y="30945"/>
                    <a:pt x="41888" y="31277"/>
                    <a:pt x="41815" y="31795"/>
                  </a:cubicBezTo>
                  <a:cubicBezTo>
                    <a:pt x="41667" y="32313"/>
                    <a:pt x="41519" y="33089"/>
                    <a:pt x="41334" y="34013"/>
                  </a:cubicBezTo>
                  <a:cubicBezTo>
                    <a:pt x="41260" y="34457"/>
                    <a:pt x="41149" y="34974"/>
                    <a:pt x="41075" y="35492"/>
                  </a:cubicBezTo>
                  <a:cubicBezTo>
                    <a:pt x="40964" y="36010"/>
                    <a:pt x="40890" y="36564"/>
                    <a:pt x="40816" y="37156"/>
                  </a:cubicBezTo>
                  <a:cubicBezTo>
                    <a:pt x="40705" y="37710"/>
                    <a:pt x="40594" y="38302"/>
                    <a:pt x="40521" y="38893"/>
                  </a:cubicBezTo>
                  <a:cubicBezTo>
                    <a:pt x="40484" y="39411"/>
                    <a:pt x="40373" y="39965"/>
                    <a:pt x="40336" y="40483"/>
                  </a:cubicBezTo>
                  <a:lnTo>
                    <a:pt x="47471" y="40483"/>
                  </a:lnTo>
                  <a:cubicBezTo>
                    <a:pt x="47286" y="39781"/>
                    <a:pt x="47064" y="39004"/>
                    <a:pt x="46916" y="38228"/>
                  </a:cubicBezTo>
                  <a:cubicBezTo>
                    <a:pt x="46658" y="37193"/>
                    <a:pt x="46399" y="36268"/>
                    <a:pt x="46066" y="35455"/>
                  </a:cubicBezTo>
                  <a:cubicBezTo>
                    <a:pt x="45733" y="34605"/>
                    <a:pt x="45438" y="33865"/>
                    <a:pt x="45068" y="33237"/>
                  </a:cubicBezTo>
                  <a:cubicBezTo>
                    <a:pt x="44698" y="32608"/>
                    <a:pt x="44255" y="32128"/>
                    <a:pt x="43959" y="31684"/>
                  </a:cubicBezTo>
                  <a:cubicBezTo>
                    <a:pt x="43589" y="31314"/>
                    <a:pt x="43293" y="31019"/>
                    <a:pt x="43072" y="30834"/>
                  </a:cubicBezTo>
                  <a:cubicBezTo>
                    <a:pt x="42813" y="30649"/>
                    <a:pt x="42739" y="30538"/>
                    <a:pt x="42739" y="30538"/>
                  </a:cubicBezTo>
                  <a:lnTo>
                    <a:pt x="42739" y="30538"/>
                  </a:lnTo>
                  <a:cubicBezTo>
                    <a:pt x="42739" y="30538"/>
                    <a:pt x="42887" y="30649"/>
                    <a:pt x="43108" y="30834"/>
                  </a:cubicBezTo>
                  <a:cubicBezTo>
                    <a:pt x="43330" y="31019"/>
                    <a:pt x="43663" y="31240"/>
                    <a:pt x="44033" y="31610"/>
                  </a:cubicBezTo>
                  <a:cubicBezTo>
                    <a:pt x="44402" y="31980"/>
                    <a:pt x="44809" y="32497"/>
                    <a:pt x="45290" y="33089"/>
                  </a:cubicBezTo>
                  <a:cubicBezTo>
                    <a:pt x="45696" y="33680"/>
                    <a:pt x="46103" y="34420"/>
                    <a:pt x="46436" y="35307"/>
                  </a:cubicBezTo>
                  <a:cubicBezTo>
                    <a:pt x="46806" y="36120"/>
                    <a:pt x="47064" y="37119"/>
                    <a:pt x="47360" y="38080"/>
                  </a:cubicBezTo>
                  <a:cubicBezTo>
                    <a:pt x="47582" y="38856"/>
                    <a:pt x="47804" y="39707"/>
                    <a:pt x="48063" y="40557"/>
                  </a:cubicBezTo>
                  <a:lnTo>
                    <a:pt x="48876" y="40557"/>
                  </a:lnTo>
                  <a:lnTo>
                    <a:pt x="48728" y="40150"/>
                  </a:lnTo>
                  <a:cubicBezTo>
                    <a:pt x="48691" y="39928"/>
                    <a:pt x="48617" y="39633"/>
                    <a:pt x="48543" y="39411"/>
                  </a:cubicBezTo>
                  <a:lnTo>
                    <a:pt x="48432" y="38856"/>
                  </a:lnTo>
                  <a:lnTo>
                    <a:pt x="48284" y="38302"/>
                  </a:lnTo>
                  <a:cubicBezTo>
                    <a:pt x="48173" y="38043"/>
                    <a:pt x="48137" y="37710"/>
                    <a:pt x="48063" y="37414"/>
                  </a:cubicBezTo>
                  <a:cubicBezTo>
                    <a:pt x="47989" y="37341"/>
                    <a:pt x="47989" y="37230"/>
                    <a:pt x="47952" y="37156"/>
                  </a:cubicBezTo>
                  <a:lnTo>
                    <a:pt x="47804" y="36601"/>
                  </a:lnTo>
                  <a:cubicBezTo>
                    <a:pt x="47804" y="36564"/>
                    <a:pt x="47767" y="36490"/>
                    <a:pt x="47767" y="36453"/>
                  </a:cubicBezTo>
                  <a:cubicBezTo>
                    <a:pt x="47693" y="36084"/>
                    <a:pt x="47545" y="35714"/>
                    <a:pt x="47434" y="35344"/>
                  </a:cubicBezTo>
                  <a:cubicBezTo>
                    <a:pt x="47397" y="35159"/>
                    <a:pt x="47323" y="34937"/>
                    <a:pt x="47212" y="34753"/>
                  </a:cubicBezTo>
                  <a:cubicBezTo>
                    <a:pt x="47175" y="34642"/>
                    <a:pt x="47138" y="34531"/>
                    <a:pt x="47064" y="34420"/>
                  </a:cubicBezTo>
                  <a:cubicBezTo>
                    <a:pt x="46990" y="34161"/>
                    <a:pt x="46843" y="33902"/>
                    <a:pt x="46769" y="33680"/>
                  </a:cubicBezTo>
                  <a:cubicBezTo>
                    <a:pt x="46621" y="33459"/>
                    <a:pt x="46473" y="33163"/>
                    <a:pt x="46325" y="32941"/>
                  </a:cubicBezTo>
                  <a:cubicBezTo>
                    <a:pt x="46214" y="32719"/>
                    <a:pt x="46066" y="32497"/>
                    <a:pt x="45881" y="32239"/>
                  </a:cubicBezTo>
                  <a:cubicBezTo>
                    <a:pt x="45659" y="31980"/>
                    <a:pt x="45401" y="31647"/>
                    <a:pt x="45179" y="31388"/>
                  </a:cubicBezTo>
                  <a:lnTo>
                    <a:pt x="44587" y="30760"/>
                  </a:lnTo>
                  <a:cubicBezTo>
                    <a:pt x="44365" y="30538"/>
                    <a:pt x="44070" y="30353"/>
                    <a:pt x="43737" y="30168"/>
                  </a:cubicBezTo>
                  <a:cubicBezTo>
                    <a:pt x="43626" y="30094"/>
                    <a:pt x="43441" y="29983"/>
                    <a:pt x="43293" y="29835"/>
                  </a:cubicBezTo>
                  <a:cubicBezTo>
                    <a:pt x="43108" y="29762"/>
                    <a:pt x="42961" y="29651"/>
                    <a:pt x="42776" y="29577"/>
                  </a:cubicBezTo>
                  <a:cubicBezTo>
                    <a:pt x="42517" y="29429"/>
                    <a:pt x="42184" y="29244"/>
                    <a:pt x="41888" y="29096"/>
                  </a:cubicBezTo>
                  <a:cubicBezTo>
                    <a:pt x="41851" y="29059"/>
                    <a:pt x="41815" y="29059"/>
                    <a:pt x="41704" y="29022"/>
                  </a:cubicBezTo>
                  <a:cubicBezTo>
                    <a:pt x="41408" y="28874"/>
                    <a:pt x="41075" y="28726"/>
                    <a:pt x="40779" y="28615"/>
                  </a:cubicBezTo>
                  <a:cubicBezTo>
                    <a:pt x="40742" y="28615"/>
                    <a:pt x="40705" y="28541"/>
                    <a:pt x="40668" y="28541"/>
                  </a:cubicBezTo>
                  <a:cubicBezTo>
                    <a:pt x="40410" y="28468"/>
                    <a:pt x="40225" y="28357"/>
                    <a:pt x="40003" y="28283"/>
                  </a:cubicBezTo>
                  <a:cubicBezTo>
                    <a:pt x="39966" y="28283"/>
                    <a:pt x="39929" y="28246"/>
                    <a:pt x="39855" y="28246"/>
                  </a:cubicBezTo>
                  <a:cubicBezTo>
                    <a:pt x="39485" y="28098"/>
                    <a:pt x="39116" y="27950"/>
                    <a:pt x="38820" y="27876"/>
                  </a:cubicBezTo>
                  <a:cubicBezTo>
                    <a:pt x="38487" y="27765"/>
                    <a:pt x="38154" y="27691"/>
                    <a:pt x="37896" y="27580"/>
                  </a:cubicBezTo>
                  <a:lnTo>
                    <a:pt x="37341" y="27432"/>
                  </a:lnTo>
                  <a:cubicBezTo>
                    <a:pt x="36713" y="27321"/>
                    <a:pt x="36232" y="27211"/>
                    <a:pt x="35788" y="27174"/>
                  </a:cubicBezTo>
                  <a:cubicBezTo>
                    <a:pt x="35419" y="27137"/>
                    <a:pt x="35123" y="27063"/>
                    <a:pt x="34864" y="27063"/>
                  </a:cubicBezTo>
                  <a:lnTo>
                    <a:pt x="35160" y="26508"/>
                  </a:lnTo>
                  <a:cubicBezTo>
                    <a:pt x="35308" y="26286"/>
                    <a:pt x="35382" y="26101"/>
                    <a:pt x="35493" y="25880"/>
                  </a:cubicBezTo>
                  <a:cubicBezTo>
                    <a:pt x="35529" y="25732"/>
                    <a:pt x="35603" y="25658"/>
                    <a:pt x="35677" y="25510"/>
                  </a:cubicBezTo>
                  <a:cubicBezTo>
                    <a:pt x="35677" y="25473"/>
                    <a:pt x="35714" y="25473"/>
                    <a:pt x="35714" y="25399"/>
                  </a:cubicBezTo>
                  <a:lnTo>
                    <a:pt x="36269" y="24290"/>
                  </a:lnTo>
                  <a:lnTo>
                    <a:pt x="36417" y="24031"/>
                  </a:lnTo>
                  <a:cubicBezTo>
                    <a:pt x="36528" y="23735"/>
                    <a:pt x="36786" y="23292"/>
                    <a:pt x="36713" y="22811"/>
                  </a:cubicBezTo>
                  <a:cubicBezTo>
                    <a:pt x="36676" y="22589"/>
                    <a:pt x="36602" y="22367"/>
                    <a:pt x="36306" y="22146"/>
                  </a:cubicBezTo>
                  <a:lnTo>
                    <a:pt x="36269" y="22109"/>
                  </a:lnTo>
                  <a:cubicBezTo>
                    <a:pt x="35899" y="21813"/>
                    <a:pt x="35529" y="21480"/>
                    <a:pt x="35197" y="21221"/>
                  </a:cubicBezTo>
                  <a:cubicBezTo>
                    <a:pt x="34975" y="21036"/>
                    <a:pt x="34753" y="20778"/>
                    <a:pt x="34568" y="20593"/>
                  </a:cubicBezTo>
                  <a:cubicBezTo>
                    <a:pt x="33644" y="19742"/>
                    <a:pt x="32942" y="18855"/>
                    <a:pt x="32461" y="18301"/>
                  </a:cubicBezTo>
                  <a:cubicBezTo>
                    <a:pt x="32461" y="18264"/>
                    <a:pt x="32461" y="18153"/>
                    <a:pt x="32535" y="18116"/>
                  </a:cubicBezTo>
                  <a:cubicBezTo>
                    <a:pt x="32572" y="17746"/>
                    <a:pt x="32646" y="17413"/>
                    <a:pt x="32646" y="17155"/>
                  </a:cubicBezTo>
                  <a:cubicBezTo>
                    <a:pt x="32646" y="17044"/>
                    <a:pt x="32720" y="16896"/>
                    <a:pt x="32720" y="16822"/>
                  </a:cubicBezTo>
                  <a:cubicBezTo>
                    <a:pt x="32757" y="16637"/>
                    <a:pt x="32757" y="16452"/>
                    <a:pt x="32794" y="16267"/>
                  </a:cubicBezTo>
                  <a:lnTo>
                    <a:pt x="32794" y="16230"/>
                  </a:lnTo>
                  <a:cubicBezTo>
                    <a:pt x="32794" y="16119"/>
                    <a:pt x="32794" y="16082"/>
                    <a:pt x="32831" y="16008"/>
                  </a:cubicBezTo>
                  <a:lnTo>
                    <a:pt x="32831" y="15824"/>
                  </a:lnTo>
                  <a:cubicBezTo>
                    <a:pt x="33829" y="15343"/>
                    <a:pt x="35603" y="14271"/>
                    <a:pt x="36602" y="12570"/>
                  </a:cubicBezTo>
                  <a:cubicBezTo>
                    <a:pt x="36639" y="12422"/>
                    <a:pt x="36713" y="12348"/>
                    <a:pt x="36786" y="12200"/>
                  </a:cubicBezTo>
                  <a:cubicBezTo>
                    <a:pt x="36823" y="12127"/>
                    <a:pt x="36823" y="12053"/>
                    <a:pt x="36860" y="11979"/>
                  </a:cubicBezTo>
                  <a:cubicBezTo>
                    <a:pt x="37082" y="11350"/>
                    <a:pt x="37045" y="10906"/>
                    <a:pt x="36897" y="10537"/>
                  </a:cubicBezTo>
                  <a:cubicBezTo>
                    <a:pt x="36860" y="10500"/>
                    <a:pt x="36860" y="10389"/>
                    <a:pt x="36823" y="10352"/>
                  </a:cubicBezTo>
                  <a:cubicBezTo>
                    <a:pt x="36786" y="10315"/>
                    <a:pt x="36786" y="10278"/>
                    <a:pt x="36713" y="10204"/>
                  </a:cubicBezTo>
                  <a:cubicBezTo>
                    <a:pt x="36602" y="10019"/>
                    <a:pt x="36454" y="9834"/>
                    <a:pt x="36269" y="9760"/>
                  </a:cubicBezTo>
                  <a:cubicBezTo>
                    <a:pt x="35973" y="9576"/>
                    <a:pt x="35603" y="9428"/>
                    <a:pt x="35160" y="9317"/>
                  </a:cubicBezTo>
                  <a:cubicBezTo>
                    <a:pt x="34975" y="9280"/>
                    <a:pt x="34790" y="9280"/>
                    <a:pt x="34568" y="9280"/>
                  </a:cubicBezTo>
                  <a:cubicBezTo>
                    <a:pt x="34272" y="9280"/>
                    <a:pt x="34051" y="9280"/>
                    <a:pt x="33755" y="9317"/>
                  </a:cubicBezTo>
                  <a:cubicBezTo>
                    <a:pt x="33681" y="9317"/>
                    <a:pt x="33533" y="9391"/>
                    <a:pt x="33459" y="9391"/>
                  </a:cubicBezTo>
                  <a:cubicBezTo>
                    <a:pt x="33311" y="9391"/>
                    <a:pt x="33163" y="9428"/>
                    <a:pt x="33015" y="9428"/>
                  </a:cubicBezTo>
                  <a:cubicBezTo>
                    <a:pt x="33015" y="9317"/>
                    <a:pt x="33015" y="9243"/>
                    <a:pt x="32979" y="9095"/>
                  </a:cubicBezTo>
                  <a:cubicBezTo>
                    <a:pt x="32979" y="8910"/>
                    <a:pt x="32942" y="8688"/>
                    <a:pt x="32905" y="8466"/>
                  </a:cubicBezTo>
                  <a:cubicBezTo>
                    <a:pt x="32831" y="8171"/>
                    <a:pt x="32794" y="7838"/>
                    <a:pt x="32757" y="7542"/>
                  </a:cubicBezTo>
                  <a:cubicBezTo>
                    <a:pt x="32720" y="7209"/>
                    <a:pt x="32646" y="6840"/>
                    <a:pt x="32609" y="6507"/>
                  </a:cubicBezTo>
                  <a:cubicBezTo>
                    <a:pt x="32572" y="6285"/>
                    <a:pt x="32572" y="6100"/>
                    <a:pt x="32535" y="5915"/>
                  </a:cubicBezTo>
                  <a:cubicBezTo>
                    <a:pt x="32461" y="5583"/>
                    <a:pt x="32424" y="5324"/>
                    <a:pt x="32350" y="5028"/>
                  </a:cubicBezTo>
                  <a:cubicBezTo>
                    <a:pt x="32276" y="4769"/>
                    <a:pt x="32202" y="4474"/>
                    <a:pt x="32165" y="4252"/>
                  </a:cubicBezTo>
                  <a:cubicBezTo>
                    <a:pt x="32091" y="4030"/>
                    <a:pt x="32017" y="3771"/>
                    <a:pt x="31980" y="3549"/>
                  </a:cubicBezTo>
                  <a:cubicBezTo>
                    <a:pt x="31869" y="3217"/>
                    <a:pt x="31795" y="2995"/>
                    <a:pt x="31685" y="2736"/>
                  </a:cubicBezTo>
                  <a:cubicBezTo>
                    <a:pt x="31648" y="2625"/>
                    <a:pt x="31648" y="2588"/>
                    <a:pt x="31611" y="2477"/>
                  </a:cubicBezTo>
                  <a:cubicBezTo>
                    <a:pt x="31537" y="2366"/>
                    <a:pt x="31500" y="2218"/>
                    <a:pt x="31426" y="2107"/>
                  </a:cubicBezTo>
                  <a:cubicBezTo>
                    <a:pt x="31352" y="2070"/>
                    <a:pt x="31352" y="1997"/>
                    <a:pt x="31315" y="1923"/>
                  </a:cubicBezTo>
                  <a:cubicBezTo>
                    <a:pt x="31167" y="1664"/>
                    <a:pt x="31056" y="1479"/>
                    <a:pt x="30908" y="1294"/>
                  </a:cubicBezTo>
                  <a:cubicBezTo>
                    <a:pt x="30723" y="1072"/>
                    <a:pt x="30538" y="887"/>
                    <a:pt x="30354" y="740"/>
                  </a:cubicBezTo>
                  <a:cubicBezTo>
                    <a:pt x="30206" y="629"/>
                    <a:pt x="30132" y="592"/>
                    <a:pt x="29984" y="518"/>
                  </a:cubicBezTo>
                  <a:cubicBezTo>
                    <a:pt x="29614" y="333"/>
                    <a:pt x="29207" y="222"/>
                    <a:pt x="28764" y="222"/>
                  </a:cubicBezTo>
                  <a:cubicBezTo>
                    <a:pt x="28579" y="222"/>
                    <a:pt x="28357" y="222"/>
                    <a:pt x="28172" y="259"/>
                  </a:cubicBezTo>
                  <a:cubicBezTo>
                    <a:pt x="28135" y="259"/>
                    <a:pt x="28024" y="333"/>
                    <a:pt x="27987" y="333"/>
                  </a:cubicBezTo>
                  <a:cubicBezTo>
                    <a:pt x="27950" y="333"/>
                    <a:pt x="27914" y="370"/>
                    <a:pt x="27840" y="370"/>
                  </a:cubicBezTo>
                  <a:cubicBezTo>
                    <a:pt x="27766" y="407"/>
                    <a:pt x="27655" y="407"/>
                    <a:pt x="27618" y="444"/>
                  </a:cubicBezTo>
                  <a:cubicBezTo>
                    <a:pt x="27581" y="444"/>
                    <a:pt x="27581" y="518"/>
                    <a:pt x="27544" y="518"/>
                  </a:cubicBezTo>
                  <a:cubicBezTo>
                    <a:pt x="27433" y="555"/>
                    <a:pt x="27396" y="555"/>
                    <a:pt x="27285" y="592"/>
                  </a:cubicBezTo>
                  <a:cubicBezTo>
                    <a:pt x="27248" y="592"/>
                    <a:pt x="27211" y="629"/>
                    <a:pt x="27174" y="629"/>
                  </a:cubicBezTo>
                  <a:cubicBezTo>
                    <a:pt x="26915" y="740"/>
                    <a:pt x="26693" y="887"/>
                    <a:pt x="26472" y="961"/>
                  </a:cubicBezTo>
                  <a:cubicBezTo>
                    <a:pt x="26435" y="961"/>
                    <a:pt x="26435" y="998"/>
                    <a:pt x="26361" y="998"/>
                  </a:cubicBezTo>
                  <a:cubicBezTo>
                    <a:pt x="26139" y="1146"/>
                    <a:pt x="25917" y="1257"/>
                    <a:pt x="25732" y="1331"/>
                  </a:cubicBezTo>
                  <a:cubicBezTo>
                    <a:pt x="25621" y="1368"/>
                    <a:pt x="25584" y="1368"/>
                    <a:pt x="25510" y="1442"/>
                  </a:cubicBezTo>
                  <a:cubicBezTo>
                    <a:pt x="25400" y="1479"/>
                    <a:pt x="25363" y="1479"/>
                    <a:pt x="25252" y="1516"/>
                  </a:cubicBezTo>
                  <a:cubicBezTo>
                    <a:pt x="25030" y="1627"/>
                    <a:pt x="24808" y="1664"/>
                    <a:pt x="24512" y="1664"/>
                  </a:cubicBezTo>
                  <a:lnTo>
                    <a:pt x="24475" y="1664"/>
                  </a:lnTo>
                  <a:cubicBezTo>
                    <a:pt x="24327" y="1664"/>
                    <a:pt x="24253" y="1664"/>
                    <a:pt x="24143" y="1627"/>
                  </a:cubicBezTo>
                  <a:cubicBezTo>
                    <a:pt x="24106" y="1627"/>
                    <a:pt x="24069" y="1627"/>
                    <a:pt x="24032" y="1553"/>
                  </a:cubicBezTo>
                  <a:cubicBezTo>
                    <a:pt x="23958" y="1553"/>
                    <a:pt x="23958" y="1553"/>
                    <a:pt x="23921" y="1516"/>
                  </a:cubicBezTo>
                  <a:cubicBezTo>
                    <a:pt x="23884" y="1479"/>
                    <a:pt x="23773" y="1479"/>
                    <a:pt x="23736" y="1442"/>
                  </a:cubicBezTo>
                  <a:cubicBezTo>
                    <a:pt x="23588" y="1331"/>
                    <a:pt x="23514" y="1257"/>
                    <a:pt x="23366" y="1072"/>
                  </a:cubicBezTo>
                  <a:lnTo>
                    <a:pt x="23292" y="961"/>
                  </a:lnTo>
                  <a:lnTo>
                    <a:pt x="23033" y="740"/>
                  </a:lnTo>
                  <a:cubicBezTo>
                    <a:pt x="22849" y="592"/>
                    <a:pt x="22664" y="444"/>
                    <a:pt x="22442" y="333"/>
                  </a:cubicBezTo>
                  <a:lnTo>
                    <a:pt x="22183" y="185"/>
                  </a:lnTo>
                  <a:cubicBezTo>
                    <a:pt x="22035" y="148"/>
                    <a:pt x="21850" y="74"/>
                    <a:pt x="21665" y="37"/>
                  </a:cubicBezTo>
                  <a:cubicBezTo>
                    <a:pt x="21518" y="37"/>
                    <a:pt x="21444" y="0"/>
                    <a:pt x="2129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2" name="Google Shape;872;p41"/>
            <p:cNvSpPr/>
            <p:nvPr/>
          </p:nvSpPr>
          <p:spPr>
            <a:xfrm>
              <a:off x="8006003" y="3030962"/>
              <a:ext cx="422900" cy="367203"/>
            </a:xfrm>
            <a:custGeom>
              <a:avLst/>
              <a:gdLst/>
              <a:ahLst/>
              <a:cxnLst/>
              <a:rect l="l" t="t" r="r" b="b"/>
              <a:pathLst>
                <a:path w="11412" h="9909" extrusionOk="0">
                  <a:moveTo>
                    <a:pt x="10833" y="0"/>
                  </a:moveTo>
                  <a:cubicBezTo>
                    <a:pt x="10711" y="0"/>
                    <a:pt x="10588" y="54"/>
                    <a:pt x="10501" y="185"/>
                  </a:cubicBezTo>
                  <a:cubicBezTo>
                    <a:pt x="7765" y="4067"/>
                    <a:pt x="4105" y="7246"/>
                    <a:pt x="1" y="9502"/>
                  </a:cubicBezTo>
                  <a:cubicBezTo>
                    <a:pt x="260" y="9650"/>
                    <a:pt x="592" y="9797"/>
                    <a:pt x="925" y="9908"/>
                  </a:cubicBezTo>
                  <a:cubicBezTo>
                    <a:pt x="4992" y="7616"/>
                    <a:pt x="8504" y="4437"/>
                    <a:pt x="11203" y="592"/>
                  </a:cubicBezTo>
                  <a:cubicBezTo>
                    <a:pt x="11411" y="305"/>
                    <a:pt x="11124" y="0"/>
                    <a:pt x="1083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3" name="Google Shape;873;p41"/>
            <p:cNvSpPr/>
            <p:nvPr/>
          </p:nvSpPr>
          <p:spPr>
            <a:xfrm>
              <a:off x="8082750" y="3359259"/>
              <a:ext cx="124439" cy="84121"/>
            </a:xfrm>
            <a:custGeom>
              <a:avLst/>
              <a:gdLst/>
              <a:ahLst/>
              <a:cxnLst/>
              <a:rect l="l" t="t" r="r" b="b"/>
              <a:pathLst>
                <a:path w="3358" h="2270" extrusionOk="0">
                  <a:moveTo>
                    <a:pt x="2810" y="1"/>
                  </a:moveTo>
                  <a:cubicBezTo>
                    <a:pt x="2739" y="1"/>
                    <a:pt x="2663" y="27"/>
                    <a:pt x="2588" y="88"/>
                  </a:cubicBezTo>
                  <a:cubicBezTo>
                    <a:pt x="1775" y="680"/>
                    <a:pt x="887" y="1234"/>
                    <a:pt x="0" y="1752"/>
                  </a:cubicBezTo>
                  <a:cubicBezTo>
                    <a:pt x="0" y="1752"/>
                    <a:pt x="37" y="1752"/>
                    <a:pt x="37" y="1789"/>
                  </a:cubicBezTo>
                  <a:cubicBezTo>
                    <a:pt x="333" y="1937"/>
                    <a:pt x="555" y="2122"/>
                    <a:pt x="777" y="2269"/>
                  </a:cubicBezTo>
                  <a:cubicBezTo>
                    <a:pt x="1590" y="1752"/>
                    <a:pt x="2329" y="1308"/>
                    <a:pt x="2995" y="791"/>
                  </a:cubicBezTo>
                  <a:cubicBezTo>
                    <a:pt x="3357" y="519"/>
                    <a:pt x="3128" y="1"/>
                    <a:pt x="281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4" name="Google Shape;874;p41"/>
            <p:cNvSpPr/>
            <p:nvPr/>
          </p:nvSpPr>
          <p:spPr>
            <a:xfrm>
              <a:off x="8214566" y="3156774"/>
              <a:ext cx="200815" cy="196405"/>
            </a:xfrm>
            <a:custGeom>
              <a:avLst/>
              <a:gdLst/>
              <a:ahLst/>
              <a:cxnLst/>
              <a:rect l="l" t="t" r="r" b="b"/>
              <a:pathLst>
                <a:path w="5419" h="5300" extrusionOk="0">
                  <a:moveTo>
                    <a:pt x="4807" y="0"/>
                  </a:moveTo>
                  <a:cubicBezTo>
                    <a:pt x="4716" y="0"/>
                    <a:pt x="4622" y="35"/>
                    <a:pt x="4540" y="117"/>
                  </a:cubicBezTo>
                  <a:cubicBezTo>
                    <a:pt x="3098" y="1559"/>
                    <a:pt x="1730" y="3075"/>
                    <a:pt x="288" y="4591"/>
                  </a:cubicBezTo>
                  <a:cubicBezTo>
                    <a:pt x="1" y="4878"/>
                    <a:pt x="294" y="5299"/>
                    <a:pt x="613" y="5299"/>
                  </a:cubicBezTo>
                  <a:cubicBezTo>
                    <a:pt x="704" y="5299"/>
                    <a:pt x="797" y="5265"/>
                    <a:pt x="880" y="5182"/>
                  </a:cubicBezTo>
                  <a:cubicBezTo>
                    <a:pt x="2322" y="3704"/>
                    <a:pt x="3689" y="2225"/>
                    <a:pt x="5131" y="709"/>
                  </a:cubicBezTo>
                  <a:cubicBezTo>
                    <a:pt x="5419" y="422"/>
                    <a:pt x="5125" y="0"/>
                    <a:pt x="480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5" name="Google Shape;875;p41"/>
            <p:cNvSpPr/>
            <p:nvPr/>
          </p:nvSpPr>
          <p:spPr>
            <a:xfrm>
              <a:off x="6946954" y="2889846"/>
              <a:ext cx="58958" cy="241170"/>
            </a:xfrm>
            <a:custGeom>
              <a:avLst/>
              <a:gdLst/>
              <a:ahLst/>
              <a:cxnLst/>
              <a:rect l="l" t="t" r="r" b="b"/>
              <a:pathLst>
                <a:path w="1591" h="6508" extrusionOk="0">
                  <a:moveTo>
                    <a:pt x="888" y="0"/>
                  </a:moveTo>
                  <a:cubicBezTo>
                    <a:pt x="185" y="2034"/>
                    <a:pt x="0" y="4289"/>
                    <a:pt x="370" y="6507"/>
                  </a:cubicBezTo>
                  <a:cubicBezTo>
                    <a:pt x="629" y="6396"/>
                    <a:pt x="888" y="6248"/>
                    <a:pt x="1110" y="6063"/>
                  </a:cubicBezTo>
                  <a:cubicBezTo>
                    <a:pt x="851" y="4104"/>
                    <a:pt x="1036" y="2218"/>
                    <a:pt x="1590" y="407"/>
                  </a:cubicBezTo>
                  <a:lnTo>
                    <a:pt x="888"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6" name="Google Shape;876;p41"/>
            <p:cNvSpPr/>
            <p:nvPr/>
          </p:nvSpPr>
          <p:spPr>
            <a:xfrm>
              <a:off x="7025036" y="2602127"/>
              <a:ext cx="56216" cy="56216"/>
            </a:xfrm>
            <a:custGeom>
              <a:avLst/>
              <a:gdLst/>
              <a:ahLst/>
              <a:cxnLst/>
              <a:rect l="l" t="t" r="r" b="b"/>
              <a:pathLst>
                <a:path w="1517" h="1517" extrusionOk="0">
                  <a:moveTo>
                    <a:pt x="1517" y="0"/>
                  </a:moveTo>
                  <a:lnTo>
                    <a:pt x="1517" y="0"/>
                  </a:lnTo>
                  <a:cubicBezTo>
                    <a:pt x="962" y="481"/>
                    <a:pt x="444" y="962"/>
                    <a:pt x="1" y="1479"/>
                  </a:cubicBezTo>
                  <a:cubicBezTo>
                    <a:pt x="371" y="1479"/>
                    <a:pt x="740" y="1516"/>
                    <a:pt x="1036" y="1516"/>
                  </a:cubicBezTo>
                  <a:lnTo>
                    <a:pt x="1332" y="1257"/>
                  </a:lnTo>
                  <a:cubicBezTo>
                    <a:pt x="1369" y="888"/>
                    <a:pt x="1480" y="407"/>
                    <a:pt x="151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7" name="Google Shape;877;p41"/>
            <p:cNvSpPr/>
            <p:nvPr/>
          </p:nvSpPr>
          <p:spPr>
            <a:xfrm>
              <a:off x="6881176" y="2848748"/>
              <a:ext cx="75412" cy="398405"/>
            </a:xfrm>
            <a:custGeom>
              <a:avLst/>
              <a:gdLst/>
              <a:ahLst/>
              <a:cxnLst/>
              <a:rect l="l" t="t" r="r" b="b"/>
              <a:pathLst>
                <a:path w="2035" h="10751" extrusionOk="0">
                  <a:moveTo>
                    <a:pt x="999" y="0"/>
                  </a:moveTo>
                  <a:lnTo>
                    <a:pt x="999" y="0"/>
                  </a:lnTo>
                  <a:cubicBezTo>
                    <a:pt x="1" y="3364"/>
                    <a:pt x="112" y="7062"/>
                    <a:pt x="1221" y="10463"/>
                  </a:cubicBezTo>
                  <a:cubicBezTo>
                    <a:pt x="1299" y="10658"/>
                    <a:pt x="1470" y="10750"/>
                    <a:pt x="1641" y="10750"/>
                  </a:cubicBezTo>
                  <a:cubicBezTo>
                    <a:pt x="1794" y="10750"/>
                    <a:pt x="1947" y="10676"/>
                    <a:pt x="2034" y="10537"/>
                  </a:cubicBezTo>
                  <a:cubicBezTo>
                    <a:pt x="1886" y="10019"/>
                    <a:pt x="1702" y="9576"/>
                    <a:pt x="1554" y="9206"/>
                  </a:cubicBezTo>
                  <a:cubicBezTo>
                    <a:pt x="1369" y="8762"/>
                    <a:pt x="1369" y="8466"/>
                    <a:pt x="1517" y="8171"/>
                  </a:cubicBezTo>
                  <a:cubicBezTo>
                    <a:pt x="999" y="5583"/>
                    <a:pt x="1036" y="2958"/>
                    <a:pt x="1739" y="481"/>
                  </a:cubicBezTo>
                  <a:cubicBezTo>
                    <a:pt x="1480" y="333"/>
                    <a:pt x="1184" y="185"/>
                    <a:pt x="99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8" name="Google Shape;878;p41"/>
            <p:cNvSpPr/>
            <p:nvPr/>
          </p:nvSpPr>
          <p:spPr>
            <a:xfrm>
              <a:off x="8140264" y="3289664"/>
              <a:ext cx="246358" cy="196182"/>
            </a:xfrm>
            <a:custGeom>
              <a:avLst/>
              <a:gdLst/>
              <a:ahLst/>
              <a:cxnLst/>
              <a:rect l="l" t="t" r="r" b="b"/>
              <a:pathLst>
                <a:path w="6648" h="5294" extrusionOk="0">
                  <a:moveTo>
                    <a:pt x="6018" y="1"/>
                  </a:moveTo>
                  <a:cubicBezTo>
                    <a:pt x="5922" y="1"/>
                    <a:pt x="5822" y="35"/>
                    <a:pt x="5731" y="118"/>
                  </a:cubicBezTo>
                  <a:cubicBezTo>
                    <a:pt x="3957" y="1781"/>
                    <a:pt x="2034" y="3297"/>
                    <a:pt x="1" y="4702"/>
                  </a:cubicBezTo>
                  <a:cubicBezTo>
                    <a:pt x="260" y="4887"/>
                    <a:pt x="445" y="5072"/>
                    <a:pt x="629" y="5294"/>
                  </a:cubicBezTo>
                  <a:cubicBezTo>
                    <a:pt x="2589" y="3926"/>
                    <a:pt x="4548" y="2373"/>
                    <a:pt x="6360" y="709"/>
                  </a:cubicBezTo>
                  <a:cubicBezTo>
                    <a:pt x="6647" y="422"/>
                    <a:pt x="6354" y="1"/>
                    <a:pt x="601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9" name="Google Shape;879;p41"/>
            <p:cNvSpPr/>
            <p:nvPr/>
          </p:nvSpPr>
          <p:spPr>
            <a:xfrm>
              <a:off x="8189589" y="3396354"/>
              <a:ext cx="179099" cy="148415"/>
            </a:xfrm>
            <a:custGeom>
              <a:avLst/>
              <a:gdLst/>
              <a:ahLst/>
              <a:cxnLst/>
              <a:rect l="l" t="t" r="r" b="b"/>
              <a:pathLst>
                <a:path w="4833" h="4005" extrusionOk="0">
                  <a:moveTo>
                    <a:pt x="4251" y="0"/>
                  </a:moveTo>
                  <a:cubicBezTo>
                    <a:pt x="4154" y="0"/>
                    <a:pt x="4051" y="36"/>
                    <a:pt x="3957" y="122"/>
                  </a:cubicBezTo>
                  <a:cubicBezTo>
                    <a:pt x="2700" y="1305"/>
                    <a:pt x="1406" y="2378"/>
                    <a:pt x="1" y="3302"/>
                  </a:cubicBezTo>
                  <a:cubicBezTo>
                    <a:pt x="112" y="3524"/>
                    <a:pt x="297" y="3745"/>
                    <a:pt x="445" y="4004"/>
                  </a:cubicBezTo>
                  <a:cubicBezTo>
                    <a:pt x="1923" y="3006"/>
                    <a:pt x="3254" y="1897"/>
                    <a:pt x="4548" y="677"/>
                  </a:cubicBezTo>
                  <a:cubicBezTo>
                    <a:pt x="4832" y="393"/>
                    <a:pt x="4571" y="0"/>
                    <a:pt x="425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0" name="Google Shape;880;p41"/>
            <p:cNvSpPr/>
            <p:nvPr/>
          </p:nvSpPr>
          <p:spPr>
            <a:xfrm>
              <a:off x="6827775" y="2852380"/>
              <a:ext cx="87715" cy="482748"/>
            </a:xfrm>
            <a:custGeom>
              <a:avLst/>
              <a:gdLst/>
              <a:ahLst/>
              <a:cxnLst/>
              <a:rect l="l" t="t" r="r" b="b"/>
              <a:pathLst>
                <a:path w="2367" h="13027" extrusionOk="0">
                  <a:moveTo>
                    <a:pt x="1000" y="0"/>
                  </a:moveTo>
                  <a:cubicBezTo>
                    <a:pt x="849" y="0"/>
                    <a:pt x="717" y="93"/>
                    <a:pt x="702" y="309"/>
                  </a:cubicBezTo>
                  <a:cubicBezTo>
                    <a:pt x="37" y="4560"/>
                    <a:pt x="0" y="8960"/>
                    <a:pt x="1553" y="13027"/>
                  </a:cubicBezTo>
                  <a:cubicBezTo>
                    <a:pt x="1849" y="12990"/>
                    <a:pt x="2107" y="12879"/>
                    <a:pt x="2366" y="12842"/>
                  </a:cubicBezTo>
                  <a:cubicBezTo>
                    <a:pt x="776" y="8960"/>
                    <a:pt x="813" y="4634"/>
                    <a:pt x="1479" y="568"/>
                  </a:cubicBezTo>
                  <a:cubicBezTo>
                    <a:pt x="1524" y="229"/>
                    <a:pt x="1238" y="0"/>
                    <a:pt x="100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1" name="Google Shape;881;p41"/>
            <p:cNvSpPr/>
            <p:nvPr/>
          </p:nvSpPr>
          <p:spPr>
            <a:xfrm>
              <a:off x="6951068" y="2504850"/>
              <a:ext cx="150750" cy="153492"/>
            </a:xfrm>
            <a:custGeom>
              <a:avLst/>
              <a:gdLst/>
              <a:ahLst/>
              <a:cxnLst/>
              <a:rect l="l" t="t" r="r" b="b"/>
              <a:pathLst>
                <a:path w="4068" h="4142" extrusionOk="0">
                  <a:moveTo>
                    <a:pt x="4067" y="0"/>
                  </a:moveTo>
                  <a:cubicBezTo>
                    <a:pt x="2551" y="1184"/>
                    <a:pt x="1146" y="2588"/>
                    <a:pt x="0" y="4141"/>
                  </a:cubicBezTo>
                  <a:cubicBezTo>
                    <a:pt x="333" y="4141"/>
                    <a:pt x="629" y="4104"/>
                    <a:pt x="999" y="4104"/>
                  </a:cubicBezTo>
                  <a:lnTo>
                    <a:pt x="1073" y="4104"/>
                  </a:lnTo>
                  <a:cubicBezTo>
                    <a:pt x="1849" y="3106"/>
                    <a:pt x="2773" y="2182"/>
                    <a:pt x="3734" y="1331"/>
                  </a:cubicBezTo>
                  <a:cubicBezTo>
                    <a:pt x="3882" y="814"/>
                    <a:pt x="3956" y="407"/>
                    <a:pt x="406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2" name="Google Shape;882;p41"/>
            <p:cNvSpPr/>
            <p:nvPr/>
          </p:nvSpPr>
          <p:spPr>
            <a:xfrm>
              <a:off x="6764739" y="2949435"/>
              <a:ext cx="90457" cy="400777"/>
            </a:xfrm>
            <a:custGeom>
              <a:avLst/>
              <a:gdLst/>
              <a:ahLst/>
              <a:cxnLst/>
              <a:rect l="l" t="t" r="r" b="b"/>
              <a:pathLst>
                <a:path w="2441" h="10815" extrusionOk="0">
                  <a:moveTo>
                    <a:pt x="925" y="0"/>
                  </a:moveTo>
                  <a:cubicBezTo>
                    <a:pt x="721" y="0"/>
                    <a:pt x="499" y="130"/>
                    <a:pt x="444" y="389"/>
                  </a:cubicBezTo>
                  <a:cubicBezTo>
                    <a:pt x="0" y="3938"/>
                    <a:pt x="407" y="7487"/>
                    <a:pt x="1664" y="10814"/>
                  </a:cubicBezTo>
                  <a:cubicBezTo>
                    <a:pt x="1886" y="10740"/>
                    <a:pt x="2145" y="10630"/>
                    <a:pt x="2440" y="10593"/>
                  </a:cubicBezTo>
                  <a:cubicBezTo>
                    <a:pt x="1220" y="7376"/>
                    <a:pt x="814" y="3864"/>
                    <a:pt x="1294" y="389"/>
                  </a:cubicBezTo>
                  <a:cubicBezTo>
                    <a:pt x="1313" y="130"/>
                    <a:pt x="1128" y="0"/>
                    <a:pt x="92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3" name="Google Shape;883;p41"/>
            <p:cNvSpPr/>
            <p:nvPr/>
          </p:nvSpPr>
          <p:spPr>
            <a:xfrm>
              <a:off x="6783898" y="2412798"/>
              <a:ext cx="347711" cy="491457"/>
            </a:xfrm>
            <a:custGeom>
              <a:avLst/>
              <a:gdLst/>
              <a:ahLst/>
              <a:cxnLst/>
              <a:rect l="l" t="t" r="r" b="b"/>
              <a:pathLst>
                <a:path w="9383" h="13262" extrusionOk="0">
                  <a:moveTo>
                    <a:pt x="8771" y="1"/>
                  </a:moveTo>
                  <a:cubicBezTo>
                    <a:pt x="8672" y="1"/>
                    <a:pt x="8567" y="35"/>
                    <a:pt x="8467" y="118"/>
                  </a:cubicBezTo>
                  <a:cubicBezTo>
                    <a:pt x="4659" y="3594"/>
                    <a:pt x="592" y="7476"/>
                    <a:pt x="38" y="12873"/>
                  </a:cubicBezTo>
                  <a:cubicBezTo>
                    <a:pt x="1" y="13132"/>
                    <a:pt x="195" y="13261"/>
                    <a:pt x="403" y="13261"/>
                  </a:cubicBezTo>
                  <a:cubicBezTo>
                    <a:pt x="611" y="13261"/>
                    <a:pt x="833" y="13132"/>
                    <a:pt x="851" y="12873"/>
                  </a:cubicBezTo>
                  <a:cubicBezTo>
                    <a:pt x="999" y="11764"/>
                    <a:pt x="1258" y="10766"/>
                    <a:pt x="1628" y="9731"/>
                  </a:cubicBezTo>
                  <a:cubicBezTo>
                    <a:pt x="1517" y="9398"/>
                    <a:pt x="1443" y="9028"/>
                    <a:pt x="1517" y="8659"/>
                  </a:cubicBezTo>
                  <a:cubicBezTo>
                    <a:pt x="1554" y="8363"/>
                    <a:pt x="1739" y="7328"/>
                    <a:pt x="3070" y="6847"/>
                  </a:cubicBezTo>
                  <a:cubicBezTo>
                    <a:pt x="3106" y="6847"/>
                    <a:pt x="3217" y="6810"/>
                    <a:pt x="3254" y="6810"/>
                  </a:cubicBezTo>
                  <a:cubicBezTo>
                    <a:pt x="4881" y="4518"/>
                    <a:pt x="7062" y="2521"/>
                    <a:pt x="9096" y="673"/>
                  </a:cubicBezTo>
                  <a:cubicBezTo>
                    <a:pt x="9383" y="415"/>
                    <a:pt x="9113" y="1"/>
                    <a:pt x="877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4" name="Google Shape;884;p41"/>
            <p:cNvSpPr/>
            <p:nvPr/>
          </p:nvSpPr>
          <p:spPr>
            <a:xfrm>
              <a:off x="6734055" y="2442852"/>
              <a:ext cx="290790" cy="361311"/>
            </a:xfrm>
            <a:custGeom>
              <a:avLst/>
              <a:gdLst/>
              <a:ahLst/>
              <a:cxnLst/>
              <a:rect l="l" t="t" r="r" b="b"/>
              <a:pathLst>
                <a:path w="7847" h="9750" extrusionOk="0">
                  <a:moveTo>
                    <a:pt x="7182" y="0"/>
                  </a:moveTo>
                  <a:cubicBezTo>
                    <a:pt x="7097" y="0"/>
                    <a:pt x="7009" y="25"/>
                    <a:pt x="6929" y="84"/>
                  </a:cubicBezTo>
                  <a:cubicBezTo>
                    <a:pt x="4045" y="2598"/>
                    <a:pt x="1753" y="5629"/>
                    <a:pt x="126" y="9068"/>
                  </a:cubicBezTo>
                  <a:cubicBezTo>
                    <a:pt x="1" y="9442"/>
                    <a:pt x="281" y="9750"/>
                    <a:pt x="545" y="9750"/>
                  </a:cubicBezTo>
                  <a:cubicBezTo>
                    <a:pt x="671" y="9750"/>
                    <a:pt x="793" y="9679"/>
                    <a:pt x="865" y="9511"/>
                  </a:cubicBezTo>
                  <a:cubicBezTo>
                    <a:pt x="2418" y="6147"/>
                    <a:pt x="4710" y="3152"/>
                    <a:pt x="7520" y="712"/>
                  </a:cubicBezTo>
                  <a:cubicBezTo>
                    <a:pt x="7846" y="416"/>
                    <a:pt x="7530" y="0"/>
                    <a:pt x="718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5" name="Google Shape;885;p41"/>
            <p:cNvSpPr/>
            <p:nvPr/>
          </p:nvSpPr>
          <p:spPr>
            <a:xfrm>
              <a:off x="8221125" y="3493780"/>
              <a:ext cx="128182" cy="105799"/>
            </a:xfrm>
            <a:custGeom>
              <a:avLst/>
              <a:gdLst/>
              <a:ahLst/>
              <a:cxnLst/>
              <a:rect l="l" t="t" r="r" b="b"/>
              <a:pathLst>
                <a:path w="3459" h="2855" extrusionOk="0">
                  <a:moveTo>
                    <a:pt x="2857" y="1"/>
                  </a:moveTo>
                  <a:cubicBezTo>
                    <a:pt x="2765" y="1"/>
                    <a:pt x="2671" y="35"/>
                    <a:pt x="2588" y="118"/>
                  </a:cubicBezTo>
                  <a:cubicBezTo>
                    <a:pt x="1775" y="821"/>
                    <a:pt x="888" y="1486"/>
                    <a:pt x="0" y="2115"/>
                  </a:cubicBezTo>
                  <a:cubicBezTo>
                    <a:pt x="148" y="2336"/>
                    <a:pt x="259" y="2595"/>
                    <a:pt x="333" y="2854"/>
                  </a:cubicBezTo>
                  <a:cubicBezTo>
                    <a:pt x="1294" y="2189"/>
                    <a:pt x="2255" y="1449"/>
                    <a:pt x="3143" y="673"/>
                  </a:cubicBezTo>
                  <a:cubicBezTo>
                    <a:pt x="3458" y="415"/>
                    <a:pt x="3173" y="1"/>
                    <a:pt x="285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6" name="Google Shape;886;p41"/>
            <p:cNvSpPr/>
            <p:nvPr/>
          </p:nvSpPr>
          <p:spPr>
            <a:xfrm>
              <a:off x="6752658" y="3336506"/>
              <a:ext cx="35390" cy="32870"/>
            </a:xfrm>
            <a:custGeom>
              <a:avLst/>
              <a:gdLst/>
              <a:ahLst/>
              <a:cxnLst/>
              <a:rect l="l" t="t" r="r" b="b"/>
              <a:pathLst>
                <a:path w="955" h="887" extrusionOk="0">
                  <a:moveTo>
                    <a:pt x="518" y="1"/>
                  </a:moveTo>
                  <a:cubicBezTo>
                    <a:pt x="270" y="1"/>
                    <a:pt x="1" y="205"/>
                    <a:pt x="68" y="517"/>
                  </a:cubicBezTo>
                  <a:cubicBezTo>
                    <a:pt x="142" y="628"/>
                    <a:pt x="178" y="739"/>
                    <a:pt x="178" y="887"/>
                  </a:cubicBezTo>
                  <a:cubicBezTo>
                    <a:pt x="400" y="813"/>
                    <a:pt x="696" y="702"/>
                    <a:pt x="955" y="665"/>
                  </a:cubicBezTo>
                  <a:cubicBezTo>
                    <a:pt x="918" y="517"/>
                    <a:pt x="918" y="443"/>
                    <a:pt x="881" y="295"/>
                  </a:cubicBezTo>
                  <a:cubicBezTo>
                    <a:pt x="837" y="90"/>
                    <a:pt x="682" y="1"/>
                    <a:pt x="51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7" name="Google Shape;887;p41"/>
            <p:cNvSpPr/>
            <p:nvPr/>
          </p:nvSpPr>
          <p:spPr>
            <a:xfrm>
              <a:off x="6709930" y="2855641"/>
              <a:ext cx="56476" cy="429830"/>
            </a:xfrm>
            <a:custGeom>
              <a:avLst/>
              <a:gdLst/>
              <a:ahLst/>
              <a:cxnLst/>
              <a:rect l="l" t="t" r="r" b="b"/>
              <a:pathLst>
                <a:path w="1524" h="11599" extrusionOk="0">
                  <a:moveTo>
                    <a:pt x="926" y="0"/>
                  </a:moveTo>
                  <a:cubicBezTo>
                    <a:pt x="768" y="0"/>
                    <a:pt x="621" y="89"/>
                    <a:pt x="592" y="295"/>
                  </a:cubicBezTo>
                  <a:cubicBezTo>
                    <a:pt x="1" y="3918"/>
                    <a:pt x="38" y="7615"/>
                    <a:pt x="666" y="11275"/>
                  </a:cubicBezTo>
                  <a:cubicBezTo>
                    <a:pt x="711" y="11502"/>
                    <a:pt x="868" y="11599"/>
                    <a:pt x="1032" y="11599"/>
                  </a:cubicBezTo>
                  <a:cubicBezTo>
                    <a:pt x="1270" y="11599"/>
                    <a:pt x="1523" y="11396"/>
                    <a:pt x="1479" y="11090"/>
                  </a:cubicBezTo>
                  <a:cubicBezTo>
                    <a:pt x="814" y="7578"/>
                    <a:pt x="814" y="4029"/>
                    <a:pt x="1368" y="517"/>
                  </a:cubicBezTo>
                  <a:cubicBezTo>
                    <a:pt x="1435" y="205"/>
                    <a:pt x="1166" y="0"/>
                    <a:pt x="92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8" name="Google Shape;888;p41"/>
            <p:cNvSpPr/>
            <p:nvPr/>
          </p:nvSpPr>
          <p:spPr>
            <a:xfrm>
              <a:off x="6657864" y="2522267"/>
              <a:ext cx="206781" cy="592957"/>
            </a:xfrm>
            <a:custGeom>
              <a:avLst/>
              <a:gdLst/>
              <a:ahLst/>
              <a:cxnLst/>
              <a:rect l="l" t="t" r="r" b="b"/>
              <a:pathLst>
                <a:path w="5580" h="16001" extrusionOk="0">
                  <a:moveTo>
                    <a:pt x="5007" y="0"/>
                  </a:moveTo>
                  <a:cubicBezTo>
                    <a:pt x="4915" y="0"/>
                    <a:pt x="4819" y="36"/>
                    <a:pt x="4733" y="122"/>
                  </a:cubicBezTo>
                  <a:cubicBezTo>
                    <a:pt x="555" y="4152"/>
                    <a:pt x="1" y="10141"/>
                    <a:pt x="112" y="15613"/>
                  </a:cubicBezTo>
                  <a:cubicBezTo>
                    <a:pt x="112" y="15872"/>
                    <a:pt x="315" y="16001"/>
                    <a:pt x="518" y="16001"/>
                  </a:cubicBezTo>
                  <a:cubicBezTo>
                    <a:pt x="722" y="16001"/>
                    <a:pt x="925" y="15872"/>
                    <a:pt x="925" y="15613"/>
                  </a:cubicBezTo>
                  <a:cubicBezTo>
                    <a:pt x="814" y="10326"/>
                    <a:pt x="1295" y="4558"/>
                    <a:pt x="5324" y="677"/>
                  </a:cubicBezTo>
                  <a:cubicBezTo>
                    <a:pt x="5580" y="393"/>
                    <a:pt x="5312" y="0"/>
                    <a:pt x="500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9" name="Google Shape;889;p41"/>
            <p:cNvSpPr/>
            <p:nvPr/>
          </p:nvSpPr>
          <p:spPr>
            <a:xfrm>
              <a:off x="6659235" y="3149474"/>
              <a:ext cx="64443" cy="244580"/>
            </a:xfrm>
            <a:custGeom>
              <a:avLst/>
              <a:gdLst/>
              <a:ahLst/>
              <a:cxnLst/>
              <a:rect l="l" t="t" r="r" b="b"/>
              <a:pathLst>
                <a:path w="1739" h="6600" extrusionOk="0">
                  <a:moveTo>
                    <a:pt x="481" y="0"/>
                  </a:moveTo>
                  <a:cubicBezTo>
                    <a:pt x="278" y="0"/>
                    <a:pt x="75" y="130"/>
                    <a:pt x="75" y="388"/>
                  </a:cubicBezTo>
                  <a:cubicBezTo>
                    <a:pt x="1" y="2533"/>
                    <a:pt x="333" y="4603"/>
                    <a:pt x="999" y="6599"/>
                  </a:cubicBezTo>
                  <a:cubicBezTo>
                    <a:pt x="1221" y="6489"/>
                    <a:pt x="1442" y="6415"/>
                    <a:pt x="1738" y="6267"/>
                  </a:cubicBezTo>
                  <a:cubicBezTo>
                    <a:pt x="1110" y="4381"/>
                    <a:pt x="851" y="2422"/>
                    <a:pt x="888" y="388"/>
                  </a:cubicBezTo>
                  <a:cubicBezTo>
                    <a:pt x="888" y="130"/>
                    <a:pt x="685" y="0"/>
                    <a:pt x="48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0" name="Google Shape;890;p41"/>
            <p:cNvSpPr/>
            <p:nvPr/>
          </p:nvSpPr>
          <p:spPr>
            <a:xfrm>
              <a:off x="6623325" y="3358815"/>
              <a:ext cx="40059" cy="73596"/>
            </a:xfrm>
            <a:custGeom>
              <a:avLst/>
              <a:gdLst/>
              <a:ahLst/>
              <a:cxnLst/>
              <a:rect l="l" t="t" r="r" b="b"/>
              <a:pathLst>
                <a:path w="1081" h="1986" extrusionOk="0">
                  <a:moveTo>
                    <a:pt x="519" y="1"/>
                  </a:moveTo>
                  <a:cubicBezTo>
                    <a:pt x="274" y="1"/>
                    <a:pt x="0" y="212"/>
                    <a:pt x="45" y="507"/>
                  </a:cubicBezTo>
                  <a:cubicBezTo>
                    <a:pt x="119" y="1024"/>
                    <a:pt x="193" y="1505"/>
                    <a:pt x="341" y="1986"/>
                  </a:cubicBezTo>
                  <a:cubicBezTo>
                    <a:pt x="526" y="1801"/>
                    <a:pt x="748" y="1616"/>
                    <a:pt x="1081" y="1431"/>
                  </a:cubicBezTo>
                  <a:cubicBezTo>
                    <a:pt x="970" y="1061"/>
                    <a:pt x="896" y="692"/>
                    <a:pt x="859" y="285"/>
                  </a:cubicBezTo>
                  <a:cubicBezTo>
                    <a:pt x="816" y="85"/>
                    <a:pt x="673" y="1"/>
                    <a:pt x="51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1" name="Google Shape;891;p41"/>
            <p:cNvSpPr/>
            <p:nvPr/>
          </p:nvSpPr>
          <p:spPr>
            <a:xfrm>
              <a:off x="6581153" y="2810801"/>
              <a:ext cx="78747" cy="492087"/>
            </a:xfrm>
            <a:custGeom>
              <a:avLst/>
              <a:gdLst/>
              <a:ahLst/>
              <a:cxnLst/>
              <a:rect l="l" t="t" r="r" b="b"/>
              <a:pathLst>
                <a:path w="2125" h="13279" extrusionOk="0">
                  <a:moveTo>
                    <a:pt x="1605" y="0"/>
                  </a:moveTo>
                  <a:cubicBezTo>
                    <a:pt x="1448" y="0"/>
                    <a:pt x="1300" y="85"/>
                    <a:pt x="1257" y="285"/>
                  </a:cubicBezTo>
                  <a:cubicBezTo>
                    <a:pt x="148" y="4462"/>
                    <a:pt x="0" y="8751"/>
                    <a:pt x="740" y="12966"/>
                  </a:cubicBezTo>
                  <a:cubicBezTo>
                    <a:pt x="769" y="13187"/>
                    <a:pt x="916" y="13279"/>
                    <a:pt x="1075" y="13279"/>
                  </a:cubicBezTo>
                  <a:cubicBezTo>
                    <a:pt x="1315" y="13279"/>
                    <a:pt x="1583" y="13070"/>
                    <a:pt x="1516" y="12781"/>
                  </a:cubicBezTo>
                  <a:cubicBezTo>
                    <a:pt x="777" y="8714"/>
                    <a:pt x="925" y="4536"/>
                    <a:pt x="2034" y="507"/>
                  </a:cubicBezTo>
                  <a:cubicBezTo>
                    <a:pt x="2124" y="212"/>
                    <a:pt x="1854" y="0"/>
                    <a:pt x="160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2" name="Google Shape;892;p41"/>
            <p:cNvSpPr/>
            <p:nvPr/>
          </p:nvSpPr>
          <p:spPr>
            <a:xfrm>
              <a:off x="6639446" y="2565625"/>
              <a:ext cx="110468" cy="201222"/>
            </a:xfrm>
            <a:custGeom>
              <a:avLst/>
              <a:gdLst/>
              <a:ahLst/>
              <a:cxnLst/>
              <a:rect l="l" t="t" r="r" b="b"/>
              <a:pathLst>
                <a:path w="2981" h="5430" extrusionOk="0">
                  <a:moveTo>
                    <a:pt x="2412" y="1"/>
                  </a:moveTo>
                  <a:cubicBezTo>
                    <a:pt x="2288" y="1"/>
                    <a:pt x="2167" y="61"/>
                    <a:pt x="2087" y="209"/>
                  </a:cubicBezTo>
                  <a:cubicBezTo>
                    <a:pt x="1200" y="1688"/>
                    <a:pt x="498" y="3241"/>
                    <a:pt x="91" y="4904"/>
                  </a:cubicBezTo>
                  <a:cubicBezTo>
                    <a:pt x="0" y="5223"/>
                    <a:pt x="259" y="5429"/>
                    <a:pt x="506" y="5429"/>
                  </a:cubicBezTo>
                  <a:cubicBezTo>
                    <a:pt x="660" y="5429"/>
                    <a:pt x="810" y="5348"/>
                    <a:pt x="867" y="5163"/>
                  </a:cubicBezTo>
                  <a:cubicBezTo>
                    <a:pt x="1274" y="3536"/>
                    <a:pt x="1940" y="2058"/>
                    <a:pt x="2827" y="616"/>
                  </a:cubicBezTo>
                  <a:cubicBezTo>
                    <a:pt x="2980" y="308"/>
                    <a:pt x="2691" y="1"/>
                    <a:pt x="241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3" name="Google Shape;893;p41"/>
            <p:cNvSpPr/>
            <p:nvPr/>
          </p:nvSpPr>
          <p:spPr>
            <a:xfrm>
              <a:off x="6527715" y="2610058"/>
              <a:ext cx="134074" cy="431201"/>
            </a:xfrm>
            <a:custGeom>
              <a:avLst/>
              <a:gdLst/>
              <a:ahLst/>
              <a:cxnLst/>
              <a:rect l="l" t="t" r="r" b="b"/>
              <a:pathLst>
                <a:path w="3618" h="11636" extrusionOk="0">
                  <a:moveTo>
                    <a:pt x="3061" y="0"/>
                  </a:moveTo>
                  <a:cubicBezTo>
                    <a:pt x="2938" y="0"/>
                    <a:pt x="2816" y="56"/>
                    <a:pt x="2736" y="193"/>
                  </a:cubicBezTo>
                  <a:cubicBezTo>
                    <a:pt x="888" y="3594"/>
                    <a:pt x="0" y="7402"/>
                    <a:pt x="222" y="11247"/>
                  </a:cubicBezTo>
                  <a:cubicBezTo>
                    <a:pt x="259" y="11506"/>
                    <a:pt x="481" y="11636"/>
                    <a:pt x="689" y="11636"/>
                  </a:cubicBezTo>
                  <a:cubicBezTo>
                    <a:pt x="897" y="11636"/>
                    <a:pt x="1091" y="11506"/>
                    <a:pt x="1073" y="11247"/>
                  </a:cubicBezTo>
                  <a:cubicBezTo>
                    <a:pt x="851" y="7550"/>
                    <a:pt x="1627" y="3853"/>
                    <a:pt x="3439" y="563"/>
                  </a:cubicBezTo>
                  <a:cubicBezTo>
                    <a:pt x="3618" y="282"/>
                    <a:pt x="3337" y="0"/>
                    <a:pt x="306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4" name="Google Shape;894;p41"/>
            <p:cNvSpPr/>
            <p:nvPr/>
          </p:nvSpPr>
          <p:spPr>
            <a:xfrm>
              <a:off x="6524973" y="3100150"/>
              <a:ext cx="84973" cy="403519"/>
            </a:xfrm>
            <a:custGeom>
              <a:avLst/>
              <a:gdLst/>
              <a:ahLst/>
              <a:cxnLst/>
              <a:rect l="l" t="t" r="r" b="b"/>
              <a:pathLst>
                <a:path w="2293" h="10889" extrusionOk="0">
                  <a:moveTo>
                    <a:pt x="513" y="0"/>
                  </a:moveTo>
                  <a:cubicBezTo>
                    <a:pt x="306" y="0"/>
                    <a:pt x="93" y="130"/>
                    <a:pt x="74" y="388"/>
                  </a:cubicBezTo>
                  <a:cubicBezTo>
                    <a:pt x="0" y="3938"/>
                    <a:pt x="555" y="7487"/>
                    <a:pt x="1775" y="10888"/>
                  </a:cubicBezTo>
                  <a:cubicBezTo>
                    <a:pt x="1960" y="10444"/>
                    <a:pt x="2145" y="10149"/>
                    <a:pt x="2293" y="9853"/>
                  </a:cubicBezTo>
                  <a:cubicBezTo>
                    <a:pt x="1294" y="6821"/>
                    <a:pt x="814" y="3605"/>
                    <a:pt x="925" y="388"/>
                  </a:cubicBezTo>
                  <a:cubicBezTo>
                    <a:pt x="925" y="130"/>
                    <a:pt x="721" y="0"/>
                    <a:pt x="51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5" name="Google Shape;895;p41"/>
            <p:cNvSpPr/>
            <p:nvPr/>
          </p:nvSpPr>
          <p:spPr>
            <a:xfrm>
              <a:off x="6451005" y="2793680"/>
              <a:ext cx="119214" cy="789436"/>
            </a:xfrm>
            <a:custGeom>
              <a:avLst/>
              <a:gdLst/>
              <a:ahLst/>
              <a:cxnLst/>
              <a:rect l="l" t="t" r="r" b="b"/>
              <a:pathLst>
                <a:path w="3217" h="21303" extrusionOk="0">
                  <a:moveTo>
                    <a:pt x="1482" y="0"/>
                  </a:moveTo>
                  <a:cubicBezTo>
                    <a:pt x="1330" y="0"/>
                    <a:pt x="1189" y="81"/>
                    <a:pt x="1146" y="266"/>
                  </a:cubicBezTo>
                  <a:cubicBezTo>
                    <a:pt x="0" y="7254"/>
                    <a:pt x="518" y="14389"/>
                    <a:pt x="2662" y="21118"/>
                  </a:cubicBezTo>
                  <a:cubicBezTo>
                    <a:pt x="2662" y="21192"/>
                    <a:pt x="2736" y="21265"/>
                    <a:pt x="2773" y="21302"/>
                  </a:cubicBezTo>
                  <a:cubicBezTo>
                    <a:pt x="2958" y="20933"/>
                    <a:pt x="3106" y="20637"/>
                    <a:pt x="3217" y="20267"/>
                  </a:cubicBezTo>
                  <a:cubicBezTo>
                    <a:pt x="1294" y="13871"/>
                    <a:pt x="813" y="7069"/>
                    <a:pt x="1923" y="525"/>
                  </a:cubicBezTo>
                  <a:cubicBezTo>
                    <a:pt x="1991" y="207"/>
                    <a:pt x="1723" y="0"/>
                    <a:pt x="148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6" name="Google Shape;896;p41"/>
            <p:cNvSpPr/>
            <p:nvPr/>
          </p:nvSpPr>
          <p:spPr>
            <a:xfrm>
              <a:off x="6397567" y="2898406"/>
              <a:ext cx="86974" cy="555492"/>
            </a:xfrm>
            <a:custGeom>
              <a:avLst/>
              <a:gdLst/>
              <a:ahLst/>
              <a:cxnLst/>
              <a:rect l="l" t="t" r="r" b="b"/>
              <a:pathLst>
                <a:path w="2347" h="14990" extrusionOk="0">
                  <a:moveTo>
                    <a:pt x="911" y="0"/>
                  </a:moveTo>
                  <a:cubicBezTo>
                    <a:pt x="703" y="0"/>
                    <a:pt x="481" y="120"/>
                    <a:pt x="444" y="361"/>
                  </a:cubicBezTo>
                  <a:cubicBezTo>
                    <a:pt x="0" y="5167"/>
                    <a:pt x="370" y="9973"/>
                    <a:pt x="1442" y="14705"/>
                  </a:cubicBezTo>
                  <a:cubicBezTo>
                    <a:pt x="1499" y="14906"/>
                    <a:pt x="1656" y="14990"/>
                    <a:pt x="1818" y="14990"/>
                  </a:cubicBezTo>
                  <a:cubicBezTo>
                    <a:pt x="2075" y="14990"/>
                    <a:pt x="2346" y="14778"/>
                    <a:pt x="2255" y="14484"/>
                  </a:cubicBezTo>
                  <a:cubicBezTo>
                    <a:pt x="1220" y="9862"/>
                    <a:pt x="888" y="5093"/>
                    <a:pt x="1294" y="361"/>
                  </a:cubicBezTo>
                  <a:cubicBezTo>
                    <a:pt x="1313" y="120"/>
                    <a:pt x="1119" y="0"/>
                    <a:pt x="91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7" name="Google Shape;897;p41"/>
            <p:cNvSpPr/>
            <p:nvPr/>
          </p:nvSpPr>
          <p:spPr>
            <a:xfrm>
              <a:off x="6361250" y="3235782"/>
              <a:ext cx="43876" cy="116842"/>
            </a:xfrm>
            <a:custGeom>
              <a:avLst/>
              <a:gdLst/>
              <a:ahLst/>
              <a:cxnLst/>
              <a:rect l="l" t="t" r="r" b="b"/>
              <a:pathLst>
                <a:path w="1184" h="3153" extrusionOk="0">
                  <a:moveTo>
                    <a:pt x="384" y="0"/>
                  </a:moveTo>
                  <a:cubicBezTo>
                    <a:pt x="185" y="0"/>
                    <a:pt x="0" y="130"/>
                    <a:pt x="19" y="389"/>
                  </a:cubicBezTo>
                  <a:cubicBezTo>
                    <a:pt x="93" y="1165"/>
                    <a:pt x="241" y="1978"/>
                    <a:pt x="352" y="2792"/>
                  </a:cubicBezTo>
                  <a:cubicBezTo>
                    <a:pt x="389" y="3032"/>
                    <a:pt x="601" y="3152"/>
                    <a:pt x="800" y="3152"/>
                  </a:cubicBezTo>
                  <a:cubicBezTo>
                    <a:pt x="999" y="3152"/>
                    <a:pt x="1184" y="3032"/>
                    <a:pt x="1165" y="2792"/>
                  </a:cubicBezTo>
                  <a:cubicBezTo>
                    <a:pt x="1017" y="1941"/>
                    <a:pt x="943" y="1165"/>
                    <a:pt x="832" y="389"/>
                  </a:cubicBezTo>
                  <a:cubicBezTo>
                    <a:pt x="795" y="130"/>
                    <a:pt x="583" y="0"/>
                    <a:pt x="38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8" name="Google Shape;898;p41"/>
            <p:cNvSpPr/>
            <p:nvPr/>
          </p:nvSpPr>
          <p:spPr>
            <a:xfrm>
              <a:off x="6349614" y="2966889"/>
              <a:ext cx="36983" cy="226977"/>
            </a:xfrm>
            <a:custGeom>
              <a:avLst/>
              <a:gdLst/>
              <a:ahLst/>
              <a:cxnLst/>
              <a:rect l="l" t="t" r="r" b="b"/>
              <a:pathLst>
                <a:path w="998" h="6125" extrusionOk="0">
                  <a:moveTo>
                    <a:pt x="546" y="1"/>
                  </a:moveTo>
                  <a:cubicBezTo>
                    <a:pt x="342" y="1"/>
                    <a:pt x="130" y="121"/>
                    <a:pt x="111" y="361"/>
                  </a:cubicBezTo>
                  <a:cubicBezTo>
                    <a:pt x="0" y="2173"/>
                    <a:pt x="0" y="3984"/>
                    <a:pt x="148" y="5722"/>
                  </a:cubicBezTo>
                  <a:cubicBezTo>
                    <a:pt x="167" y="5985"/>
                    <a:pt x="396" y="6124"/>
                    <a:pt x="607" y="6124"/>
                  </a:cubicBezTo>
                  <a:cubicBezTo>
                    <a:pt x="811" y="6124"/>
                    <a:pt x="998" y="5995"/>
                    <a:pt x="961" y="5722"/>
                  </a:cubicBezTo>
                  <a:cubicBezTo>
                    <a:pt x="851" y="3947"/>
                    <a:pt x="851" y="2173"/>
                    <a:pt x="925" y="361"/>
                  </a:cubicBezTo>
                  <a:cubicBezTo>
                    <a:pt x="943" y="121"/>
                    <a:pt x="749" y="1"/>
                    <a:pt x="54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9" name="Google Shape;899;p41"/>
            <p:cNvSpPr/>
            <p:nvPr/>
          </p:nvSpPr>
          <p:spPr>
            <a:xfrm>
              <a:off x="7322279" y="3100743"/>
              <a:ext cx="60404" cy="13897"/>
            </a:xfrm>
            <a:custGeom>
              <a:avLst/>
              <a:gdLst/>
              <a:ahLst/>
              <a:cxnLst/>
              <a:rect l="l" t="t" r="r" b="b"/>
              <a:pathLst>
                <a:path w="1630" h="375" extrusionOk="0">
                  <a:moveTo>
                    <a:pt x="648" y="1"/>
                  </a:moveTo>
                  <a:cubicBezTo>
                    <a:pt x="223" y="1"/>
                    <a:pt x="1" y="375"/>
                    <a:pt x="326" y="375"/>
                  </a:cubicBezTo>
                  <a:cubicBezTo>
                    <a:pt x="341" y="375"/>
                    <a:pt x="356" y="374"/>
                    <a:pt x="372" y="372"/>
                  </a:cubicBezTo>
                  <a:cubicBezTo>
                    <a:pt x="890" y="262"/>
                    <a:pt x="1629" y="40"/>
                    <a:pt x="705" y="3"/>
                  </a:cubicBezTo>
                  <a:cubicBezTo>
                    <a:pt x="686" y="1"/>
                    <a:pt x="667" y="1"/>
                    <a:pt x="64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00" name="Google Shape;900;p41"/>
          <p:cNvGrpSpPr/>
          <p:nvPr/>
        </p:nvGrpSpPr>
        <p:grpSpPr>
          <a:xfrm rot="-2700000">
            <a:off x="9869053" y="2240593"/>
            <a:ext cx="1044953" cy="2125092"/>
            <a:chOff x="5165618" y="230290"/>
            <a:chExt cx="554614" cy="1127903"/>
          </a:xfrm>
        </p:grpSpPr>
        <p:sp>
          <p:nvSpPr>
            <p:cNvPr id="901" name="Google Shape;901;p41"/>
            <p:cNvSpPr/>
            <p:nvPr/>
          </p:nvSpPr>
          <p:spPr>
            <a:xfrm>
              <a:off x="5165618" y="230290"/>
              <a:ext cx="554614" cy="1127903"/>
            </a:xfrm>
            <a:custGeom>
              <a:avLst/>
              <a:gdLst/>
              <a:ahLst/>
              <a:cxnLst/>
              <a:rect l="l" t="t" r="r" b="b"/>
              <a:pathLst>
                <a:path w="32905" h="66918" extrusionOk="0">
                  <a:moveTo>
                    <a:pt x="13078" y="3914"/>
                  </a:moveTo>
                  <a:lnTo>
                    <a:pt x="13078" y="3914"/>
                  </a:lnTo>
                  <a:cubicBezTo>
                    <a:pt x="13073" y="3916"/>
                    <a:pt x="13067" y="3917"/>
                    <a:pt x="13062" y="3918"/>
                  </a:cubicBezTo>
                  <a:lnTo>
                    <a:pt x="13062" y="3918"/>
                  </a:lnTo>
                  <a:cubicBezTo>
                    <a:pt x="13067" y="3917"/>
                    <a:pt x="13073" y="3915"/>
                    <a:pt x="13078" y="3914"/>
                  </a:cubicBezTo>
                  <a:close/>
                  <a:moveTo>
                    <a:pt x="13033" y="3926"/>
                  </a:moveTo>
                  <a:lnTo>
                    <a:pt x="13033" y="3926"/>
                  </a:lnTo>
                  <a:cubicBezTo>
                    <a:pt x="12154" y="4257"/>
                    <a:pt x="11420" y="4624"/>
                    <a:pt x="10796" y="5028"/>
                  </a:cubicBezTo>
                  <a:cubicBezTo>
                    <a:pt x="10130" y="5398"/>
                    <a:pt x="9687" y="5804"/>
                    <a:pt x="9243" y="6174"/>
                  </a:cubicBezTo>
                  <a:cubicBezTo>
                    <a:pt x="8873" y="6544"/>
                    <a:pt x="8615" y="6840"/>
                    <a:pt x="8430" y="7061"/>
                  </a:cubicBezTo>
                  <a:cubicBezTo>
                    <a:pt x="8245" y="7283"/>
                    <a:pt x="8134" y="7394"/>
                    <a:pt x="8134" y="7394"/>
                  </a:cubicBezTo>
                  <a:cubicBezTo>
                    <a:pt x="8134" y="7394"/>
                    <a:pt x="8282" y="7283"/>
                    <a:pt x="8504" y="7172"/>
                  </a:cubicBezTo>
                  <a:cubicBezTo>
                    <a:pt x="8762" y="7024"/>
                    <a:pt x="9132" y="6840"/>
                    <a:pt x="9576" y="6618"/>
                  </a:cubicBezTo>
                  <a:cubicBezTo>
                    <a:pt x="10500" y="6174"/>
                    <a:pt x="11794" y="5694"/>
                    <a:pt x="13421" y="5435"/>
                  </a:cubicBezTo>
                  <a:cubicBezTo>
                    <a:pt x="13980" y="5355"/>
                    <a:pt x="14598" y="5294"/>
                    <a:pt x="15245" y="5294"/>
                  </a:cubicBezTo>
                  <a:cubicBezTo>
                    <a:pt x="15495" y="5294"/>
                    <a:pt x="15751" y="5303"/>
                    <a:pt x="16009" y="5324"/>
                  </a:cubicBezTo>
                  <a:lnTo>
                    <a:pt x="16267" y="5324"/>
                  </a:lnTo>
                  <a:cubicBezTo>
                    <a:pt x="16415" y="5324"/>
                    <a:pt x="16526" y="5361"/>
                    <a:pt x="16637" y="5361"/>
                  </a:cubicBezTo>
                  <a:cubicBezTo>
                    <a:pt x="16896" y="5398"/>
                    <a:pt x="17155" y="5398"/>
                    <a:pt x="17451" y="5435"/>
                  </a:cubicBezTo>
                  <a:cubicBezTo>
                    <a:pt x="17672" y="5509"/>
                    <a:pt x="17894" y="5546"/>
                    <a:pt x="18079" y="5583"/>
                  </a:cubicBezTo>
                  <a:lnTo>
                    <a:pt x="18412" y="5694"/>
                  </a:lnTo>
                  <a:cubicBezTo>
                    <a:pt x="18486" y="5731"/>
                    <a:pt x="18634" y="5767"/>
                    <a:pt x="18782" y="5767"/>
                  </a:cubicBezTo>
                  <a:cubicBezTo>
                    <a:pt x="19743" y="5989"/>
                    <a:pt x="20630" y="6470"/>
                    <a:pt x="21517" y="6988"/>
                  </a:cubicBezTo>
                  <a:cubicBezTo>
                    <a:pt x="22368" y="7468"/>
                    <a:pt x="23218" y="8134"/>
                    <a:pt x="23883" y="8873"/>
                  </a:cubicBezTo>
                  <a:cubicBezTo>
                    <a:pt x="24660" y="9612"/>
                    <a:pt x="25251" y="10426"/>
                    <a:pt x="25732" y="11313"/>
                  </a:cubicBezTo>
                  <a:cubicBezTo>
                    <a:pt x="26213" y="12200"/>
                    <a:pt x="26656" y="13125"/>
                    <a:pt x="26915" y="14086"/>
                  </a:cubicBezTo>
                  <a:cubicBezTo>
                    <a:pt x="26989" y="14308"/>
                    <a:pt x="27063" y="14567"/>
                    <a:pt x="27100" y="14788"/>
                  </a:cubicBezTo>
                  <a:lnTo>
                    <a:pt x="27211" y="15491"/>
                  </a:lnTo>
                  <a:cubicBezTo>
                    <a:pt x="27285" y="15934"/>
                    <a:pt x="27359" y="16415"/>
                    <a:pt x="27359" y="16859"/>
                  </a:cubicBezTo>
                  <a:cubicBezTo>
                    <a:pt x="27433" y="17783"/>
                    <a:pt x="27359" y="18670"/>
                    <a:pt x="27211" y="19447"/>
                  </a:cubicBezTo>
                  <a:cubicBezTo>
                    <a:pt x="26989" y="21073"/>
                    <a:pt x="26434" y="22404"/>
                    <a:pt x="26028" y="23292"/>
                  </a:cubicBezTo>
                  <a:cubicBezTo>
                    <a:pt x="25806" y="23735"/>
                    <a:pt x="25621" y="24068"/>
                    <a:pt x="25473" y="24290"/>
                  </a:cubicBezTo>
                  <a:cubicBezTo>
                    <a:pt x="25325" y="24549"/>
                    <a:pt x="25251" y="24660"/>
                    <a:pt x="25251" y="24660"/>
                  </a:cubicBezTo>
                  <a:cubicBezTo>
                    <a:pt x="25251" y="24660"/>
                    <a:pt x="25325" y="24586"/>
                    <a:pt x="25547" y="24401"/>
                  </a:cubicBezTo>
                  <a:cubicBezTo>
                    <a:pt x="25806" y="24216"/>
                    <a:pt x="26065" y="23920"/>
                    <a:pt x="26434" y="23587"/>
                  </a:cubicBezTo>
                  <a:cubicBezTo>
                    <a:pt x="26804" y="23218"/>
                    <a:pt x="27211" y="22700"/>
                    <a:pt x="27581" y="22035"/>
                  </a:cubicBezTo>
                  <a:cubicBezTo>
                    <a:pt x="28024" y="21443"/>
                    <a:pt x="28394" y="20667"/>
                    <a:pt x="28690" y="19779"/>
                  </a:cubicBezTo>
                  <a:cubicBezTo>
                    <a:pt x="28690" y="19742"/>
                    <a:pt x="28690" y="19742"/>
                    <a:pt x="28764" y="19668"/>
                  </a:cubicBezTo>
                  <a:lnTo>
                    <a:pt x="28764" y="19668"/>
                  </a:lnTo>
                  <a:cubicBezTo>
                    <a:pt x="27359" y="25288"/>
                    <a:pt x="22331" y="29355"/>
                    <a:pt x="16415" y="29355"/>
                  </a:cubicBezTo>
                  <a:cubicBezTo>
                    <a:pt x="9317" y="29355"/>
                    <a:pt x="3476" y="23587"/>
                    <a:pt x="3476" y="16415"/>
                  </a:cubicBezTo>
                  <a:cubicBezTo>
                    <a:pt x="3476" y="10448"/>
                    <a:pt x="7499" y="5424"/>
                    <a:pt x="13033" y="3926"/>
                  </a:cubicBezTo>
                  <a:close/>
                  <a:moveTo>
                    <a:pt x="16518" y="660"/>
                  </a:moveTo>
                  <a:cubicBezTo>
                    <a:pt x="16934" y="660"/>
                    <a:pt x="17344" y="674"/>
                    <a:pt x="17746" y="702"/>
                  </a:cubicBezTo>
                  <a:cubicBezTo>
                    <a:pt x="19928" y="887"/>
                    <a:pt x="21961" y="1516"/>
                    <a:pt x="23699" y="2440"/>
                  </a:cubicBezTo>
                  <a:cubicBezTo>
                    <a:pt x="25473" y="3364"/>
                    <a:pt x="26915" y="4584"/>
                    <a:pt x="28061" y="5878"/>
                  </a:cubicBezTo>
                  <a:cubicBezTo>
                    <a:pt x="29207" y="7172"/>
                    <a:pt x="30058" y="8503"/>
                    <a:pt x="30538" y="9797"/>
                  </a:cubicBezTo>
                  <a:cubicBezTo>
                    <a:pt x="30501" y="10056"/>
                    <a:pt x="30575" y="10204"/>
                    <a:pt x="30649" y="10352"/>
                  </a:cubicBezTo>
                  <a:cubicBezTo>
                    <a:pt x="30686" y="10500"/>
                    <a:pt x="30760" y="10685"/>
                    <a:pt x="30834" y="10795"/>
                  </a:cubicBezTo>
                  <a:cubicBezTo>
                    <a:pt x="30908" y="11128"/>
                    <a:pt x="31019" y="11424"/>
                    <a:pt x="31167" y="11683"/>
                  </a:cubicBezTo>
                  <a:cubicBezTo>
                    <a:pt x="31278" y="12237"/>
                    <a:pt x="31425" y="12792"/>
                    <a:pt x="31536" y="13310"/>
                  </a:cubicBezTo>
                  <a:cubicBezTo>
                    <a:pt x="31573" y="13827"/>
                    <a:pt x="31684" y="14234"/>
                    <a:pt x="31721" y="14603"/>
                  </a:cubicBezTo>
                  <a:cubicBezTo>
                    <a:pt x="31758" y="14973"/>
                    <a:pt x="31758" y="15306"/>
                    <a:pt x="31758" y="15565"/>
                  </a:cubicBezTo>
                  <a:lnTo>
                    <a:pt x="31758" y="16415"/>
                  </a:lnTo>
                  <a:cubicBezTo>
                    <a:pt x="31758" y="16415"/>
                    <a:pt x="31758" y="16119"/>
                    <a:pt x="31721" y="15565"/>
                  </a:cubicBezTo>
                  <a:cubicBezTo>
                    <a:pt x="31647" y="15306"/>
                    <a:pt x="31647" y="14973"/>
                    <a:pt x="31610" y="14603"/>
                  </a:cubicBezTo>
                  <a:cubicBezTo>
                    <a:pt x="31573" y="14234"/>
                    <a:pt x="31462" y="13753"/>
                    <a:pt x="31389" y="13310"/>
                  </a:cubicBezTo>
                  <a:cubicBezTo>
                    <a:pt x="31241" y="12829"/>
                    <a:pt x="31093" y="12274"/>
                    <a:pt x="30908" y="11720"/>
                  </a:cubicBezTo>
                  <a:cubicBezTo>
                    <a:pt x="30834" y="11461"/>
                    <a:pt x="30686" y="11165"/>
                    <a:pt x="30612" y="10869"/>
                  </a:cubicBezTo>
                  <a:cubicBezTo>
                    <a:pt x="30538" y="10722"/>
                    <a:pt x="30501" y="10537"/>
                    <a:pt x="30427" y="10389"/>
                  </a:cubicBezTo>
                  <a:cubicBezTo>
                    <a:pt x="30316" y="10278"/>
                    <a:pt x="30279" y="10130"/>
                    <a:pt x="30205" y="9945"/>
                  </a:cubicBezTo>
                  <a:cubicBezTo>
                    <a:pt x="29651" y="8688"/>
                    <a:pt x="28764" y="7431"/>
                    <a:pt x="27581" y="6211"/>
                  </a:cubicBezTo>
                  <a:cubicBezTo>
                    <a:pt x="26508" y="4991"/>
                    <a:pt x="24993" y="3845"/>
                    <a:pt x="23366" y="2958"/>
                  </a:cubicBezTo>
                  <a:cubicBezTo>
                    <a:pt x="21628" y="2070"/>
                    <a:pt x="19706" y="1516"/>
                    <a:pt x="17635" y="1368"/>
                  </a:cubicBezTo>
                  <a:cubicBezTo>
                    <a:pt x="17326" y="1352"/>
                    <a:pt x="17016" y="1343"/>
                    <a:pt x="16706" y="1343"/>
                  </a:cubicBezTo>
                  <a:cubicBezTo>
                    <a:pt x="14901" y="1343"/>
                    <a:pt x="13085" y="1624"/>
                    <a:pt x="11350" y="2255"/>
                  </a:cubicBezTo>
                  <a:cubicBezTo>
                    <a:pt x="9317" y="2995"/>
                    <a:pt x="7395" y="4215"/>
                    <a:pt x="5842" y="5767"/>
                  </a:cubicBezTo>
                  <a:cubicBezTo>
                    <a:pt x="4252" y="7357"/>
                    <a:pt x="3069" y="9243"/>
                    <a:pt x="2330" y="11276"/>
                  </a:cubicBezTo>
                  <a:cubicBezTo>
                    <a:pt x="2219" y="11535"/>
                    <a:pt x="2145" y="11794"/>
                    <a:pt x="2034" y="12052"/>
                  </a:cubicBezTo>
                  <a:lnTo>
                    <a:pt x="1849" y="12866"/>
                  </a:lnTo>
                  <a:cubicBezTo>
                    <a:pt x="1701" y="13346"/>
                    <a:pt x="1664" y="13901"/>
                    <a:pt x="1590" y="14419"/>
                  </a:cubicBezTo>
                  <a:lnTo>
                    <a:pt x="1516" y="14788"/>
                  </a:lnTo>
                  <a:cubicBezTo>
                    <a:pt x="1516" y="14936"/>
                    <a:pt x="1516" y="15047"/>
                    <a:pt x="1479" y="15195"/>
                  </a:cubicBezTo>
                  <a:cubicBezTo>
                    <a:pt x="1479" y="15491"/>
                    <a:pt x="1442" y="15750"/>
                    <a:pt x="1442" y="15971"/>
                  </a:cubicBezTo>
                  <a:lnTo>
                    <a:pt x="1442" y="16341"/>
                  </a:lnTo>
                  <a:lnTo>
                    <a:pt x="1442" y="16711"/>
                  </a:lnTo>
                  <a:cubicBezTo>
                    <a:pt x="1442" y="17007"/>
                    <a:pt x="1479" y="17228"/>
                    <a:pt x="1479" y="17524"/>
                  </a:cubicBezTo>
                  <a:cubicBezTo>
                    <a:pt x="1627" y="19595"/>
                    <a:pt x="2219" y="21517"/>
                    <a:pt x="3069" y="23255"/>
                  </a:cubicBezTo>
                  <a:cubicBezTo>
                    <a:pt x="3919" y="24955"/>
                    <a:pt x="5028" y="26397"/>
                    <a:pt x="6285" y="27506"/>
                  </a:cubicBezTo>
                  <a:cubicBezTo>
                    <a:pt x="7542" y="28615"/>
                    <a:pt x="8799" y="29466"/>
                    <a:pt x="10019" y="30094"/>
                  </a:cubicBezTo>
                  <a:cubicBezTo>
                    <a:pt x="10167" y="30168"/>
                    <a:pt x="10352" y="30205"/>
                    <a:pt x="10500" y="30316"/>
                  </a:cubicBezTo>
                  <a:cubicBezTo>
                    <a:pt x="10648" y="30353"/>
                    <a:pt x="10833" y="30464"/>
                    <a:pt x="10944" y="30501"/>
                  </a:cubicBezTo>
                  <a:cubicBezTo>
                    <a:pt x="11239" y="30575"/>
                    <a:pt x="11572" y="30723"/>
                    <a:pt x="11831" y="30834"/>
                  </a:cubicBezTo>
                  <a:cubicBezTo>
                    <a:pt x="12386" y="31018"/>
                    <a:pt x="12940" y="31129"/>
                    <a:pt x="13421" y="31277"/>
                  </a:cubicBezTo>
                  <a:cubicBezTo>
                    <a:pt x="13864" y="31388"/>
                    <a:pt x="14345" y="31425"/>
                    <a:pt x="14715" y="31499"/>
                  </a:cubicBezTo>
                  <a:cubicBezTo>
                    <a:pt x="15084" y="31610"/>
                    <a:pt x="15380" y="31573"/>
                    <a:pt x="15676" y="31610"/>
                  </a:cubicBezTo>
                  <a:cubicBezTo>
                    <a:pt x="16194" y="31647"/>
                    <a:pt x="16489" y="31647"/>
                    <a:pt x="16489" y="31647"/>
                  </a:cubicBezTo>
                  <a:lnTo>
                    <a:pt x="15676" y="31647"/>
                  </a:lnTo>
                  <a:cubicBezTo>
                    <a:pt x="15380" y="31647"/>
                    <a:pt x="15084" y="31647"/>
                    <a:pt x="14715" y="31610"/>
                  </a:cubicBezTo>
                  <a:cubicBezTo>
                    <a:pt x="14345" y="31573"/>
                    <a:pt x="13864" y="31499"/>
                    <a:pt x="13421" y="31425"/>
                  </a:cubicBezTo>
                  <a:cubicBezTo>
                    <a:pt x="12940" y="31277"/>
                    <a:pt x="12386" y="31203"/>
                    <a:pt x="11794" y="31055"/>
                  </a:cubicBezTo>
                  <a:cubicBezTo>
                    <a:pt x="11498" y="30945"/>
                    <a:pt x="11203" y="30871"/>
                    <a:pt x="10907" y="30723"/>
                  </a:cubicBezTo>
                  <a:cubicBezTo>
                    <a:pt x="10759" y="30686"/>
                    <a:pt x="10574" y="30649"/>
                    <a:pt x="10463" y="30538"/>
                  </a:cubicBezTo>
                  <a:cubicBezTo>
                    <a:pt x="10315" y="30464"/>
                    <a:pt x="10130" y="30390"/>
                    <a:pt x="9982" y="30316"/>
                  </a:cubicBezTo>
                  <a:cubicBezTo>
                    <a:pt x="8689" y="29761"/>
                    <a:pt x="7358" y="28911"/>
                    <a:pt x="6064" y="27802"/>
                  </a:cubicBezTo>
                  <a:cubicBezTo>
                    <a:pt x="4770" y="26656"/>
                    <a:pt x="3550" y="25214"/>
                    <a:pt x="2625" y="23476"/>
                  </a:cubicBezTo>
                  <a:cubicBezTo>
                    <a:pt x="1701" y="21739"/>
                    <a:pt x="1073" y="19668"/>
                    <a:pt x="888" y="17561"/>
                  </a:cubicBezTo>
                  <a:cubicBezTo>
                    <a:pt x="888" y="17265"/>
                    <a:pt x="851" y="17007"/>
                    <a:pt x="851" y="16748"/>
                  </a:cubicBezTo>
                  <a:lnTo>
                    <a:pt x="851" y="16304"/>
                  </a:lnTo>
                  <a:lnTo>
                    <a:pt x="851" y="15897"/>
                  </a:lnTo>
                  <a:cubicBezTo>
                    <a:pt x="851" y="15639"/>
                    <a:pt x="888" y="15343"/>
                    <a:pt x="888" y="15121"/>
                  </a:cubicBezTo>
                  <a:lnTo>
                    <a:pt x="888" y="14714"/>
                  </a:lnTo>
                  <a:lnTo>
                    <a:pt x="925" y="14271"/>
                  </a:lnTo>
                  <a:cubicBezTo>
                    <a:pt x="1036" y="13716"/>
                    <a:pt x="1073" y="13162"/>
                    <a:pt x="1257" y="12607"/>
                  </a:cubicBezTo>
                  <a:cubicBezTo>
                    <a:pt x="1294" y="12348"/>
                    <a:pt x="1405" y="12052"/>
                    <a:pt x="1479" y="11794"/>
                  </a:cubicBezTo>
                  <a:cubicBezTo>
                    <a:pt x="1516" y="11498"/>
                    <a:pt x="1664" y="11239"/>
                    <a:pt x="1775" y="11017"/>
                  </a:cubicBezTo>
                  <a:cubicBezTo>
                    <a:pt x="2514" y="8873"/>
                    <a:pt x="3808" y="6840"/>
                    <a:pt x="5398" y="5213"/>
                  </a:cubicBezTo>
                  <a:cubicBezTo>
                    <a:pt x="7062" y="3586"/>
                    <a:pt x="9058" y="2366"/>
                    <a:pt x="11203" y="1553"/>
                  </a:cubicBezTo>
                  <a:cubicBezTo>
                    <a:pt x="12908" y="925"/>
                    <a:pt x="14758" y="660"/>
                    <a:pt x="16518" y="660"/>
                  </a:cubicBezTo>
                  <a:close/>
                  <a:moveTo>
                    <a:pt x="14567" y="37599"/>
                  </a:moveTo>
                  <a:cubicBezTo>
                    <a:pt x="14567" y="50872"/>
                    <a:pt x="16157" y="63811"/>
                    <a:pt x="16157" y="63811"/>
                  </a:cubicBezTo>
                  <a:lnTo>
                    <a:pt x="15343" y="63738"/>
                  </a:lnTo>
                  <a:cubicBezTo>
                    <a:pt x="14419" y="62481"/>
                    <a:pt x="13975" y="37673"/>
                    <a:pt x="13975" y="37673"/>
                  </a:cubicBezTo>
                  <a:lnTo>
                    <a:pt x="14567" y="37599"/>
                  </a:lnTo>
                  <a:close/>
                  <a:moveTo>
                    <a:pt x="13495" y="34605"/>
                  </a:moveTo>
                  <a:cubicBezTo>
                    <a:pt x="13495" y="35159"/>
                    <a:pt x="13569" y="35899"/>
                    <a:pt x="13569" y="36786"/>
                  </a:cubicBezTo>
                  <a:lnTo>
                    <a:pt x="19188" y="37045"/>
                  </a:lnTo>
                  <a:lnTo>
                    <a:pt x="13606" y="37340"/>
                  </a:lnTo>
                  <a:cubicBezTo>
                    <a:pt x="13790" y="43884"/>
                    <a:pt x="14160" y="56602"/>
                    <a:pt x="14345" y="60447"/>
                  </a:cubicBezTo>
                  <a:cubicBezTo>
                    <a:pt x="14419" y="62037"/>
                    <a:pt x="14604" y="63183"/>
                    <a:pt x="14900" y="63996"/>
                  </a:cubicBezTo>
                  <a:lnTo>
                    <a:pt x="17709" y="64329"/>
                  </a:lnTo>
                  <a:lnTo>
                    <a:pt x="13643" y="64810"/>
                  </a:lnTo>
                  <a:lnTo>
                    <a:pt x="15306" y="64995"/>
                  </a:lnTo>
                  <a:cubicBezTo>
                    <a:pt x="15861" y="65993"/>
                    <a:pt x="16452" y="66141"/>
                    <a:pt x="16452" y="66141"/>
                  </a:cubicBezTo>
                  <a:lnTo>
                    <a:pt x="14715" y="66141"/>
                  </a:lnTo>
                  <a:cubicBezTo>
                    <a:pt x="13938" y="66141"/>
                    <a:pt x="13458" y="65734"/>
                    <a:pt x="13458" y="64847"/>
                  </a:cubicBezTo>
                  <a:lnTo>
                    <a:pt x="13458" y="34605"/>
                  </a:lnTo>
                  <a:close/>
                  <a:moveTo>
                    <a:pt x="16415" y="0"/>
                  </a:moveTo>
                  <a:cubicBezTo>
                    <a:pt x="7358" y="0"/>
                    <a:pt x="0" y="7357"/>
                    <a:pt x="0" y="16415"/>
                  </a:cubicBezTo>
                  <a:cubicBezTo>
                    <a:pt x="0" y="24142"/>
                    <a:pt x="5361" y="30612"/>
                    <a:pt x="12533" y="32349"/>
                  </a:cubicBezTo>
                  <a:cubicBezTo>
                    <a:pt x="12275" y="32534"/>
                    <a:pt x="12127" y="32867"/>
                    <a:pt x="12127" y="33200"/>
                  </a:cubicBezTo>
                  <a:lnTo>
                    <a:pt x="12127" y="33569"/>
                  </a:lnTo>
                  <a:cubicBezTo>
                    <a:pt x="12127" y="34013"/>
                    <a:pt x="12460" y="34383"/>
                    <a:pt x="12866" y="34531"/>
                  </a:cubicBezTo>
                  <a:lnTo>
                    <a:pt x="12866" y="65216"/>
                  </a:lnTo>
                  <a:cubicBezTo>
                    <a:pt x="12866" y="66141"/>
                    <a:pt x="13606" y="66917"/>
                    <a:pt x="14567" y="66917"/>
                  </a:cubicBezTo>
                  <a:lnTo>
                    <a:pt x="18079" y="66917"/>
                  </a:lnTo>
                  <a:cubicBezTo>
                    <a:pt x="19003" y="66917"/>
                    <a:pt x="19780" y="66178"/>
                    <a:pt x="19780" y="65216"/>
                  </a:cubicBezTo>
                  <a:lnTo>
                    <a:pt x="19780" y="34531"/>
                  </a:lnTo>
                  <a:cubicBezTo>
                    <a:pt x="20149" y="34383"/>
                    <a:pt x="20445" y="34013"/>
                    <a:pt x="20445" y="33569"/>
                  </a:cubicBezTo>
                  <a:lnTo>
                    <a:pt x="20445" y="33163"/>
                  </a:lnTo>
                  <a:cubicBezTo>
                    <a:pt x="20445" y="32867"/>
                    <a:pt x="20297" y="32571"/>
                    <a:pt x="20112" y="32386"/>
                  </a:cubicBezTo>
                  <a:cubicBezTo>
                    <a:pt x="27433" y="30723"/>
                    <a:pt x="32904" y="24216"/>
                    <a:pt x="32904" y="16415"/>
                  </a:cubicBezTo>
                  <a:cubicBezTo>
                    <a:pt x="32793" y="7394"/>
                    <a:pt x="25436" y="0"/>
                    <a:pt x="1641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2" name="Google Shape;902;p41"/>
            <p:cNvSpPr/>
            <p:nvPr/>
          </p:nvSpPr>
          <p:spPr>
            <a:xfrm>
              <a:off x="5243505" y="501975"/>
              <a:ext cx="249269" cy="205024"/>
            </a:xfrm>
            <a:custGeom>
              <a:avLst/>
              <a:gdLst/>
              <a:ahLst/>
              <a:cxnLst/>
              <a:rect l="l" t="t" r="r" b="b"/>
              <a:pathLst>
                <a:path w="14789" h="12164" extrusionOk="0">
                  <a:moveTo>
                    <a:pt x="1" y="0"/>
                  </a:moveTo>
                  <a:cubicBezTo>
                    <a:pt x="1" y="6692"/>
                    <a:pt x="5472" y="12164"/>
                    <a:pt x="12164" y="12164"/>
                  </a:cubicBezTo>
                  <a:cubicBezTo>
                    <a:pt x="13495" y="12164"/>
                    <a:pt x="14789" y="10722"/>
                    <a:pt x="12127" y="10574"/>
                  </a:cubicBezTo>
                  <a:cubicBezTo>
                    <a:pt x="9428" y="10463"/>
                    <a:pt x="6655" y="10204"/>
                    <a:pt x="3624" y="7247"/>
                  </a:cubicBezTo>
                  <a:cubicBezTo>
                    <a:pt x="519" y="4215"/>
                    <a:pt x="1" y="1"/>
                    <a:pt x="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03" name="Google Shape;903;p41"/>
          <p:cNvSpPr/>
          <p:nvPr/>
        </p:nvSpPr>
        <p:spPr>
          <a:xfrm rot="5530348">
            <a:off x="11060803" y="1769148"/>
            <a:ext cx="452532" cy="433587"/>
          </a:xfrm>
          <a:custGeom>
            <a:avLst/>
            <a:gdLst/>
            <a:ahLst/>
            <a:cxnLst/>
            <a:rect l="l" t="t" r="r" b="b"/>
            <a:pathLst>
              <a:path w="25104" h="24053" extrusionOk="0">
                <a:moveTo>
                  <a:pt x="3175" y="784"/>
                </a:moveTo>
                <a:cubicBezTo>
                  <a:pt x="4878" y="784"/>
                  <a:pt x="8042" y="2323"/>
                  <a:pt x="11351" y="5304"/>
                </a:cubicBezTo>
                <a:lnTo>
                  <a:pt x="9502" y="7153"/>
                </a:lnTo>
                <a:cubicBezTo>
                  <a:pt x="6249" y="3862"/>
                  <a:pt x="4031" y="2014"/>
                  <a:pt x="2219" y="1052"/>
                </a:cubicBezTo>
                <a:cubicBezTo>
                  <a:pt x="2441" y="873"/>
                  <a:pt x="2766" y="784"/>
                  <a:pt x="3175" y="784"/>
                </a:cubicBezTo>
                <a:close/>
                <a:moveTo>
                  <a:pt x="12557" y="6117"/>
                </a:moveTo>
                <a:cubicBezTo>
                  <a:pt x="12635" y="6117"/>
                  <a:pt x="12719" y="6154"/>
                  <a:pt x="12793" y="6228"/>
                </a:cubicBezTo>
                <a:lnTo>
                  <a:pt x="22405" y="15841"/>
                </a:lnTo>
                <a:cubicBezTo>
                  <a:pt x="22553" y="15989"/>
                  <a:pt x="22553" y="16173"/>
                  <a:pt x="22405" y="16321"/>
                </a:cubicBezTo>
                <a:lnTo>
                  <a:pt x="20630" y="18059"/>
                </a:lnTo>
                <a:cubicBezTo>
                  <a:pt x="20575" y="18133"/>
                  <a:pt x="20501" y="18170"/>
                  <a:pt x="20422" y="18170"/>
                </a:cubicBezTo>
                <a:cubicBezTo>
                  <a:pt x="20344" y="18170"/>
                  <a:pt x="20261" y="18133"/>
                  <a:pt x="20187" y="18059"/>
                </a:cubicBezTo>
                <a:lnTo>
                  <a:pt x="10574" y="8446"/>
                </a:lnTo>
                <a:cubicBezTo>
                  <a:pt x="10426" y="8299"/>
                  <a:pt x="10426" y="8114"/>
                  <a:pt x="10574" y="8003"/>
                </a:cubicBezTo>
                <a:lnTo>
                  <a:pt x="12349" y="6228"/>
                </a:lnTo>
                <a:cubicBezTo>
                  <a:pt x="12404" y="6154"/>
                  <a:pt x="12478" y="6117"/>
                  <a:pt x="12557" y="6117"/>
                </a:cubicBezTo>
                <a:close/>
                <a:moveTo>
                  <a:pt x="24073" y="17809"/>
                </a:moveTo>
                <a:cubicBezTo>
                  <a:pt x="24106" y="17809"/>
                  <a:pt x="24143" y="17819"/>
                  <a:pt x="24180" y="17837"/>
                </a:cubicBezTo>
                <a:cubicBezTo>
                  <a:pt x="24217" y="17874"/>
                  <a:pt x="24217" y="17985"/>
                  <a:pt x="24180" y="18022"/>
                </a:cubicBezTo>
                <a:lnTo>
                  <a:pt x="22257" y="19907"/>
                </a:lnTo>
                <a:cubicBezTo>
                  <a:pt x="22239" y="19926"/>
                  <a:pt x="22211" y="19935"/>
                  <a:pt x="22179" y="19935"/>
                </a:cubicBezTo>
                <a:cubicBezTo>
                  <a:pt x="22146" y="19935"/>
                  <a:pt x="22109" y="19926"/>
                  <a:pt x="22072" y="19907"/>
                </a:cubicBezTo>
                <a:cubicBezTo>
                  <a:pt x="22035" y="19870"/>
                  <a:pt x="22035" y="19760"/>
                  <a:pt x="22072" y="19723"/>
                </a:cubicBezTo>
                <a:lnTo>
                  <a:pt x="23995" y="17837"/>
                </a:lnTo>
                <a:cubicBezTo>
                  <a:pt x="24013" y="17819"/>
                  <a:pt x="24041" y="17809"/>
                  <a:pt x="24073" y="17809"/>
                </a:cubicBezTo>
                <a:close/>
                <a:moveTo>
                  <a:pt x="3164" y="0"/>
                </a:moveTo>
                <a:cubicBezTo>
                  <a:pt x="2515" y="0"/>
                  <a:pt x="1990" y="172"/>
                  <a:pt x="1627" y="535"/>
                </a:cubicBezTo>
                <a:cubicBezTo>
                  <a:pt x="1" y="2161"/>
                  <a:pt x="2108" y="6931"/>
                  <a:pt x="6323" y="11404"/>
                </a:cubicBezTo>
                <a:cubicBezTo>
                  <a:pt x="6323" y="11959"/>
                  <a:pt x="6397" y="12033"/>
                  <a:pt x="6508" y="12144"/>
                </a:cubicBezTo>
                <a:lnTo>
                  <a:pt x="16342" y="21978"/>
                </a:lnTo>
                <a:cubicBezTo>
                  <a:pt x="16601" y="22237"/>
                  <a:pt x="17307" y="22540"/>
                  <a:pt x="17870" y="22540"/>
                </a:cubicBezTo>
                <a:cubicBezTo>
                  <a:pt x="18030" y="22540"/>
                  <a:pt x="18178" y="22516"/>
                  <a:pt x="18301" y="22458"/>
                </a:cubicBezTo>
                <a:lnTo>
                  <a:pt x="18708" y="22865"/>
                </a:lnTo>
                <a:lnTo>
                  <a:pt x="18338" y="23235"/>
                </a:lnTo>
                <a:cubicBezTo>
                  <a:pt x="18116" y="23457"/>
                  <a:pt x="18116" y="23752"/>
                  <a:pt x="18264" y="23937"/>
                </a:cubicBezTo>
                <a:cubicBezTo>
                  <a:pt x="18341" y="24014"/>
                  <a:pt x="18431" y="24053"/>
                  <a:pt x="18526" y="24053"/>
                </a:cubicBezTo>
                <a:cubicBezTo>
                  <a:pt x="18658" y="24053"/>
                  <a:pt x="18800" y="23977"/>
                  <a:pt x="18930" y="23826"/>
                </a:cubicBezTo>
                <a:lnTo>
                  <a:pt x="24845" y="17911"/>
                </a:lnTo>
                <a:cubicBezTo>
                  <a:pt x="25104" y="17689"/>
                  <a:pt x="25104" y="17430"/>
                  <a:pt x="24956" y="17246"/>
                </a:cubicBezTo>
                <a:cubicBezTo>
                  <a:pt x="24876" y="17166"/>
                  <a:pt x="24775" y="17127"/>
                  <a:pt x="24669" y="17127"/>
                </a:cubicBezTo>
                <a:cubicBezTo>
                  <a:pt x="24529" y="17127"/>
                  <a:pt x="24379" y="17194"/>
                  <a:pt x="24254" y="17319"/>
                </a:cubicBezTo>
                <a:lnTo>
                  <a:pt x="23921" y="17652"/>
                </a:lnTo>
                <a:lnTo>
                  <a:pt x="23514" y="17246"/>
                </a:lnTo>
                <a:cubicBezTo>
                  <a:pt x="23810" y="16691"/>
                  <a:pt x="23366" y="15656"/>
                  <a:pt x="23070" y="15286"/>
                </a:cubicBezTo>
                <a:lnTo>
                  <a:pt x="13199" y="5452"/>
                </a:lnTo>
                <a:cubicBezTo>
                  <a:pt x="13125" y="5304"/>
                  <a:pt x="13014" y="5230"/>
                  <a:pt x="12423" y="5230"/>
                </a:cubicBezTo>
                <a:cubicBezTo>
                  <a:pt x="8969" y="1976"/>
                  <a:pt x="5361" y="0"/>
                  <a:pt x="316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4" name="Google Shape;904;p41"/>
          <p:cNvSpPr/>
          <p:nvPr/>
        </p:nvSpPr>
        <p:spPr>
          <a:xfrm rot="-2700000">
            <a:off x="8696860" y="3717912"/>
            <a:ext cx="481200" cy="465841"/>
          </a:xfrm>
          <a:custGeom>
            <a:avLst/>
            <a:gdLst/>
            <a:ahLst/>
            <a:cxnLst/>
            <a:rect l="l" t="t" r="r" b="b"/>
            <a:pathLst>
              <a:path w="26694" h="25842" extrusionOk="0">
                <a:moveTo>
                  <a:pt x="2359" y="559"/>
                </a:moveTo>
                <a:cubicBezTo>
                  <a:pt x="3664" y="559"/>
                  <a:pt x="6038" y="1724"/>
                  <a:pt x="8578" y="3998"/>
                </a:cubicBezTo>
                <a:lnTo>
                  <a:pt x="7136" y="5440"/>
                </a:lnTo>
                <a:cubicBezTo>
                  <a:pt x="4622" y="2889"/>
                  <a:pt x="2663" y="1225"/>
                  <a:pt x="1590" y="782"/>
                </a:cubicBezTo>
                <a:cubicBezTo>
                  <a:pt x="1769" y="633"/>
                  <a:pt x="2030" y="559"/>
                  <a:pt x="2359" y="559"/>
                </a:cubicBezTo>
                <a:close/>
                <a:moveTo>
                  <a:pt x="9428" y="4479"/>
                </a:moveTo>
                <a:lnTo>
                  <a:pt x="12053" y="7104"/>
                </a:lnTo>
                <a:cubicBezTo>
                  <a:pt x="12090" y="7141"/>
                  <a:pt x="12090" y="7289"/>
                  <a:pt x="12016" y="7436"/>
                </a:cubicBezTo>
                <a:lnTo>
                  <a:pt x="10648" y="8767"/>
                </a:lnTo>
                <a:cubicBezTo>
                  <a:pt x="10583" y="8811"/>
                  <a:pt x="10506" y="8829"/>
                  <a:pt x="10445" y="8829"/>
                </a:cubicBezTo>
                <a:cubicBezTo>
                  <a:pt x="10402" y="8829"/>
                  <a:pt x="10368" y="8820"/>
                  <a:pt x="10353" y="8804"/>
                </a:cubicBezTo>
                <a:lnTo>
                  <a:pt x="7691" y="6179"/>
                </a:lnTo>
                <a:lnTo>
                  <a:pt x="9428" y="4479"/>
                </a:lnTo>
                <a:close/>
                <a:moveTo>
                  <a:pt x="15431" y="9063"/>
                </a:moveTo>
                <a:cubicBezTo>
                  <a:pt x="15510" y="9063"/>
                  <a:pt x="15584" y="9100"/>
                  <a:pt x="15639" y="9174"/>
                </a:cubicBezTo>
                <a:lnTo>
                  <a:pt x="24069" y="17603"/>
                </a:lnTo>
                <a:cubicBezTo>
                  <a:pt x="24217" y="17714"/>
                  <a:pt x="24217" y="17899"/>
                  <a:pt x="24069" y="18047"/>
                </a:cubicBezTo>
                <a:lnTo>
                  <a:pt x="22294" y="19822"/>
                </a:lnTo>
                <a:cubicBezTo>
                  <a:pt x="22239" y="19877"/>
                  <a:pt x="22165" y="19905"/>
                  <a:pt x="22086" y="19905"/>
                </a:cubicBezTo>
                <a:cubicBezTo>
                  <a:pt x="22008" y="19905"/>
                  <a:pt x="21924" y="19877"/>
                  <a:pt x="21850" y="19822"/>
                </a:cubicBezTo>
                <a:lnTo>
                  <a:pt x="13421" y="11392"/>
                </a:lnTo>
                <a:cubicBezTo>
                  <a:pt x="13310" y="11244"/>
                  <a:pt x="13310" y="11060"/>
                  <a:pt x="13421" y="10949"/>
                </a:cubicBezTo>
                <a:lnTo>
                  <a:pt x="15196" y="9174"/>
                </a:lnTo>
                <a:cubicBezTo>
                  <a:pt x="15270" y="9100"/>
                  <a:pt x="15353" y="9063"/>
                  <a:pt x="15431" y="9063"/>
                </a:cubicBezTo>
                <a:close/>
                <a:moveTo>
                  <a:pt x="25825" y="19498"/>
                </a:moveTo>
                <a:cubicBezTo>
                  <a:pt x="25862" y="19498"/>
                  <a:pt x="25899" y="19507"/>
                  <a:pt x="25917" y="19526"/>
                </a:cubicBezTo>
                <a:cubicBezTo>
                  <a:pt x="25954" y="19563"/>
                  <a:pt x="25954" y="19674"/>
                  <a:pt x="25917" y="19711"/>
                </a:cubicBezTo>
                <a:lnTo>
                  <a:pt x="24032" y="21596"/>
                </a:lnTo>
                <a:cubicBezTo>
                  <a:pt x="23995" y="21633"/>
                  <a:pt x="23958" y="21652"/>
                  <a:pt x="23925" y="21652"/>
                </a:cubicBezTo>
                <a:cubicBezTo>
                  <a:pt x="23893" y="21652"/>
                  <a:pt x="23865" y="21633"/>
                  <a:pt x="23847" y="21596"/>
                </a:cubicBezTo>
                <a:cubicBezTo>
                  <a:pt x="23773" y="21559"/>
                  <a:pt x="23773" y="21448"/>
                  <a:pt x="23847" y="21411"/>
                </a:cubicBezTo>
                <a:lnTo>
                  <a:pt x="25732" y="19526"/>
                </a:lnTo>
                <a:cubicBezTo>
                  <a:pt x="25751" y="19507"/>
                  <a:pt x="25788" y="19498"/>
                  <a:pt x="25825" y="19498"/>
                </a:cubicBezTo>
                <a:close/>
                <a:moveTo>
                  <a:pt x="2493" y="1"/>
                </a:moveTo>
                <a:cubicBezTo>
                  <a:pt x="1958" y="1"/>
                  <a:pt x="1523" y="146"/>
                  <a:pt x="1221" y="449"/>
                </a:cubicBezTo>
                <a:cubicBezTo>
                  <a:pt x="1" y="1669"/>
                  <a:pt x="1332" y="5033"/>
                  <a:pt x="4511" y="8435"/>
                </a:cubicBezTo>
                <a:cubicBezTo>
                  <a:pt x="4511" y="8657"/>
                  <a:pt x="4548" y="8841"/>
                  <a:pt x="4733" y="8989"/>
                </a:cubicBezTo>
                <a:lnTo>
                  <a:pt x="7654" y="11910"/>
                </a:lnTo>
                <a:cubicBezTo>
                  <a:pt x="7875" y="12132"/>
                  <a:pt x="9169" y="14979"/>
                  <a:pt x="9465" y="15274"/>
                </a:cubicBezTo>
                <a:lnTo>
                  <a:pt x="17968" y="23778"/>
                </a:lnTo>
                <a:cubicBezTo>
                  <a:pt x="18227" y="24036"/>
                  <a:pt x="18912" y="24340"/>
                  <a:pt x="19464" y="24340"/>
                </a:cubicBezTo>
                <a:cubicBezTo>
                  <a:pt x="19621" y="24340"/>
                  <a:pt x="19768" y="24316"/>
                  <a:pt x="19891" y="24258"/>
                </a:cubicBezTo>
                <a:lnTo>
                  <a:pt x="20335" y="24665"/>
                </a:lnTo>
                <a:lnTo>
                  <a:pt x="19965" y="25035"/>
                </a:lnTo>
                <a:cubicBezTo>
                  <a:pt x="19706" y="25256"/>
                  <a:pt x="19706" y="25552"/>
                  <a:pt x="19854" y="25737"/>
                </a:cubicBezTo>
                <a:cubicBezTo>
                  <a:pt x="19926" y="25809"/>
                  <a:pt x="20015" y="25842"/>
                  <a:pt x="20110" y="25842"/>
                </a:cubicBezTo>
                <a:cubicBezTo>
                  <a:pt x="20258" y="25842"/>
                  <a:pt x="20421" y="25761"/>
                  <a:pt x="20556" y="25626"/>
                </a:cubicBezTo>
                <a:lnTo>
                  <a:pt x="26472" y="19711"/>
                </a:lnTo>
                <a:cubicBezTo>
                  <a:pt x="26694" y="19489"/>
                  <a:pt x="26694" y="19193"/>
                  <a:pt x="26546" y="19008"/>
                </a:cubicBezTo>
                <a:cubicBezTo>
                  <a:pt x="26474" y="18936"/>
                  <a:pt x="26390" y="18904"/>
                  <a:pt x="26302" y="18904"/>
                </a:cubicBezTo>
                <a:cubicBezTo>
                  <a:pt x="26165" y="18904"/>
                  <a:pt x="26016" y="18984"/>
                  <a:pt x="25880" y="19119"/>
                </a:cubicBezTo>
                <a:lnTo>
                  <a:pt x="25547" y="19452"/>
                </a:lnTo>
                <a:lnTo>
                  <a:pt x="25141" y="19008"/>
                </a:lnTo>
                <a:cubicBezTo>
                  <a:pt x="25400" y="18528"/>
                  <a:pt x="24993" y="17493"/>
                  <a:pt x="24623" y="17123"/>
                </a:cubicBezTo>
                <a:lnTo>
                  <a:pt x="16120" y="8620"/>
                </a:lnTo>
                <a:cubicBezTo>
                  <a:pt x="15824" y="8361"/>
                  <a:pt x="12904" y="6993"/>
                  <a:pt x="12756" y="6808"/>
                </a:cubicBezTo>
                <a:lnTo>
                  <a:pt x="9835" y="3887"/>
                </a:lnTo>
                <a:cubicBezTo>
                  <a:pt x="9687" y="3776"/>
                  <a:pt x="9465" y="3665"/>
                  <a:pt x="9280" y="3665"/>
                </a:cubicBezTo>
                <a:lnTo>
                  <a:pt x="9243" y="3702"/>
                </a:lnTo>
                <a:cubicBezTo>
                  <a:pt x="6658" y="1339"/>
                  <a:pt x="4114" y="1"/>
                  <a:pt x="249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23430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45">
                                            <p:txEl>
                                              <p:pRg st="0" end="0"/>
                                            </p:txEl>
                                          </p:spTgt>
                                        </p:tgtEl>
                                        <p:attrNameLst>
                                          <p:attrName>style.visibility</p:attrName>
                                        </p:attrNameLst>
                                      </p:cBhvr>
                                      <p:to>
                                        <p:strVal val="visible"/>
                                      </p:to>
                                    </p:set>
                                    <p:animEffect transition="in" filter="fade">
                                      <p:cBhvr>
                                        <p:cTn id="7" dur="1000"/>
                                        <p:tgtEl>
                                          <p:spTgt spid="845">
                                            <p:txEl>
                                              <p:pRg st="0" end="0"/>
                                            </p:txEl>
                                          </p:spTgt>
                                        </p:tgtEl>
                                      </p:cBhvr>
                                    </p:animEffect>
                                    <p:anim calcmode="lin" valueType="num">
                                      <p:cBhvr>
                                        <p:cTn id="8" dur="1000" fill="hold"/>
                                        <p:tgtEl>
                                          <p:spTgt spid="84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4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45">
                                            <p:txEl>
                                              <p:pRg st="1" end="1"/>
                                            </p:txEl>
                                          </p:spTgt>
                                        </p:tgtEl>
                                        <p:attrNameLst>
                                          <p:attrName>style.visibility</p:attrName>
                                        </p:attrNameLst>
                                      </p:cBhvr>
                                      <p:to>
                                        <p:strVal val="visible"/>
                                      </p:to>
                                    </p:set>
                                    <p:animEffect transition="in" filter="fade">
                                      <p:cBhvr>
                                        <p:cTn id="12" dur="1000"/>
                                        <p:tgtEl>
                                          <p:spTgt spid="845">
                                            <p:txEl>
                                              <p:pRg st="1" end="1"/>
                                            </p:txEl>
                                          </p:spTgt>
                                        </p:tgtEl>
                                      </p:cBhvr>
                                    </p:animEffect>
                                    <p:anim calcmode="lin" valueType="num">
                                      <p:cBhvr>
                                        <p:cTn id="13" dur="1000" fill="hold"/>
                                        <p:tgtEl>
                                          <p:spTgt spid="84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4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45">
                                            <p:txEl>
                                              <p:pRg st="2" end="2"/>
                                            </p:txEl>
                                          </p:spTgt>
                                        </p:tgtEl>
                                        <p:attrNameLst>
                                          <p:attrName>style.visibility</p:attrName>
                                        </p:attrNameLst>
                                      </p:cBhvr>
                                      <p:to>
                                        <p:strVal val="visible"/>
                                      </p:to>
                                    </p:set>
                                    <p:animEffect transition="in" filter="fade">
                                      <p:cBhvr>
                                        <p:cTn id="19" dur="1000"/>
                                        <p:tgtEl>
                                          <p:spTgt spid="845">
                                            <p:txEl>
                                              <p:pRg st="2" end="2"/>
                                            </p:txEl>
                                          </p:spTgt>
                                        </p:tgtEl>
                                      </p:cBhvr>
                                    </p:animEffect>
                                    <p:anim calcmode="lin" valueType="num">
                                      <p:cBhvr>
                                        <p:cTn id="20" dur="1000" fill="hold"/>
                                        <p:tgtEl>
                                          <p:spTgt spid="84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4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45">
                                            <p:txEl>
                                              <p:pRg st="3" end="3"/>
                                            </p:txEl>
                                          </p:spTgt>
                                        </p:tgtEl>
                                        <p:attrNameLst>
                                          <p:attrName>style.visibility</p:attrName>
                                        </p:attrNameLst>
                                      </p:cBhvr>
                                      <p:to>
                                        <p:strVal val="visible"/>
                                      </p:to>
                                    </p:set>
                                    <p:animEffect transition="in" filter="fade">
                                      <p:cBhvr>
                                        <p:cTn id="26" dur="1000"/>
                                        <p:tgtEl>
                                          <p:spTgt spid="845">
                                            <p:txEl>
                                              <p:pRg st="3" end="3"/>
                                            </p:txEl>
                                          </p:spTgt>
                                        </p:tgtEl>
                                      </p:cBhvr>
                                    </p:animEffect>
                                    <p:anim calcmode="lin" valueType="num">
                                      <p:cBhvr>
                                        <p:cTn id="27" dur="1000" fill="hold"/>
                                        <p:tgtEl>
                                          <p:spTgt spid="84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4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45">
                                            <p:txEl>
                                              <p:pRg st="4" end="4"/>
                                            </p:txEl>
                                          </p:spTgt>
                                        </p:tgtEl>
                                        <p:attrNameLst>
                                          <p:attrName>style.visibility</p:attrName>
                                        </p:attrNameLst>
                                      </p:cBhvr>
                                      <p:to>
                                        <p:strVal val="visible"/>
                                      </p:to>
                                    </p:set>
                                    <p:animEffect transition="in" filter="fade">
                                      <p:cBhvr>
                                        <p:cTn id="33" dur="1000"/>
                                        <p:tgtEl>
                                          <p:spTgt spid="845">
                                            <p:txEl>
                                              <p:pRg st="4" end="4"/>
                                            </p:txEl>
                                          </p:spTgt>
                                        </p:tgtEl>
                                      </p:cBhvr>
                                    </p:animEffect>
                                    <p:anim calcmode="lin" valueType="num">
                                      <p:cBhvr>
                                        <p:cTn id="34" dur="1000" fill="hold"/>
                                        <p:tgtEl>
                                          <p:spTgt spid="84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84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45">
                                            <p:txEl>
                                              <p:pRg st="6" end="6"/>
                                            </p:txEl>
                                          </p:spTgt>
                                        </p:tgtEl>
                                        <p:attrNameLst>
                                          <p:attrName>style.visibility</p:attrName>
                                        </p:attrNameLst>
                                      </p:cBhvr>
                                      <p:to>
                                        <p:strVal val="visible"/>
                                      </p:to>
                                    </p:set>
                                    <p:animEffect transition="in" filter="fade">
                                      <p:cBhvr>
                                        <p:cTn id="40" dur="1000"/>
                                        <p:tgtEl>
                                          <p:spTgt spid="845">
                                            <p:txEl>
                                              <p:pRg st="6" end="6"/>
                                            </p:txEl>
                                          </p:spTgt>
                                        </p:tgtEl>
                                      </p:cBhvr>
                                    </p:animEffect>
                                    <p:anim calcmode="lin" valueType="num">
                                      <p:cBhvr>
                                        <p:cTn id="41" dur="1000" fill="hold"/>
                                        <p:tgtEl>
                                          <p:spTgt spid="845">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84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849">
                                            <p:txEl>
                                              <p:pRg st="0" end="0"/>
                                            </p:txEl>
                                          </p:spTgt>
                                        </p:tgtEl>
                                        <p:attrNameLst>
                                          <p:attrName>style.visibility</p:attrName>
                                        </p:attrNameLst>
                                      </p:cBhvr>
                                      <p:to>
                                        <p:strVal val="visible"/>
                                      </p:to>
                                    </p:set>
                                    <p:animEffect transition="in" filter="fade">
                                      <p:cBhvr>
                                        <p:cTn id="47" dur="1000"/>
                                        <p:tgtEl>
                                          <p:spTgt spid="849">
                                            <p:txEl>
                                              <p:pRg st="0" end="0"/>
                                            </p:txEl>
                                          </p:spTgt>
                                        </p:tgtEl>
                                      </p:cBhvr>
                                    </p:animEffect>
                                    <p:anim calcmode="lin" valueType="num">
                                      <p:cBhvr>
                                        <p:cTn id="48" dur="1000" fill="hold"/>
                                        <p:tgtEl>
                                          <p:spTgt spid="849">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8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849">
                                            <p:txEl>
                                              <p:pRg st="1" end="1"/>
                                            </p:txEl>
                                          </p:spTgt>
                                        </p:tgtEl>
                                        <p:attrNameLst>
                                          <p:attrName>style.visibility</p:attrName>
                                        </p:attrNameLst>
                                      </p:cBhvr>
                                      <p:to>
                                        <p:strVal val="visible"/>
                                      </p:to>
                                    </p:set>
                                    <p:animEffect transition="in" filter="fade">
                                      <p:cBhvr>
                                        <p:cTn id="54" dur="1000"/>
                                        <p:tgtEl>
                                          <p:spTgt spid="849">
                                            <p:txEl>
                                              <p:pRg st="1" end="1"/>
                                            </p:txEl>
                                          </p:spTgt>
                                        </p:tgtEl>
                                      </p:cBhvr>
                                    </p:animEffect>
                                    <p:anim calcmode="lin" valueType="num">
                                      <p:cBhvr>
                                        <p:cTn id="55" dur="1000" fill="hold"/>
                                        <p:tgtEl>
                                          <p:spTgt spid="849">
                                            <p:txEl>
                                              <p:pRg st="1" end="1"/>
                                            </p:txEl>
                                          </p:spTgt>
                                        </p:tgtEl>
                                        <p:attrNameLst>
                                          <p:attrName>ppt_x</p:attrName>
                                        </p:attrNameLst>
                                      </p:cBhvr>
                                      <p:tavLst>
                                        <p:tav tm="0">
                                          <p:val>
                                            <p:strVal val="#ppt_x"/>
                                          </p:val>
                                        </p:tav>
                                        <p:tav tm="100000">
                                          <p:val>
                                            <p:strVal val="#ppt_x"/>
                                          </p:val>
                                        </p:tav>
                                      </p:tavLst>
                                    </p:anim>
                                    <p:anim calcmode="lin" valueType="num">
                                      <p:cBhvr>
                                        <p:cTn id="56" dur="1000" fill="hold"/>
                                        <p:tgtEl>
                                          <p:spTgt spid="84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 grpId="0" uiExpand="1" build="p"/>
      <p:bldP spid="84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16" name="Google Shape;1785;p52">
            <a:extLst>
              <a:ext uri="{FF2B5EF4-FFF2-40B4-BE49-F238E27FC236}">
                <a16:creationId xmlns:a16="http://schemas.microsoft.com/office/drawing/2014/main" id="{66EB6D10-D5AE-F325-BB28-24C781A5AD55}"/>
              </a:ext>
            </a:extLst>
          </p:cNvPr>
          <p:cNvSpPr/>
          <p:nvPr/>
        </p:nvSpPr>
        <p:spPr>
          <a:xfrm>
            <a:off x="893555" y="2262097"/>
            <a:ext cx="10272000" cy="4270783"/>
          </a:xfrm>
          <a:custGeom>
            <a:avLst/>
            <a:gdLst/>
            <a:ahLst/>
            <a:cxnLst/>
            <a:rect l="l" t="t" r="r" b="b"/>
            <a:pathLst>
              <a:path w="31862" h="33869" extrusionOk="0">
                <a:moveTo>
                  <a:pt x="11695" y="0"/>
                </a:moveTo>
                <a:cubicBezTo>
                  <a:pt x="11327" y="0"/>
                  <a:pt x="10893" y="55"/>
                  <a:pt x="10716" y="55"/>
                </a:cubicBezTo>
                <a:lnTo>
                  <a:pt x="9859" y="55"/>
                </a:lnTo>
                <a:cubicBezTo>
                  <a:pt x="9680" y="55"/>
                  <a:pt x="9823" y="483"/>
                  <a:pt x="9823" y="567"/>
                </a:cubicBezTo>
                <a:cubicBezTo>
                  <a:pt x="9823" y="674"/>
                  <a:pt x="9728" y="960"/>
                  <a:pt x="9788" y="1019"/>
                </a:cubicBezTo>
                <a:cubicBezTo>
                  <a:pt x="9847" y="1079"/>
                  <a:pt x="9799" y="1150"/>
                  <a:pt x="9799" y="1210"/>
                </a:cubicBezTo>
                <a:cubicBezTo>
                  <a:pt x="9799" y="1305"/>
                  <a:pt x="9954" y="1341"/>
                  <a:pt x="10014" y="1388"/>
                </a:cubicBezTo>
                <a:cubicBezTo>
                  <a:pt x="10395" y="1722"/>
                  <a:pt x="10478" y="2317"/>
                  <a:pt x="10192" y="2746"/>
                </a:cubicBezTo>
                <a:cubicBezTo>
                  <a:pt x="9987" y="3048"/>
                  <a:pt x="9710" y="3174"/>
                  <a:pt x="9436" y="3174"/>
                </a:cubicBezTo>
                <a:cubicBezTo>
                  <a:pt x="8769" y="3174"/>
                  <a:pt x="8116" y="2433"/>
                  <a:pt x="8537" y="1674"/>
                </a:cubicBezTo>
                <a:cubicBezTo>
                  <a:pt x="8656" y="1460"/>
                  <a:pt x="8930" y="1365"/>
                  <a:pt x="9002" y="1162"/>
                </a:cubicBezTo>
                <a:cubicBezTo>
                  <a:pt x="9049" y="1043"/>
                  <a:pt x="8930" y="900"/>
                  <a:pt x="9002" y="793"/>
                </a:cubicBezTo>
                <a:cubicBezTo>
                  <a:pt x="9085" y="662"/>
                  <a:pt x="8942" y="257"/>
                  <a:pt x="8966" y="79"/>
                </a:cubicBezTo>
                <a:lnTo>
                  <a:pt x="6811" y="79"/>
                </a:lnTo>
                <a:cubicBezTo>
                  <a:pt x="6779" y="79"/>
                  <a:pt x="6684" y="68"/>
                  <a:pt x="6617" y="68"/>
                </a:cubicBezTo>
                <a:cubicBezTo>
                  <a:pt x="6583" y="68"/>
                  <a:pt x="6557" y="71"/>
                  <a:pt x="6549" y="79"/>
                </a:cubicBezTo>
                <a:cubicBezTo>
                  <a:pt x="6525" y="174"/>
                  <a:pt x="6466" y="495"/>
                  <a:pt x="6513" y="543"/>
                </a:cubicBezTo>
                <a:cubicBezTo>
                  <a:pt x="6561" y="591"/>
                  <a:pt x="6573" y="984"/>
                  <a:pt x="6549" y="1043"/>
                </a:cubicBezTo>
                <a:cubicBezTo>
                  <a:pt x="6442" y="1281"/>
                  <a:pt x="6692" y="1365"/>
                  <a:pt x="6823" y="1496"/>
                </a:cubicBezTo>
                <a:cubicBezTo>
                  <a:pt x="7287" y="1996"/>
                  <a:pt x="7109" y="2877"/>
                  <a:pt x="6466" y="3127"/>
                </a:cubicBezTo>
                <a:cubicBezTo>
                  <a:pt x="6352" y="3172"/>
                  <a:pt x="6235" y="3193"/>
                  <a:pt x="6121" y="3193"/>
                </a:cubicBezTo>
                <a:cubicBezTo>
                  <a:pt x="5641" y="3193"/>
                  <a:pt x="5202" y="2818"/>
                  <a:pt x="5144" y="2317"/>
                </a:cubicBezTo>
                <a:cubicBezTo>
                  <a:pt x="5096" y="1960"/>
                  <a:pt x="5251" y="1603"/>
                  <a:pt x="5537" y="1376"/>
                </a:cubicBezTo>
                <a:cubicBezTo>
                  <a:pt x="5787" y="1186"/>
                  <a:pt x="5728" y="1257"/>
                  <a:pt x="5728" y="972"/>
                </a:cubicBezTo>
                <a:cubicBezTo>
                  <a:pt x="5728" y="793"/>
                  <a:pt x="5751" y="614"/>
                  <a:pt x="5751" y="472"/>
                </a:cubicBezTo>
                <a:cubicBezTo>
                  <a:pt x="5751" y="388"/>
                  <a:pt x="5692" y="305"/>
                  <a:pt x="5692" y="210"/>
                </a:cubicBezTo>
                <a:cubicBezTo>
                  <a:pt x="5692" y="174"/>
                  <a:pt x="5751" y="126"/>
                  <a:pt x="5739" y="67"/>
                </a:cubicBezTo>
                <a:lnTo>
                  <a:pt x="3287" y="67"/>
                </a:lnTo>
                <a:cubicBezTo>
                  <a:pt x="3287" y="412"/>
                  <a:pt x="3239" y="745"/>
                  <a:pt x="3239" y="1091"/>
                </a:cubicBezTo>
                <a:cubicBezTo>
                  <a:pt x="3239" y="1365"/>
                  <a:pt x="3644" y="1496"/>
                  <a:pt x="3763" y="1781"/>
                </a:cubicBezTo>
                <a:cubicBezTo>
                  <a:pt x="3882" y="2091"/>
                  <a:pt x="3846" y="2460"/>
                  <a:pt x="3656" y="2746"/>
                </a:cubicBezTo>
                <a:cubicBezTo>
                  <a:pt x="3467" y="3029"/>
                  <a:pt x="3166" y="3167"/>
                  <a:pt x="2864" y="3167"/>
                </a:cubicBezTo>
                <a:cubicBezTo>
                  <a:pt x="2519" y="3167"/>
                  <a:pt x="2173" y="2988"/>
                  <a:pt x="1989" y="2639"/>
                </a:cubicBezTo>
                <a:cubicBezTo>
                  <a:pt x="1846" y="2341"/>
                  <a:pt x="1846" y="1972"/>
                  <a:pt x="2001" y="1674"/>
                </a:cubicBezTo>
                <a:cubicBezTo>
                  <a:pt x="2144" y="1436"/>
                  <a:pt x="2453" y="1365"/>
                  <a:pt x="2453" y="1091"/>
                </a:cubicBezTo>
                <a:cubicBezTo>
                  <a:pt x="2453" y="912"/>
                  <a:pt x="2620" y="198"/>
                  <a:pt x="2441" y="55"/>
                </a:cubicBezTo>
                <a:cubicBezTo>
                  <a:pt x="2402" y="19"/>
                  <a:pt x="2296" y="7"/>
                  <a:pt x="2166" y="7"/>
                </a:cubicBezTo>
                <a:cubicBezTo>
                  <a:pt x="1907" y="7"/>
                  <a:pt x="1552" y="55"/>
                  <a:pt x="1441" y="55"/>
                </a:cubicBezTo>
                <a:lnTo>
                  <a:pt x="132" y="55"/>
                </a:lnTo>
                <a:cubicBezTo>
                  <a:pt x="1" y="55"/>
                  <a:pt x="60" y="233"/>
                  <a:pt x="60" y="353"/>
                </a:cubicBezTo>
                <a:lnTo>
                  <a:pt x="60" y="6687"/>
                </a:lnTo>
                <a:cubicBezTo>
                  <a:pt x="60" y="9580"/>
                  <a:pt x="191" y="12461"/>
                  <a:pt x="179" y="15354"/>
                </a:cubicBezTo>
                <a:cubicBezTo>
                  <a:pt x="155" y="18510"/>
                  <a:pt x="84" y="21641"/>
                  <a:pt x="60" y="24784"/>
                </a:cubicBezTo>
                <a:cubicBezTo>
                  <a:pt x="36" y="26344"/>
                  <a:pt x="36" y="27927"/>
                  <a:pt x="36" y="29487"/>
                </a:cubicBezTo>
                <a:cubicBezTo>
                  <a:pt x="36" y="30952"/>
                  <a:pt x="143" y="32416"/>
                  <a:pt x="60" y="33869"/>
                </a:cubicBezTo>
                <a:cubicBezTo>
                  <a:pt x="429" y="33702"/>
                  <a:pt x="810" y="33571"/>
                  <a:pt x="1215" y="33547"/>
                </a:cubicBezTo>
                <a:cubicBezTo>
                  <a:pt x="1397" y="33547"/>
                  <a:pt x="1575" y="33558"/>
                  <a:pt x="1754" y="33558"/>
                </a:cubicBezTo>
                <a:cubicBezTo>
                  <a:pt x="1903" y="33558"/>
                  <a:pt x="2052" y="33550"/>
                  <a:pt x="2203" y="33523"/>
                </a:cubicBezTo>
                <a:cubicBezTo>
                  <a:pt x="2775" y="33428"/>
                  <a:pt x="3275" y="33130"/>
                  <a:pt x="3751" y="32833"/>
                </a:cubicBezTo>
                <a:cubicBezTo>
                  <a:pt x="4176" y="32561"/>
                  <a:pt x="4516" y="32386"/>
                  <a:pt x="4931" y="32386"/>
                </a:cubicBezTo>
                <a:cubicBezTo>
                  <a:pt x="5098" y="32386"/>
                  <a:pt x="5276" y="32414"/>
                  <a:pt x="5477" y="32476"/>
                </a:cubicBezTo>
                <a:cubicBezTo>
                  <a:pt x="6132" y="32690"/>
                  <a:pt x="6763" y="32833"/>
                  <a:pt x="7418" y="33011"/>
                </a:cubicBezTo>
                <a:cubicBezTo>
                  <a:pt x="8073" y="33190"/>
                  <a:pt x="8716" y="33357"/>
                  <a:pt x="9371" y="33488"/>
                </a:cubicBezTo>
                <a:cubicBezTo>
                  <a:pt x="9533" y="33524"/>
                  <a:pt x="9708" y="33560"/>
                  <a:pt x="9872" y="33560"/>
                </a:cubicBezTo>
                <a:cubicBezTo>
                  <a:pt x="9925" y="33560"/>
                  <a:pt x="9976" y="33556"/>
                  <a:pt x="10026" y="33547"/>
                </a:cubicBezTo>
                <a:cubicBezTo>
                  <a:pt x="10323" y="33511"/>
                  <a:pt x="10561" y="33309"/>
                  <a:pt x="10847" y="33226"/>
                </a:cubicBezTo>
                <a:cubicBezTo>
                  <a:pt x="11013" y="33173"/>
                  <a:pt x="11184" y="33151"/>
                  <a:pt x="11356" y="33151"/>
                </a:cubicBezTo>
                <a:cubicBezTo>
                  <a:pt x="11887" y="33151"/>
                  <a:pt x="12436" y="33359"/>
                  <a:pt x="12931" y="33511"/>
                </a:cubicBezTo>
                <a:cubicBezTo>
                  <a:pt x="13514" y="33666"/>
                  <a:pt x="14110" y="33761"/>
                  <a:pt x="14717" y="33809"/>
                </a:cubicBezTo>
                <a:cubicBezTo>
                  <a:pt x="14909" y="33819"/>
                  <a:pt x="15104" y="33825"/>
                  <a:pt x="15299" y="33825"/>
                </a:cubicBezTo>
                <a:cubicBezTo>
                  <a:pt x="15791" y="33825"/>
                  <a:pt x="16287" y="33791"/>
                  <a:pt x="16765" y="33714"/>
                </a:cubicBezTo>
                <a:cubicBezTo>
                  <a:pt x="17050" y="33666"/>
                  <a:pt x="17360" y="33619"/>
                  <a:pt x="17634" y="33547"/>
                </a:cubicBezTo>
                <a:cubicBezTo>
                  <a:pt x="17646" y="33428"/>
                  <a:pt x="17717" y="33345"/>
                  <a:pt x="17812" y="33285"/>
                </a:cubicBezTo>
                <a:cubicBezTo>
                  <a:pt x="18153" y="33026"/>
                  <a:pt x="18668" y="32969"/>
                  <a:pt x="19164" y="32969"/>
                </a:cubicBezTo>
                <a:cubicBezTo>
                  <a:pt x="19466" y="32969"/>
                  <a:pt x="19760" y="32990"/>
                  <a:pt x="20003" y="32999"/>
                </a:cubicBezTo>
                <a:cubicBezTo>
                  <a:pt x="20491" y="33023"/>
                  <a:pt x="21009" y="33106"/>
                  <a:pt x="21518" y="33106"/>
                </a:cubicBezTo>
                <a:cubicBezTo>
                  <a:pt x="21791" y="33106"/>
                  <a:pt x="22063" y="33082"/>
                  <a:pt x="22325" y="33011"/>
                </a:cubicBezTo>
                <a:cubicBezTo>
                  <a:pt x="23313" y="32761"/>
                  <a:pt x="23956" y="31606"/>
                  <a:pt x="25039" y="31606"/>
                </a:cubicBezTo>
                <a:cubicBezTo>
                  <a:pt x="25081" y="31605"/>
                  <a:pt x="25123" y="31604"/>
                  <a:pt x="25165" y="31604"/>
                </a:cubicBezTo>
                <a:cubicBezTo>
                  <a:pt x="25718" y="31604"/>
                  <a:pt x="26272" y="31742"/>
                  <a:pt x="26825" y="31809"/>
                </a:cubicBezTo>
                <a:cubicBezTo>
                  <a:pt x="27391" y="31874"/>
                  <a:pt x="27957" y="31929"/>
                  <a:pt x="28531" y="31929"/>
                </a:cubicBezTo>
                <a:cubicBezTo>
                  <a:pt x="28586" y="31929"/>
                  <a:pt x="28640" y="31929"/>
                  <a:pt x="28695" y="31928"/>
                </a:cubicBezTo>
                <a:cubicBezTo>
                  <a:pt x="29302" y="31928"/>
                  <a:pt x="29885" y="31868"/>
                  <a:pt x="30421" y="31559"/>
                </a:cubicBezTo>
                <a:cubicBezTo>
                  <a:pt x="30635" y="31416"/>
                  <a:pt x="30897" y="31404"/>
                  <a:pt x="31112" y="31321"/>
                </a:cubicBezTo>
                <a:cubicBezTo>
                  <a:pt x="31374" y="31213"/>
                  <a:pt x="31505" y="30999"/>
                  <a:pt x="31671" y="30797"/>
                </a:cubicBezTo>
                <a:cubicBezTo>
                  <a:pt x="31862" y="30547"/>
                  <a:pt x="31755" y="30082"/>
                  <a:pt x="31755" y="29773"/>
                </a:cubicBezTo>
                <a:cubicBezTo>
                  <a:pt x="31755" y="28785"/>
                  <a:pt x="31743" y="27808"/>
                  <a:pt x="31707" y="26820"/>
                </a:cubicBezTo>
                <a:cubicBezTo>
                  <a:pt x="31636" y="23713"/>
                  <a:pt x="31612" y="20605"/>
                  <a:pt x="31647" y="17486"/>
                </a:cubicBezTo>
                <a:cubicBezTo>
                  <a:pt x="31683" y="14842"/>
                  <a:pt x="31695" y="12199"/>
                  <a:pt x="31755" y="9544"/>
                </a:cubicBezTo>
                <a:cubicBezTo>
                  <a:pt x="31755" y="6449"/>
                  <a:pt x="31755" y="3365"/>
                  <a:pt x="31790" y="269"/>
                </a:cubicBezTo>
                <a:cubicBezTo>
                  <a:pt x="31790" y="99"/>
                  <a:pt x="31790" y="75"/>
                  <a:pt x="31690" y="75"/>
                </a:cubicBezTo>
                <a:cubicBezTo>
                  <a:pt x="31651" y="75"/>
                  <a:pt x="31595" y="79"/>
                  <a:pt x="31516" y="79"/>
                </a:cubicBezTo>
                <a:lnTo>
                  <a:pt x="29385" y="79"/>
                </a:lnTo>
                <a:cubicBezTo>
                  <a:pt x="29290" y="79"/>
                  <a:pt x="29421" y="329"/>
                  <a:pt x="29373" y="424"/>
                </a:cubicBezTo>
                <a:cubicBezTo>
                  <a:pt x="29314" y="531"/>
                  <a:pt x="29361" y="864"/>
                  <a:pt x="29361" y="984"/>
                </a:cubicBezTo>
                <a:cubicBezTo>
                  <a:pt x="29361" y="1091"/>
                  <a:pt x="29326" y="1162"/>
                  <a:pt x="29350" y="1269"/>
                </a:cubicBezTo>
                <a:cubicBezTo>
                  <a:pt x="29504" y="1341"/>
                  <a:pt x="29647" y="1448"/>
                  <a:pt x="29742" y="1579"/>
                </a:cubicBezTo>
                <a:cubicBezTo>
                  <a:pt x="30304" y="2318"/>
                  <a:pt x="29645" y="3205"/>
                  <a:pt x="28933" y="3205"/>
                </a:cubicBezTo>
                <a:cubicBezTo>
                  <a:pt x="28694" y="3205"/>
                  <a:pt x="28449" y="3104"/>
                  <a:pt x="28242" y="2865"/>
                </a:cubicBezTo>
                <a:cubicBezTo>
                  <a:pt x="27873" y="2448"/>
                  <a:pt x="27921" y="1781"/>
                  <a:pt x="28349" y="1424"/>
                </a:cubicBezTo>
                <a:cubicBezTo>
                  <a:pt x="28516" y="1269"/>
                  <a:pt x="28576" y="1269"/>
                  <a:pt x="28599" y="1043"/>
                </a:cubicBezTo>
                <a:cubicBezTo>
                  <a:pt x="28611" y="924"/>
                  <a:pt x="28540" y="793"/>
                  <a:pt x="28588" y="674"/>
                </a:cubicBezTo>
                <a:cubicBezTo>
                  <a:pt x="28611" y="603"/>
                  <a:pt x="28576" y="79"/>
                  <a:pt x="28540" y="79"/>
                </a:cubicBezTo>
                <a:lnTo>
                  <a:pt x="26611" y="79"/>
                </a:lnTo>
                <a:cubicBezTo>
                  <a:pt x="26548" y="79"/>
                  <a:pt x="26433" y="65"/>
                  <a:pt x="26331" y="65"/>
                </a:cubicBezTo>
                <a:cubicBezTo>
                  <a:pt x="26242" y="65"/>
                  <a:pt x="26163" y="76"/>
                  <a:pt x="26135" y="114"/>
                </a:cubicBezTo>
                <a:cubicBezTo>
                  <a:pt x="26135" y="245"/>
                  <a:pt x="26135" y="412"/>
                  <a:pt x="26087" y="543"/>
                </a:cubicBezTo>
                <a:cubicBezTo>
                  <a:pt x="26040" y="650"/>
                  <a:pt x="26159" y="829"/>
                  <a:pt x="26087" y="912"/>
                </a:cubicBezTo>
                <a:cubicBezTo>
                  <a:pt x="25873" y="1210"/>
                  <a:pt x="26444" y="1496"/>
                  <a:pt x="26552" y="1686"/>
                </a:cubicBezTo>
                <a:cubicBezTo>
                  <a:pt x="26974" y="2438"/>
                  <a:pt x="26317" y="3178"/>
                  <a:pt x="25649" y="3178"/>
                </a:cubicBezTo>
                <a:cubicBezTo>
                  <a:pt x="25375" y="3178"/>
                  <a:pt x="25100" y="3055"/>
                  <a:pt x="24897" y="2758"/>
                </a:cubicBezTo>
                <a:cubicBezTo>
                  <a:pt x="24587" y="2293"/>
                  <a:pt x="24718" y="1626"/>
                  <a:pt x="25194" y="1329"/>
                </a:cubicBezTo>
                <a:cubicBezTo>
                  <a:pt x="25337" y="1222"/>
                  <a:pt x="25313" y="1162"/>
                  <a:pt x="25313" y="984"/>
                </a:cubicBezTo>
                <a:lnTo>
                  <a:pt x="25313" y="614"/>
                </a:lnTo>
                <a:cubicBezTo>
                  <a:pt x="25313" y="483"/>
                  <a:pt x="25373" y="79"/>
                  <a:pt x="25242" y="79"/>
                </a:cubicBezTo>
                <a:lnTo>
                  <a:pt x="24027" y="79"/>
                </a:lnTo>
                <a:cubicBezTo>
                  <a:pt x="23911" y="79"/>
                  <a:pt x="23658" y="74"/>
                  <a:pt x="23413" y="74"/>
                </a:cubicBezTo>
                <a:cubicBezTo>
                  <a:pt x="23107" y="74"/>
                  <a:pt x="22813" y="81"/>
                  <a:pt x="22813" y="114"/>
                </a:cubicBezTo>
                <a:cubicBezTo>
                  <a:pt x="22813" y="364"/>
                  <a:pt x="22777" y="686"/>
                  <a:pt x="22861" y="924"/>
                </a:cubicBezTo>
                <a:cubicBezTo>
                  <a:pt x="22896" y="1043"/>
                  <a:pt x="22777" y="1150"/>
                  <a:pt x="22813" y="1257"/>
                </a:cubicBezTo>
                <a:cubicBezTo>
                  <a:pt x="23051" y="1365"/>
                  <a:pt x="23242" y="1555"/>
                  <a:pt x="23349" y="1793"/>
                </a:cubicBezTo>
                <a:cubicBezTo>
                  <a:pt x="23659" y="2549"/>
                  <a:pt x="23023" y="3177"/>
                  <a:pt x="22393" y="3177"/>
                </a:cubicBezTo>
                <a:cubicBezTo>
                  <a:pt x="22080" y="3177"/>
                  <a:pt x="21768" y="3022"/>
                  <a:pt x="21575" y="2650"/>
                </a:cubicBezTo>
                <a:cubicBezTo>
                  <a:pt x="21313" y="2150"/>
                  <a:pt x="21527" y="1496"/>
                  <a:pt x="22051" y="1257"/>
                </a:cubicBezTo>
                <a:cubicBezTo>
                  <a:pt x="22099" y="1019"/>
                  <a:pt x="22051" y="781"/>
                  <a:pt x="22051" y="543"/>
                </a:cubicBezTo>
                <a:cubicBezTo>
                  <a:pt x="22051" y="364"/>
                  <a:pt x="22158" y="67"/>
                  <a:pt x="21944" y="67"/>
                </a:cubicBezTo>
                <a:lnTo>
                  <a:pt x="19908" y="67"/>
                </a:lnTo>
                <a:cubicBezTo>
                  <a:pt x="19827" y="67"/>
                  <a:pt x="19755" y="55"/>
                  <a:pt x="19699" y="55"/>
                </a:cubicBezTo>
                <a:cubicBezTo>
                  <a:pt x="19614" y="55"/>
                  <a:pt x="19563" y="81"/>
                  <a:pt x="19563" y="210"/>
                </a:cubicBezTo>
                <a:cubicBezTo>
                  <a:pt x="19563" y="317"/>
                  <a:pt x="19658" y="555"/>
                  <a:pt x="19563" y="650"/>
                </a:cubicBezTo>
                <a:cubicBezTo>
                  <a:pt x="19479" y="734"/>
                  <a:pt x="19658" y="888"/>
                  <a:pt x="19563" y="1019"/>
                </a:cubicBezTo>
                <a:cubicBezTo>
                  <a:pt x="19432" y="1222"/>
                  <a:pt x="19646" y="1269"/>
                  <a:pt x="19765" y="1365"/>
                </a:cubicBezTo>
                <a:cubicBezTo>
                  <a:pt x="19967" y="1519"/>
                  <a:pt x="20122" y="1757"/>
                  <a:pt x="20146" y="2031"/>
                </a:cubicBezTo>
                <a:cubicBezTo>
                  <a:pt x="20242" y="2725"/>
                  <a:pt x="19689" y="3141"/>
                  <a:pt x="19146" y="3141"/>
                </a:cubicBezTo>
                <a:cubicBezTo>
                  <a:pt x="18748" y="3141"/>
                  <a:pt x="18355" y="2916"/>
                  <a:pt x="18229" y="2412"/>
                </a:cubicBezTo>
                <a:cubicBezTo>
                  <a:pt x="18158" y="2138"/>
                  <a:pt x="18217" y="1805"/>
                  <a:pt x="18396" y="1567"/>
                </a:cubicBezTo>
                <a:cubicBezTo>
                  <a:pt x="18527" y="1388"/>
                  <a:pt x="18717" y="1329"/>
                  <a:pt x="18777" y="1150"/>
                </a:cubicBezTo>
                <a:cubicBezTo>
                  <a:pt x="18848" y="912"/>
                  <a:pt x="18789" y="614"/>
                  <a:pt x="18765" y="388"/>
                </a:cubicBezTo>
                <a:cubicBezTo>
                  <a:pt x="18729" y="114"/>
                  <a:pt x="18848" y="55"/>
                  <a:pt x="18539" y="55"/>
                </a:cubicBezTo>
                <a:lnTo>
                  <a:pt x="16503" y="55"/>
                </a:lnTo>
                <a:cubicBezTo>
                  <a:pt x="16217" y="55"/>
                  <a:pt x="16336" y="174"/>
                  <a:pt x="16336" y="388"/>
                </a:cubicBezTo>
                <a:cubicBezTo>
                  <a:pt x="16336" y="662"/>
                  <a:pt x="16288" y="948"/>
                  <a:pt x="16288" y="1210"/>
                </a:cubicBezTo>
                <a:cubicBezTo>
                  <a:pt x="16288" y="1257"/>
                  <a:pt x="16693" y="1555"/>
                  <a:pt x="16753" y="1662"/>
                </a:cubicBezTo>
                <a:cubicBezTo>
                  <a:pt x="16884" y="1877"/>
                  <a:pt x="16919" y="2162"/>
                  <a:pt x="16860" y="2412"/>
                </a:cubicBezTo>
                <a:cubicBezTo>
                  <a:pt x="16734" y="2916"/>
                  <a:pt x="16343" y="3141"/>
                  <a:pt x="15946" y="3141"/>
                </a:cubicBezTo>
                <a:cubicBezTo>
                  <a:pt x="15406" y="3141"/>
                  <a:pt x="14854" y="2725"/>
                  <a:pt x="14943" y="2031"/>
                </a:cubicBezTo>
                <a:cubicBezTo>
                  <a:pt x="14979" y="1734"/>
                  <a:pt x="15145" y="1460"/>
                  <a:pt x="15395" y="1305"/>
                </a:cubicBezTo>
                <a:cubicBezTo>
                  <a:pt x="15574" y="1198"/>
                  <a:pt x="15503" y="1138"/>
                  <a:pt x="15503" y="960"/>
                </a:cubicBezTo>
                <a:cubicBezTo>
                  <a:pt x="15503" y="686"/>
                  <a:pt x="15514" y="448"/>
                  <a:pt x="15514" y="198"/>
                </a:cubicBezTo>
                <a:cubicBezTo>
                  <a:pt x="15514" y="65"/>
                  <a:pt x="15478" y="36"/>
                  <a:pt x="15402" y="36"/>
                </a:cubicBezTo>
                <a:cubicBezTo>
                  <a:pt x="15342" y="36"/>
                  <a:pt x="15256" y="55"/>
                  <a:pt x="15145" y="55"/>
                </a:cubicBezTo>
                <a:lnTo>
                  <a:pt x="13157" y="55"/>
                </a:lnTo>
                <a:cubicBezTo>
                  <a:pt x="12931" y="55"/>
                  <a:pt x="13050" y="293"/>
                  <a:pt x="13050" y="448"/>
                </a:cubicBezTo>
                <a:cubicBezTo>
                  <a:pt x="13050" y="710"/>
                  <a:pt x="13014" y="984"/>
                  <a:pt x="13062" y="1245"/>
                </a:cubicBezTo>
                <a:cubicBezTo>
                  <a:pt x="13538" y="1460"/>
                  <a:pt x="13752" y="2031"/>
                  <a:pt x="13574" y="2519"/>
                </a:cubicBezTo>
                <a:cubicBezTo>
                  <a:pt x="13408" y="2958"/>
                  <a:pt x="13060" y="3144"/>
                  <a:pt x="12705" y="3144"/>
                </a:cubicBezTo>
                <a:cubicBezTo>
                  <a:pt x="12116" y="3144"/>
                  <a:pt x="11511" y="2629"/>
                  <a:pt x="11704" y="1900"/>
                </a:cubicBezTo>
                <a:cubicBezTo>
                  <a:pt x="11788" y="1615"/>
                  <a:pt x="11990" y="1365"/>
                  <a:pt x="12264" y="1245"/>
                </a:cubicBezTo>
                <a:cubicBezTo>
                  <a:pt x="12276" y="1198"/>
                  <a:pt x="12264" y="948"/>
                  <a:pt x="12240" y="900"/>
                </a:cubicBezTo>
                <a:cubicBezTo>
                  <a:pt x="12157" y="722"/>
                  <a:pt x="12383" y="317"/>
                  <a:pt x="12276" y="138"/>
                </a:cubicBezTo>
                <a:cubicBezTo>
                  <a:pt x="12210" y="31"/>
                  <a:pt x="11971" y="0"/>
                  <a:pt x="11695" y="0"/>
                </a:cubicBezTo>
                <a:close/>
              </a:path>
            </a:pathLst>
          </a:custGeom>
          <a:solidFill>
            <a:schemeClr val="lt1"/>
          </a:solidFill>
          <a:ln>
            <a:noFill/>
          </a:ln>
          <a:effectLst>
            <a:outerShdw blurRad="71438" dist="28575" dir="4860000" algn="bl" rotWithShape="0">
              <a:srgbClr val="000000">
                <a:alpha val="2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2" name="Google Shape;782;p40"/>
          <p:cNvSpPr txBox="1">
            <a:spLocks noGrp="1"/>
          </p:cNvSpPr>
          <p:nvPr>
            <p:ph type="title"/>
          </p:nvPr>
        </p:nvSpPr>
        <p:spPr>
          <a:xfrm>
            <a:off x="960000" y="593366"/>
            <a:ext cx="10272000" cy="1008523"/>
          </a:xfrm>
          <a:prstGeom prst="rect">
            <a:avLst/>
          </a:prstGeom>
        </p:spPr>
        <p:txBody>
          <a:bodyPr spcFirstLastPara="1" wrap="square" lIns="121900" tIns="121900" rIns="121900" bIns="121900" anchor="t" anchorCtr="0">
            <a:noAutofit/>
          </a:bodyPr>
          <a:lstStyle/>
          <a:p>
            <a:r>
              <a:rPr lang="en-US" dirty="0"/>
              <a:t>What do we expect?</a:t>
            </a:r>
            <a:endParaRPr dirty="0"/>
          </a:p>
        </p:txBody>
      </p:sp>
      <p:sp>
        <p:nvSpPr>
          <p:cNvPr id="14" name="Google Shape;845;p41">
            <a:extLst>
              <a:ext uri="{FF2B5EF4-FFF2-40B4-BE49-F238E27FC236}">
                <a16:creationId xmlns:a16="http://schemas.microsoft.com/office/drawing/2014/main" id="{F5A18E2E-08B4-3467-BDB0-53C9CFD818EE}"/>
              </a:ext>
            </a:extLst>
          </p:cNvPr>
          <p:cNvSpPr txBox="1">
            <a:spLocks/>
          </p:cNvSpPr>
          <p:nvPr/>
        </p:nvSpPr>
        <p:spPr>
          <a:xfrm>
            <a:off x="960000" y="2814319"/>
            <a:ext cx="10338445" cy="3779521"/>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ubik"/>
              <a:buNone/>
              <a:defRPr sz="1867"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867"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867"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867"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867"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867"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867"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867"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867" b="0" i="0" u="none" strike="noStrike" cap="none">
                <a:solidFill>
                  <a:schemeClr val="dk1"/>
                </a:solidFill>
                <a:latin typeface="Rubik"/>
                <a:ea typeface="Rubik"/>
                <a:cs typeface="Rubik"/>
                <a:sym typeface="Rubik"/>
              </a:defRPr>
            </a:lvl9pPr>
          </a:lstStyle>
          <a:p>
            <a:pPr indent="-457200" algn="l">
              <a:buClr>
                <a:srgbClr val="1D1D1D"/>
              </a:buClr>
              <a:buSzPct val="100000"/>
              <a:buFont typeface="Wingdings" panose="05000000000000000000" pitchFamily="2" charset="2"/>
              <a:buChar char="q"/>
              <a:defRPr/>
            </a:pPr>
            <a:r>
              <a:rPr lang="en-US" sz="2800" kern="0" dirty="0">
                <a:solidFill>
                  <a:srgbClr val="1D1D1D"/>
                </a:solidFill>
              </a:rPr>
              <a:t>Create a game in which for each crime we have only one murderer.</a:t>
            </a:r>
            <a:br>
              <a:rPr lang="en-US" sz="2800" kern="0" dirty="0">
                <a:solidFill>
                  <a:srgbClr val="1D1D1D"/>
                </a:solidFill>
              </a:rPr>
            </a:br>
            <a:endParaRPr lang="en-US" sz="2800" kern="0" dirty="0">
              <a:solidFill>
                <a:srgbClr val="1D1D1D"/>
              </a:solidFill>
            </a:endParaRPr>
          </a:p>
          <a:p>
            <a:pPr indent="-457200" algn="l">
              <a:buClr>
                <a:srgbClr val="1D1D1D"/>
              </a:buClr>
              <a:buSzPct val="100000"/>
              <a:buFont typeface="Wingdings" panose="05000000000000000000" pitchFamily="2" charset="2"/>
              <a:buChar char="q"/>
              <a:defRPr/>
            </a:pPr>
            <a:r>
              <a:rPr lang="en-US" sz="2800" kern="0" dirty="0">
                <a:solidFill>
                  <a:srgbClr val="1D1D1D"/>
                </a:solidFill>
              </a:rPr>
              <a:t>Use Language models to write the scenarios based on the list of clues and suspects.</a:t>
            </a:r>
            <a:br>
              <a:rPr lang="en-US" sz="2800" kern="0" dirty="0">
                <a:solidFill>
                  <a:srgbClr val="1D1D1D"/>
                </a:solidFill>
              </a:rPr>
            </a:br>
            <a:endParaRPr lang="en-US" sz="2800" kern="0" dirty="0">
              <a:solidFill>
                <a:srgbClr val="1D1D1D"/>
              </a:solidFill>
            </a:endParaRPr>
          </a:p>
          <a:p>
            <a:pPr indent="-457200" algn="l">
              <a:buClr>
                <a:srgbClr val="1D1D1D"/>
              </a:buClr>
              <a:buSzPct val="100000"/>
              <a:buFont typeface="Wingdings" panose="05000000000000000000" pitchFamily="2" charset="2"/>
              <a:buChar char="q"/>
              <a:defRPr/>
            </a:pPr>
            <a:r>
              <a:rPr lang="en-US" sz="2800" kern="0" dirty="0">
                <a:solidFill>
                  <a:srgbClr val="1D1D1D"/>
                </a:solidFill>
              </a:rPr>
              <a:t>Make a graphical user interface.</a:t>
            </a:r>
          </a:p>
          <a:p>
            <a:pPr indent="-457200" algn="l">
              <a:buClr>
                <a:srgbClr val="1D1D1D"/>
              </a:buClr>
              <a:buSzPct val="100000"/>
              <a:buFont typeface="Wingdings" panose="05000000000000000000" pitchFamily="2" charset="2"/>
              <a:buChar char="q"/>
              <a:defRPr/>
            </a:pPr>
            <a:endParaRPr lang="en-US" sz="2800" kern="0" dirty="0">
              <a:solidFill>
                <a:srgbClr val="1D1D1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Effect transition="in" filter="fade">
                                      <p:cBhvr>
                                        <p:cTn id="14" dur="1000"/>
                                        <p:tgtEl>
                                          <p:spTgt spid="14">
                                            <p:txEl>
                                              <p:pRg st="1" end="1"/>
                                            </p:txEl>
                                          </p:spTgt>
                                        </p:tgtEl>
                                      </p:cBhvr>
                                    </p:animEffect>
                                    <p:anim calcmode="lin" valueType="num">
                                      <p:cBhvr>
                                        <p:cTn id="15"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Effect transition="in" filter="fade">
                                      <p:cBhvr>
                                        <p:cTn id="21" dur="1000"/>
                                        <p:tgtEl>
                                          <p:spTgt spid="14">
                                            <p:txEl>
                                              <p:pRg st="2" end="2"/>
                                            </p:txEl>
                                          </p:spTgt>
                                        </p:tgtEl>
                                      </p:cBhvr>
                                    </p:animEffect>
                                    <p:anim calcmode="lin" valueType="num">
                                      <p:cBhvr>
                                        <p:cTn id="22"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C83D2-FBFE-5AD7-69B0-69D7F682B494}"/>
              </a:ext>
            </a:extLst>
          </p:cNvPr>
          <p:cNvSpPr>
            <a:spLocks noGrp="1"/>
          </p:cNvSpPr>
          <p:nvPr>
            <p:ph type="title"/>
          </p:nvPr>
        </p:nvSpPr>
        <p:spPr/>
        <p:txBody>
          <a:bodyPr/>
          <a:lstStyle/>
          <a:p>
            <a:r>
              <a:rPr lang="en-US" dirty="0"/>
              <a:t>Project Timeline</a:t>
            </a:r>
            <a:endParaRPr lang="en-CH" dirty="0"/>
          </a:p>
        </p:txBody>
      </p:sp>
      <p:grpSp>
        <p:nvGrpSpPr>
          <p:cNvPr id="3" name="Google Shape;808;p40">
            <a:extLst>
              <a:ext uri="{FF2B5EF4-FFF2-40B4-BE49-F238E27FC236}">
                <a16:creationId xmlns:a16="http://schemas.microsoft.com/office/drawing/2014/main" id="{534F810B-42BC-CCB0-B2AB-9282D92E324C}"/>
              </a:ext>
            </a:extLst>
          </p:cNvPr>
          <p:cNvGrpSpPr/>
          <p:nvPr/>
        </p:nvGrpSpPr>
        <p:grpSpPr>
          <a:xfrm>
            <a:off x="10116384" y="296703"/>
            <a:ext cx="1630232" cy="1701725"/>
            <a:chOff x="2944610" y="222058"/>
            <a:chExt cx="1836674" cy="1917222"/>
          </a:xfrm>
        </p:grpSpPr>
        <p:sp>
          <p:nvSpPr>
            <p:cNvPr id="4" name="Google Shape;809;p40">
              <a:extLst>
                <a:ext uri="{FF2B5EF4-FFF2-40B4-BE49-F238E27FC236}">
                  <a16:creationId xmlns:a16="http://schemas.microsoft.com/office/drawing/2014/main" id="{7852F6CF-535E-840C-661A-426687A5B9E8}"/>
                </a:ext>
              </a:extLst>
            </p:cNvPr>
            <p:cNvSpPr/>
            <p:nvPr/>
          </p:nvSpPr>
          <p:spPr>
            <a:xfrm rot="4879464">
              <a:off x="3051425" y="580068"/>
              <a:ext cx="1451501" cy="1462918"/>
            </a:xfrm>
            <a:custGeom>
              <a:avLst/>
              <a:gdLst/>
              <a:ahLst/>
              <a:cxnLst/>
              <a:rect l="l" t="t" r="r" b="b"/>
              <a:pathLst>
                <a:path w="58777" h="61027" extrusionOk="0">
                  <a:moveTo>
                    <a:pt x="1" y="1"/>
                  </a:moveTo>
                  <a:lnTo>
                    <a:pt x="1" y="60844"/>
                  </a:lnTo>
                  <a:cubicBezTo>
                    <a:pt x="1" y="60844"/>
                    <a:pt x="2517" y="60064"/>
                    <a:pt x="3052" y="60064"/>
                  </a:cubicBezTo>
                  <a:cubicBezTo>
                    <a:pt x="3092" y="60064"/>
                    <a:pt x="3120" y="60068"/>
                    <a:pt x="3137" y="60077"/>
                  </a:cubicBezTo>
                  <a:cubicBezTo>
                    <a:pt x="3151" y="60087"/>
                    <a:pt x="3165" y="60092"/>
                    <a:pt x="3179" y="60092"/>
                  </a:cubicBezTo>
                  <a:cubicBezTo>
                    <a:pt x="3347" y="60092"/>
                    <a:pt x="3413" y="59364"/>
                    <a:pt x="3537" y="59210"/>
                  </a:cubicBezTo>
                  <a:cubicBezTo>
                    <a:pt x="3547" y="59199"/>
                    <a:pt x="3564" y="59194"/>
                    <a:pt x="3584" y="59194"/>
                  </a:cubicBezTo>
                  <a:cubicBezTo>
                    <a:pt x="3819" y="59194"/>
                    <a:pt x="4643" y="59844"/>
                    <a:pt x="4704" y="59844"/>
                  </a:cubicBezTo>
                  <a:cubicBezTo>
                    <a:pt x="4804" y="59844"/>
                    <a:pt x="5405" y="61011"/>
                    <a:pt x="5672" y="61011"/>
                  </a:cubicBezTo>
                  <a:cubicBezTo>
                    <a:pt x="5872" y="61011"/>
                    <a:pt x="6487" y="61026"/>
                    <a:pt x="7013" y="61026"/>
                  </a:cubicBezTo>
                  <a:cubicBezTo>
                    <a:pt x="7277" y="61026"/>
                    <a:pt x="7517" y="61022"/>
                    <a:pt x="7673" y="61011"/>
                  </a:cubicBezTo>
                  <a:cubicBezTo>
                    <a:pt x="8140" y="60944"/>
                    <a:pt x="9041" y="59844"/>
                    <a:pt x="9408" y="59710"/>
                  </a:cubicBezTo>
                  <a:cubicBezTo>
                    <a:pt x="9808" y="59610"/>
                    <a:pt x="11076" y="59143"/>
                    <a:pt x="11543" y="58943"/>
                  </a:cubicBezTo>
                  <a:cubicBezTo>
                    <a:pt x="11946" y="58799"/>
                    <a:pt x="12749" y="58630"/>
                    <a:pt x="13412" y="58630"/>
                  </a:cubicBezTo>
                  <a:cubicBezTo>
                    <a:pt x="13516" y="58630"/>
                    <a:pt x="13616" y="58634"/>
                    <a:pt x="13711" y="58643"/>
                  </a:cubicBezTo>
                  <a:cubicBezTo>
                    <a:pt x="14329" y="58731"/>
                    <a:pt x="14972" y="59027"/>
                    <a:pt x="15413" y="59027"/>
                  </a:cubicBezTo>
                  <a:cubicBezTo>
                    <a:pt x="15472" y="59027"/>
                    <a:pt x="15528" y="59022"/>
                    <a:pt x="15579" y="59010"/>
                  </a:cubicBezTo>
                  <a:cubicBezTo>
                    <a:pt x="16046" y="58910"/>
                    <a:pt x="16680" y="58743"/>
                    <a:pt x="16913" y="58609"/>
                  </a:cubicBezTo>
                  <a:cubicBezTo>
                    <a:pt x="17002" y="58576"/>
                    <a:pt x="17295" y="58565"/>
                    <a:pt x="17663" y="58565"/>
                  </a:cubicBezTo>
                  <a:cubicBezTo>
                    <a:pt x="18399" y="58565"/>
                    <a:pt x="19437" y="58609"/>
                    <a:pt x="19748" y="58609"/>
                  </a:cubicBezTo>
                  <a:cubicBezTo>
                    <a:pt x="20215" y="58609"/>
                    <a:pt x="21016" y="57876"/>
                    <a:pt x="21083" y="57742"/>
                  </a:cubicBezTo>
                  <a:cubicBezTo>
                    <a:pt x="21183" y="57609"/>
                    <a:pt x="21750" y="56708"/>
                    <a:pt x="21616" y="56208"/>
                  </a:cubicBezTo>
                  <a:cubicBezTo>
                    <a:pt x="21516" y="55707"/>
                    <a:pt x="21416" y="54707"/>
                    <a:pt x="21616" y="54206"/>
                  </a:cubicBezTo>
                  <a:cubicBezTo>
                    <a:pt x="21883" y="53706"/>
                    <a:pt x="22317" y="53272"/>
                    <a:pt x="22317" y="52905"/>
                  </a:cubicBezTo>
                  <a:cubicBezTo>
                    <a:pt x="22317" y="52538"/>
                    <a:pt x="22183" y="51938"/>
                    <a:pt x="22317" y="51571"/>
                  </a:cubicBezTo>
                  <a:cubicBezTo>
                    <a:pt x="22417" y="51238"/>
                    <a:pt x="23017" y="50237"/>
                    <a:pt x="23218" y="49970"/>
                  </a:cubicBezTo>
                  <a:cubicBezTo>
                    <a:pt x="23476" y="49744"/>
                    <a:pt x="24643" y="48766"/>
                    <a:pt x="25140" y="48766"/>
                  </a:cubicBezTo>
                  <a:cubicBezTo>
                    <a:pt x="25156" y="48766"/>
                    <a:pt x="25171" y="48767"/>
                    <a:pt x="25186" y="48769"/>
                  </a:cubicBezTo>
                  <a:cubicBezTo>
                    <a:pt x="25208" y="48774"/>
                    <a:pt x="25230" y="48776"/>
                    <a:pt x="25254" y="48776"/>
                  </a:cubicBezTo>
                  <a:cubicBezTo>
                    <a:pt x="25730" y="48776"/>
                    <a:pt x="26496" y="47848"/>
                    <a:pt x="26687" y="47435"/>
                  </a:cubicBezTo>
                  <a:cubicBezTo>
                    <a:pt x="26887" y="47068"/>
                    <a:pt x="27320" y="46668"/>
                    <a:pt x="27521" y="46267"/>
                  </a:cubicBezTo>
                  <a:cubicBezTo>
                    <a:pt x="27721" y="45900"/>
                    <a:pt x="27687" y="45367"/>
                    <a:pt x="28288" y="45367"/>
                  </a:cubicBezTo>
                  <a:cubicBezTo>
                    <a:pt x="28755" y="45367"/>
                    <a:pt x="29237" y="45307"/>
                    <a:pt x="29595" y="45307"/>
                  </a:cubicBezTo>
                  <a:cubicBezTo>
                    <a:pt x="29774" y="45307"/>
                    <a:pt x="29922" y="45322"/>
                    <a:pt x="30022" y="45367"/>
                  </a:cubicBezTo>
                  <a:cubicBezTo>
                    <a:pt x="30195" y="45453"/>
                    <a:pt x="30714" y="45594"/>
                    <a:pt x="31160" y="45594"/>
                  </a:cubicBezTo>
                  <a:cubicBezTo>
                    <a:pt x="31404" y="45594"/>
                    <a:pt x="31627" y="45552"/>
                    <a:pt x="31757" y="45433"/>
                  </a:cubicBezTo>
                  <a:cubicBezTo>
                    <a:pt x="32091" y="45100"/>
                    <a:pt x="32924" y="44466"/>
                    <a:pt x="33258" y="44199"/>
                  </a:cubicBezTo>
                  <a:cubicBezTo>
                    <a:pt x="33592" y="43899"/>
                    <a:pt x="34059" y="43766"/>
                    <a:pt x="34426" y="43599"/>
                  </a:cubicBezTo>
                  <a:cubicBezTo>
                    <a:pt x="34759" y="43432"/>
                    <a:pt x="35860" y="43032"/>
                    <a:pt x="36227" y="42898"/>
                  </a:cubicBezTo>
                  <a:cubicBezTo>
                    <a:pt x="36594" y="42832"/>
                    <a:pt x="36994" y="42331"/>
                    <a:pt x="37061" y="41998"/>
                  </a:cubicBezTo>
                  <a:cubicBezTo>
                    <a:pt x="37161" y="41664"/>
                    <a:pt x="37561" y="41164"/>
                    <a:pt x="37728" y="40997"/>
                  </a:cubicBezTo>
                  <a:cubicBezTo>
                    <a:pt x="37861" y="40830"/>
                    <a:pt x="38762" y="40763"/>
                    <a:pt x="39029" y="40497"/>
                  </a:cubicBezTo>
                  <a:cubicBezTo>
                    <a:pt x="39262" y="40163"/>
                    <a:pt x="40230" y="40363"/>
                    <a:pt x="40430" y="39996"/>
                  </a:cubicBezTo>
                  <a:cubicBezTo>
                    <a:pt x="40663" y="39596"/>
                    <a:pt x="41497" y="38829"/>
                    <a:pt x="41397" y="38495"/>
                  </a:cubicBezTo>
                  <a:cubicBezTo>
                    <a:pt x="41330" y="38162"/>
                    <a:pt x="41197" y="37494"/>
                    <a:pt x="41230" y="36861"/>
                  </a:cubicBezTo>
                  <a:cubicBezTo>
                    <a:pt x="41264" y="36227"/>
                    <a:pt x="40830" y="34192"/>
                    <a:pt x="40830" y="33892"/>
                  </a:cubicBezTo>
                  <a:cubicBezTo>
                    <a:pt x="40830" y="33592"/>
                    <a:pt x="40863" y="32691"/>
                    <a:pt x="41097" y="32324"/>
                  </a:cubicBezTo>
                  <a:cubicBezTo>
                    <a:pt x="41364" y="31924"/>
                    <a:pt x="41998" y="31423"/>
                    <a:pt x="41864" y="31156"/>
                  </a:cubicBezTo>
                  <a:cubicBezTo>
                    <a:pt x="41731" y="30856"/>
                    <a:pt x="41364" y="29989"/>
                    <a:pt x="41264" y="29722"/>
                  </a:cubicBezTo>
                  <a:cubicBezTo>
                    <a:pt x="41197" y="29489"/>
                    <a:pt x="41197" y="28555"/>
                    <a:pt x="41197" y="28088"/>
                  </a:cubicBezTo>
                  <a:cubicBezTo>
                    <a:pt x="41230" y="27654"/>
                    <a:pt x="41931" y="26820"/>
                    <a:pt x="42031" y="26220"/>
                  </a:cubicBezTo>
                  <a:cubicBezTo>
                    <a:pt x="42098" y="25653"/>
                    <a:pt x="42598" y="25419"/>
                    <a:pt x="42365" y="24919"/>
                  </a:cubicBezTo>
                  <a:cubicBezTo>
                    <a:pt x="42064" y="24418"/>
                    <a:pt x="41564" y="24218"/>
                    <a:pt x="41864" y="23718"/>
                  </a:cubicBezTo>
                  <a:cubicBezTo>
                    <a:pt x="42164" y="23217"/>
                    <a:pt x="44266" y="22584"/>
                    <a:pt x="44700" y="22384"/>
                  </a:cubicBezTo>
                  <a:cubicBezTo>
                    <a:pt x="45100" y="22150"/>
                    <a:pt x="45433" y="21550"/>
                    <a:pt x="45734" y="20916"/>
                  </a:cubicBezTo>
                  <a:cubicBezTo>
                    <a:pt x="46026" y="20331"/>
                    <a:pt x="46097" y="19747"/>
                    <a:pt x="46470" y="19747"/>
                  </a:cubicBezTo>
                  <a:cubicBezTo>
                    <a:pt x="46480" y="19747"/>
                    <a:pt x="46490" y="19747"/>
                    <a:pt x="46501" y="19748"/>
                  </a:cubicBezTo>
                  <a:cubicBezTo>
                    <a:pt x="46805" y="19831"/>
                    <a:pt x="47293" y="20006"/>
                    <a:pt x="47641" y="20006"/>
                  </a:cubicBezTo>
                  <a:cubicBezTo>
                    <a:pt x="47713" y="20006"/>
                    <a:pt x="47778" y="19999"/>
                    <a:pt x="47835" y="19982"/>
                  </a:cubicBezTo>
                  <a:cubicBezTo>
                    <a:pt x="48169" y="19848"/>
                    <a:pt x="49403" y="19048"/>
                    <a:pt x="49703" y="18648"/>
                  </a:cubicBezTo>
                  <a:cubicBezTo>
                    <a:pt x="50003" y="18214"/>
                    <a:pt x="50837" y="17747"/>
                    <a:pt x="51037" y="17380"/>
                  </a:cubicBezTo>
                  <a:cubicBezTo>
                    <a:pt x="51271" y="17013"/>
                    <a:pt x="52038" y="17013"/>
                    <a:pt x="52505" y="16646"/>
                  </a:cubicBezTo>
                  <a:cubicBezTo>
                    <a:pt x="52939" y="16246"/>
                    <a:pt x="53272" y="16546"/>
                    <a:pt x="53539" y="16046"/>
                  </a:cubicBezTo>
                  <a:cubicBezTo>
                    <a:pt x="53773" y="15545"/>
                    <a:pt x="54507" y="14344"/>
                    <a:pt x="54573" y="13911"/>
                  </a:cubicBezTo>
                  <a:cubicBezTo>
                    <a:pt x="54673" y="13511"/>
                    <a:pt x="54507" y="13477"/>
                    <a:pt x="54940" y="12577"/>
                  </a:cubicBezTo>
                  <a:cubicBezTo>
                    <a:pt x="55441" y="11709"/>
                    <a:pt x="56074" y="10141"/>
                    <a:pt x="56375" y="9908"/>
                  </a:cubicBezTo>
                  <a:cubicBezTo>
                    <a:pt x="56675" y="9708"/>
                    <a:pt x="56775" y="8640"/>
                    <a:pt x="56741" y="8207"/>
                  </a:cubicBezTo>
                  <a:cubicBezTo>
                    <a:pt x="56708" y="7806"/>
                    <a:pt x="56375" y="7239"/>
                    <a:pt x="56541" y="6672"/>
                  </a:cubicBezTo>
                  <a:cubicBezTo>
                    <a:pt x="56708" y="6139"/>
                    <a:pt x="57709" y="5205"/>
                    <a:pt x="57909" y="4804"/>
                  </a:cubicBezTo>
                  <a:cubicBezTo>
                    <a:pt x="58109" y="4371"/>
                    <a:pt x="58776" y="4404"/>
                    <a:pt x="58676" y="3804"/>
                  </a:cubicBezTo>
                  <a:cubicBezTo>
                    <a:pt x="58543" y="3170"/>
                    <a:pt x="58209" y="2303"/>
                    <a:pt x="58042" y="1969"/>
                  </a:cubicBezTo>
                  <a:cubicBezTo>
                    <a:pt x="57876" y="1635"/>
                    <a:pt x="58376" y="1"/>
                    <a:pt x="58376" y="1"/>
                  </a:cubicBezTo>
                  <a:close/>
                </a:path>
              </a:pathLst>
            </a:custGeom>
            <a:solidFill>
              <a:schemeClr val="lt1"/>
            </a:solidFill>
            <a:ln>
              <a:noFill/>
            </a:ln>
            <a:effectLst>
              <a:outerShdw blurRad="71438" dist="47625" dir="5640000" algn="bl" rotWithShape="0">
                <a:srgbClr val="000000">
                  <a:alpha val="25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 name="Google Shape;810;p40">
              <a:extLst>
                <a:ext uri="{FF2B5EF4-FFF2-40B4-BE49-F238E27FC236}">
                  <a16:creationId xmlns:a16="http://schemas.microsoft.com/office/drawing/2014/main" id="{03B5376B-DEF7-73E9-AE03-3AFA66782F51}"/>
                </a:ext>
              </a:extLst>
            </p:cNvPr>
            <p:cNvSpPr/>
            <p:nvPr/>
          </p:nvSpPr>
          <p:spPr>
            <a:xfrm rot="6900730">
              <a:off x="4191842" y="130034"/>
              <a:ext cx="312708" cy="809947"/>
            </a:xfrm>
            <a:custGeom>
              <a:avLst/>
              <a:gdLst/>
              <a:ahLst/>
              <a:cxnLst/>
              <a:rect l="l" t="t" r="r" b="b"/>
              <a:pathLst>
                <a:path w="3883" h="10057" extrusionOk="0">
                  <a:moveTo>
                    <a:pt x="2884" y="0"/>
                  </a:moveTo>
                  <a:cubicBezTo>
                    <a:pt x="2737" y="703"/>
                    <a:pt x="2737" y="1442"/>
                    <a:pt x="2330" y="1923"/>
                  </a:cubicBezTo>
                  <a:cubicBezTo>
                    <a:pt x="2205" y="1486"/>
                    <a:pt x="2186" y="603"/>
                    <a:pt x="1939" y="603"/>
                  </a:cubicBezTo>
                  <a:cubicBezTo>
                    <a:pt x="1893" y="603"/>
                    <a:pt x="1839" y="633"/>
                    <a:pt x="1775" y="703"/>
                  </a:cubicBezTo>
                  <a:cubicBezTo>
                    <a:pt x="1627" y="703"/>
                    <a:pt x="1332" y="1442"/>
                    <a:pt x="1332" y="1923"/>
                  </a:cubicBezTo>
                  <a:cubicBezTo>
                    <a:pt x="1048" y="1312"/>
                    <a:pt x="803" y="1113"/>
                    <a:pt x="552" y="1113"/>
                  </a:cubicBezTo>
                  <a:cubicBezTo>
                    <a:pt x="377" y="1113"/>
                    <a:pt x="198" y="1210"/>
                    <a:pt x="1" y="1331"/>
                  </a:cubicBezTo>
                  <a:lnTo>
                    <a:pt x="1" y="9132"/>
                  </a:lnTo>
                  <a:cubicBezTo>
                    <a:pt x="149" y="9317"/>
                    <a:pt x="260" y="9576"/>
                    <a:pt x="370" y="10056"/>
                  </a:cubicBezTo>
                  <a:cubicBezTo>
                    <a:pt x="666" y="9760"/>
                    <a:pt x="666" y="8836"/>
                    <a:pt x="925" y="8836"/>
                  </a:cubicBezTo>
                  <a:cubicBezTo>
                    <a:pt x="1178" y="8836"/>
                    <a:pt x="1295" y="9861"/>
                    <a:pt x="1601" y="9861"/>
                  </a:cubicBezTo>
                  <a:cubicBezTo>
                    <a:pt x="1653" y="9861"/>
                    <a:pt x="1711" y="9831"/>
                    <a:pt x="1775" y="9760"/>
                  </a:cubicBezTo>
                  <a:cubicBezTo>
                    <a:pt x="1886" y="9539"/>
                    <a:pt x="2034" y="8799"/>
                    <a:pt x="2182" y="8356"/>
                  </a:cubicBezTo>
                  <a:cubicBezTo>
                    <a:pt x="2330" y="8799"/>
                    <a:pt x="2441" y="9539"/>
                    <a:pt x="2884" y="10019"/>
                  </a:cubicBezTo>
                  <a:cubicBezTo>
                    <a:pt x="2984" y="9556"/>
                    <a:pt x="3113" y="8765"/>
                    <a:pt x="3351" y="8765"/>
                  </a:cubicBezTo>
                  <a:cubicBezTo>
                    <a:pt x="3379" y="8765"/>
                    <a:pt x="3408" y="8776"/>
                    <a:pt x="3439" y="8799"/>
                  </a:cubicBezTo>
                  <a:cubicBezTo>
                    <a:pt x="3698" y="8799"/>
                    <a:pt x="3550" y="9502"/>
                    <a:pt x="3846" y="9982"/>
                  </a:cubicBezTo>
                  <a:cubicBezTo>
                    <a:pt x="3846" y="9871"/>
                    <a:pt x="3846" y="9723"/>
                    <a:pt x="3883" y="9613"/>
                  </a:cubicBezTo>
                  <a:lnTo>
                    <a:pt x="3883" y="296"/>
                  </a:lnTo>
                  <a:cubicBezTo>
                    <a:pt x="3624" y="444"/>
                    <a:pt x="3809" y="1516"/>
                    <a:pt x="3439" y="1923"/>
                  </a:cubicBezTo>
                  <a:cubicBezTo>
                    <a:pt x="3291" y="1220"/>
                    <a:pt x="3143" y="481"/>
                    <a:pt x="2884" y="0"/>
                  </a:cubicBezTo>
                  <a:close/>
                </a:path>
              </a:pathLst>
            </a:custGeom>
            <a:solidFill>
              <a:srgbClr val="FFE0BC">
                <a:alpha val="333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6" name="Google Shape;811;p40">
              <a:extLst>
                <a:ext uri="{FF2B5EF4-FFF2-40B4-BE49-F238E27FC236}">
                  <a16:creationId xmlns:a16="http://schemas.microsoft.com/office/drawing/2014/main" id="{1B688371-8D54-0F18-8289-A03E1B610F35}"/>
                </a:ext>
              </a:extLst>
            </p:cNvPr>
            <p:cNvGrpSpPr/>
            <p:nvPr/>
          </p:nvGrpSpPr>
          <p:grpSpPr>
            <a:xfrm rot="-899960">
              <a:off x="3636385" y="645423"/>
              <a:ext cx="542125" cy="827522"/>
              <a:chOff x="8357349" y="3483709"/>
              <a:chExt cx="542141" cy="827547"/>
            </a:xfrm>
          </p:grpSpPr>
          <p:sp>
            <p:nvSpPr>
              <p:cNvPr id="7" name="Google Shape;812;p40">
                <a:extLst>
                  <a:ext uri="{FF2B5EF4-FFF2-40B4-BE49-F238E27FC236}">
                    <a16:creationId xmlns:a16="http://schemas.microsoft.com/office/drawing/2014/main" id="{F3461C9B-9180-FC8A-162A-C51644F558B6}"/>
                  </a:ext>
                </a:extLst>
              </p:cNvPr>
              <p:cNvSpPr/>
              <p:nvPr/>
            </p:nvSpPr>
            <p:spPr>
              <a:xfrm>
                <a:off x="8357349" y="3483709"/>
                <a:ext cx="542141" cy="827547"/>
              </a:xfrm>
              <a:custGeom>
                <a:avLst/>
                <a:gdLst/>
                <a:ahLst/>
                <a:cxnLst/>
                <a:rect l="l" t="t" r="r" b="b"/>
                <a:pathLst>
                  <a:path w="32165" h="49098" extrusionOk="0">
                    <a:moveTo>
                      <a:pt x="16083" y="1849"/>
                    </a:moveTo>
                    <a:cubicBezTo>
                      <a:pt x="19114" y="1849"/>
                      <a:pt x="21628" y="3586"/>
                      <a:pt x="21628" y="5694"/>
                    </a:cubicBezTo>
                    <a:cubicBezTo>
                      <a:pt x="21628" y="6618"/>
                      <a:pt x="21148" y="7505"/>
                      <a:pt x="20334" y="8134"/>
                    </a:cubicBezTo>
                    <a:cubicBezTo>
                      <a:pt x="20002" y="7912"/>
                      <a:pt x="19595" y="7838"/>
                      <a:pt x="19262" y="7838"/>
                    </a:cubicBezTo>
                    <a:lnTo>
                      <a:pt x="12866" y="7838"/>
                    </a:lnTo>
                    <a:cubicBezTo>
                      <a:pt x="12570" y="7838"/>
                      <a:pt x="12201" y="7875"/>
                      <a:pt x="11831" y="8134"/>
                    </a:cubicBezTo>
                    <a:cubicBezTo>
                      <a:pt x="11018" y="7505"/>
                      <a:pt x="10537" y="6618"/>
                      <a:pt x="10537" y="5694"/>
                    </a:cubicBezTo>
                    <a:cubicBezTo>
                      <a:pt x="10537" y="3586"/>
                      <a:pt x="13014" y="1849"/>
                      <a:pt x="16083" y="1849"/>
                    </a:cubicBezTo>
                    <a:close/>
                    <a:moveTo>
                      <a:pt x="16378" y="629"/>
                    </a:moveTo>
                    <a:cubicBezTo>
                      <a:pt x="16526" y="629"/>
                      <a:pt x="16674" y="666"/>
                      <a:pt x="16785" y="666"/>
                    </a:cubicBezTo>
                    <a:cubicBezTo>
                      <a:pt x="17081" y="703"/>
                      <a:pt x="17303" y="740"/>
                      <a:pt x="17524" y="813"/>
                    </a:cubicBezTo>
                    <a:cubicBezTo>
                      <a:pt x="18005" y="887"/>
                      <a:pt x="18449" y="1072"/>
                      <a:pt x="18892" y="1220"/>
                    </a:cubicBezTo>
                    <a:cubicBezTo>
                      <a:pt x="19299" y="1405"/>
                      <a:pt x="19632" y="1590"/>
                      <a:pt x="19891" y="1775"/>
                    </a:cubicBezTo>
                    <a:cubicBezTo>
                      <a:pt x="20186" y="1960"/>
                      <a:pt x="20408" y="2144"/>
                      <a:pt x="20593" y="2329"/>
                    </a:cubicBezTo>
                    <a:lnTo>
                      <a:pt x="21000" y="2736"/>
                    </a:lnTo>
                    <a:cubicBezTo>
                      <a:pt x="20926" y="2662"/>
                      <a:pt x="20741" y="2551"/>
                      <a:pt x="20556" y="2403"/>
                    </a:cubicBezTo>
                    <a:cubicBezTo>
                      <a:pt x="20371" y="2255"/>
                      <a:pt x="20075" y="2144"/>
                      <a:pt x="19743" y="1997"/>
                    </a:cubicBezTo>
                    <a:cubicBezTo>
                      <a:pt x="19447" y="1849"/>
                      <a:pt x="19114" y="1738"/>
                      <a:pt x="18708" y="1627"/>
                    </a:cubicBezTo>
                    <a:cubicBezTo>
                      <a:pt x="18338" y="1553"/>
                      <a:pt x="17857" y="1442"/>
                      <a:pt x="17414" y="1331"/>
                    </a:cubicBezTo>
                    <a:cubicBezTo>
                      <a:pt x="17155" y="1294"/>
                      <a:pt x="16933" y="1294"/>
                      <a:pt x="16711" y="1294"/>
                    </a:cubicBezTo>
                    <a:lnTo>
                      <a:pt x="15972" y="1294"/>
                    </a:lnTo>
                    <a:cubicBezTo>
                      <a:pt x="15750" y="1294"/>
                      <a:pt x="15454" y="1331"/>
                      <a:pt x="15232" y="1331"/>
                    </a:cubicBezTo>
                    <a:cubicBezTo>
                      <a:pt x="14974" y="1405"/>
                      <a:pt x="14715" y="1405"/>
                      <a:pt x="14456" y="1479"/>
                    </a:cubicBezTo>
                    <a:cubicBezTo>
                      <a:pt x="13938" y="1590"/>
                      <a:pt x="13421" y="1775"/>
                      <a:pt x="12940" y="1960"/>
                    </a:cubicBezTo>
                    <a:cubicBezTo>
                      <a:pt x="12423" y="2144"/>
                      <a:pt x="12016" y="2403"/>
                      <a:pt x="11535" y="2699"/>
                    </a:cubicBezTo>
                    <a:cubicBezTo>
                      <a:pt x="11129" y="3032"/>
                      <a:pt x="10759" y="3328"/>
                      <a:pt x="10463" y="3771"/>
                    </a:cubicBezTo>
                    <a:cubicBezTo>
                      <a:pt x="10204" y="4141"/>
                      <a:pt x="9982" y="4585"/>
                      <a:pt x="9872" y="4954"/>
                    </a:cubicBezTo>
                    <a:cubicBezTo>
                      <a:pt x="9835" y="5065"/>
                      <a:pt x="9835" y="5139"/>
                      <a:pt x="9798" y="5287"/>
                    </a:cubicBezTo>
                    <a:cubicBezTo>
                      <a:pt x="9798" y="5435"/>
                      <a:pt x="9724" y="5509"/>
                      <a:pt x="9724" y="5620"/>
                    </a:cubicBezTo>
                    <a:cubicBezTo>
                      <a:pt x="9687" y="5805"/>
                      <a:pt x="9724" y="6026"/>
                      <a:pt x="9724" y="6211"/>
                    </a:cubicBezTo>
                    <a:cubicBezTo>
                      <a:pt x="9798" y="6581"/>
                      <a:pt x="9872" y="6951"/>
                      <a:pt x="10019" y="7283"/>
                    </a:cubicBezTo>
                    <a:cubicBezTo>
                      <a:pt x="10167" y="7579"/>
                      <a:pt x="10278" y="7838"/>
                      <a:pt x="10426" y="8023"/>
                    </a:cubicBezTo>
                    <a:cubicBezTo>
                      <a:pt x="10648" y="8208"/>
                      <a:pt x="10796" y="8319"/>
                      <a:pt x="10833" y="8466"/>
                    </a:cubicBezTo>
                    <a:cubicBezTo>
                      <a:pt x="10759" y="8392"/>
                      <a:pt x="10611" y="8282"/>
                      <a:pt x="10426" y="8097"/>
                    </a:cubicBezTo>
                    <a:cubicBezTo>
                      <a:pt x="10241" y="7912"/>
                      <a:pt x="10056" y="7690"/>
                      <a:pt x="9872" y="7357"/>
                    </a:cubicBezTo>
                    <a:cubicBezTo>
                      <a:pt x="9687" y="7025"/>
                      <a:pt x="9539" y="6655"/>
                      <a:pt x="9465" y="6248"/>
                    </a:cubicBezTo>
                    <a:cubicBezTo>
                      <a:pt x="9428" y="6026"/>
                      <a:pt x="9354" y="5805"/>
                      <a:pt x="9354" y="5546"/>
                    </a:cubicBezTo>
                    <a:lnTo>
                      <a:pt x="9354" y="5250"/>
                    </a:lnTo>
                    <a:cubicBezTo>
                      <a:pt x="9354" y="5102"/>
                      <a:pt x="9428" y="4954"/>
                      <a:pt x="9428" y="4880"/>
                    </a:cubicBezTo>
                    <a:cubicBezTo>
                      <a:pt x="9502" y="4363"/>
                      <a:pt x="9687" y="3845"/>
                      <a:pt x="10019" y="3328"/>
                    </a:cubicBezTo>
                    <a:cubicBezTo>
                      <a:pt x="10352" y="2884"/>
                      <a:pt x="10685" y="2403"/>
                      <a:pt x="11166" y="2107"/>
                    </a:cubicBezTo>
                    <a:cubicBezTo>
                      <a:pt x="11609" y="1738"/>
                      <a:pt x="12127" y="1442"/>
                      <a:pt x="12681" y="1220"/>
                    </a:cubicBezTo>
                    <a:cubicBezTo>
                      <a:pt x="13236" y="998"/>
                      <a:pt x="13790" y="850"/>
                      <a:pt x="14345" y="740"/>
                    </a:cubicBezTo>
                    <a:cubicBezTo>
                      <a:pt x="14900" y="666"/>
                      <a:pt x="15454" y="629"/>
                      <a:pt x="16009" y="629"/>
                    </a:cubicBezTo>
                    <a:close/>
                    <a:moveTo>
                      <a:pt x="18966" y="8134"/>
                    </a:moveTo>
                    <a:cubicBezTo>
                      <a:pt x="18966" y="8134"/>
                      <a:pt x="16378" y="8392"/>
                      <a:pt x="14308" y="8688"/>
                    </a:cubicBezTo>
                    <a:cubicBezTo>
                      <a:pt x="12275" y="9058"/>
                      <a:pt x="11424" y="9723"/>
                      <a:pt x="11424" y="9723"/>
                    </a:cubicBezTo>
                    <a:cubicBezTo>
                      <a:pt x="11461" y="8392"/>
                      <a:pt x="12423" y="8134"/>
                      <a:pt x="13051" y="8134"/>
                    </a:cubicBezTo>
                    <a:close/>
                    <a:moveTo>
                      <a:pt x="26356" y="27870"/>
                    </a:moveTo>
                    <a:cubicBezTo>
                      <a:pt x="26358" y="27884"/>
                      <a:pt x="26359" y="27899"/>
                      <a:pt x="26360" y="27913"/>
                    </a:cubicBezTo>
                    <a:cubicBezTo>
                      <a:pt x="26360" y="27897"/>
                      <a:pt x="26359" y="27883"/>
                      <a:pt x="26356" y="27870"/>
                    </a:cubicBezTo>
                    <a:close/>
                    <a:moveTo>
                      <a:pt x="16231" y="14714"/>
                    </a:moveTo>
                    <a:cubicBezTo>
                      <a:pt x="16711" y="14751"/>
                      <a:pt x="17118" y="14751"/>
                      <a:pt x="17524" y="14788"/>
                    </a:cubicBezTo>
                    <a:cubicBezTo>
                      <a:pt x="18005" y="14899"/>
                      <a:pt x="18449" y="14936"/>
                      <a:pt x="18929" y="15010"/>
                    </a:cubicBezTo>
                    <a:cubicBezTo>
                      <a:pt x="19373" y="15121"/>
                      <a:pt x="19817" y="15269"/>
                      <a:pt x="20223" y="15343"/>
                    </a:cubicBezTo>
                    <a:cubicBezTo>
                      <a:pt x="21924" y="15861"/>
                      <a:pt x="23440" y="16674"/>
                      <a:pt x="24734" y="17709"/>
                    </a:cubicBezTo>
                    <a:cubicBezTo>
                      <a:pt x="24882" y="17857"/>
                      <a:pt x="25067" y="17931"/>
                      <a:pt x="25214" y="18079"/>
                    </a:cubicBezTo>
                    <a:lnTo>
                      <a:pt x="25436" y="18264"/>
                    </a:lnTo>
                    <a:lnTo>
                      <a:pt x="25658" y="18449"/>
                    </a:lnTo>
                    <a:cubicBezTo>
                      <a:pt x="25954" y="18707"/>
                      <a:pt x="26213" y="19003"/>
                      <a:pt x="26508" y="19225"/>
                    </a:cubicBezTo>
                    <a:cubicBezTo>
                      <a:pt x="26730" y="19521"/>
                      <a:pt x="27026" y="19779"/>
                      <a:pt x="27248" y="20075"/>
                    </a:cubicBezTo>
                    <a:lnTo>
                      <a:pt x="27433" y="20297"/>
                    </a:lnTo>
                    <a:lnTo>
                      <a:pt x="27581" y="20519"/>
                    </a:lnTo>
                    <a:cubicBezTo>
                      <a:pt x="27654" y="20667"/>
                      <a:pt x="27765" y="20815"/>
                      <a:pt x="27876" y="20926"/>
                    </a:cubicBezTo>
                    <a:lnTo>
                      <a:pt x="28172" y="21369"/>
                    </a:lnTo>
                    <a:lnTo>
                      <a:pt x="28431" y="21776"/>
                    </a:lnTo>
                    <a:cubicBezTo>
                      <a:pt x="28616" y="22035"/>
                      <a:pt x="28764" y="22330"/>
                      <a:pt x="28911" y="22663"/>
                    </a:cubicBezTo>
                    <a:cubicBezTo>
                      <a:pt x="29059" y="22922"/>
                      <a:pt x="29133" y="23218"/>
                      <a:pt x="29281" y="23477"/>
                    </a:cubicBezTo>
                    <a:cubicBezTo>
                      <a:pt x="29318" y="23624"/>
                      <a:pt x="29429" y="23772"/>
                      <a:pt x="29466" y="23883"/>
                    </a:cubicBezTo>
                    <a:lnTo>
                      <a:pt x="29614" y="24327"/>
                    </a:lnTo>
                    <a:cubicBezTo>
                      <a:pt x="29799" y="24881"/>
                      <a:pt x="29984" y="25325"/>
                      <a:pt x="30021" y="25843"/>
                    </a:cubicBezTo>
                    <a:cubicBezTo>
                      <a:pt x="30095" y="26286"/>
                      <a:pt x="30205" y="26767"/>
                      <a:pt x="30242" y="27137"/>
                    </a:cubicBezTo>
                    <a:cubicBezTo>
                      <a:pt x="30279" y="27543"/>
                      <a:pt x="30353" y="27876"/>
                      <a:pt x="30353" y="28209"/>
                    </a:cubicBezTo>
                    <a:lnTo>
                      <a:pt x="30353" y="28985"/>
                    </a:lnTo>
                    <a:lnTo>
                      <a:pt x="30353" y="29614"/>
                    </a:lnTo>
                    <a:cubicBezTo>
                      <a:pt x="30353" y="29614"/>
                      <a:pt x="30279" y="29392"/>
                      <a:pt x="30242" y="28985"/>
                    </a:cubicBezTo>
                    <a:cubicBezTo>
                      <a:pt x="30205" y="28763"/>
                      <a:pt x="30205" y="28505"/>
                      <a:pt x="30168" y="28209"/>
                    </a:cubicBezTo>
                    <a:cubicBezTo>
                      <a:pt x="30095" y="27913"/>
                      <a:pt x="30021" y="27543"/>
                      <a:pt x="29910" y="27174"/>
                    </a:cubicBezTo>
                    <a:cubicBezTo>
                      <a:pt x="29873" y="26804"/>
                      <a:pt x="29688" y="26397"/>
                      <a:pt x="29540" y="25917"/>
                    </a:cubicBezTo>
                    <a:cubicBezTo>
                      <a:pt x="29429" y="25473"/>
                      <a:pt x="29244" y="24992"/>
                      <a:pt x="28985" y="24512"/>
                    </a:cubicBezTo>
                    <a:cubicBezTo>
                      <a:pt x="28948" y="24364"/>
                      <a:pt x="28911" y="24253"/>
                      <a:pt x="28801" y="24142"/>
                    </a:cubicBezTo>
                    <a:cubicBezTo>
                      <a:pt x="28764" y="23994"/>
                      <a:pt x="28690" y="23883"/>
                      <a:pt x="28616" y="23772"/>
                    </a:cubicBezTo>
                    <a:cubicBezTo>
                      <a:pt x="28505" y="23514"/>
                      <a:pt x="28357" y="23255"/>
                      <a:pt x="28209" y="22959"/>
                    </a:cubicBezTo>
                    <a:cubicBezTo>
                      <a:pt x="28024" y="22737"/>
                      <a:pt x="27876" y="22478"/>
                      <a:pt x="27691" y="22183"/>
                    </a:cubicBezTo>
                    <a:lnTo>
                      <a:pt x="27433" y="21776"/>
                    </a:lnTo>
                    <a:cubicBezTo>
                      <a:pt x="27322" y="21628"/>
                      <a:pt x="27248" y="21554"/>
                      <a:pt x="27100" y="21406"/>
                    </a:cubicBezTo>
                    <a:cubicBezTo>
                      <a:pt x="27026" y="21258"/>
                      <a:pt x="26915" y="21110"/>
                      <a:pt x="26767" y="21036"/>
                    </a:cubicBezTo>
                    <a:lnTo>
                      <a:pt x="26656" y="20852"/>
                    </a:lnTo>
                    <a:lnTo>
                      <a:pt x="26471" y="20667"/>
                    </a:lnTo>
                    <a:cubicBezTo>
                      <a:pt x="26213" y="20445"/>
                      <a:pt x="25991" y="20149"/>
                      <a:pt x="25732" y="19927"/>
                    </a:cubicBezTo>
                    <a:lnTo>
                      <a:pt x="24882" y="19225"/>
                    </a:lnTo>
                    <a:lnTo>
                      <a:pt x="24697" y="19040"/>
                    </a:lnTo>
                    <a:lnTo>
                      <a:pt x="24475" y="18892"/>
                    </a:lnTo>
                    <a:cubicBezTo>
                      <a:pt x="24327" y="18818"/>
                      <a:pt x="24142" y="18670"/>
                      <a:pt x="23994" y="18596"/>
                    </a:cubicBezTo>
                    <a:cubicBezTo>
                      <a:pt x="22774" y="17746"/>
                      <a:pt x="21332" y="17044"/>
                      <a:pt x="19817" y="16637"/>
                    </a:cubicBezTo>
                    <a:cubicBezTo>
                      <a:pt x="19447" y="16563"/>
                      <a:pt x="19003" y="16452"/>
                      <a:pt x="18597" y="16378"/>
                    </a:cubicBezTo>
                    <a:cubicBezTo>
                      <a:pt x="18190" y="16304"/>
                      <a:pt x="17820" y="16267"/>
                      <a:pt x="17414" y="16193"/>
                    </a:cubicBezTo>
                    <a:cubicBezTo>
                      <a:pt x="16970" y="16193"/>
                      <a:pt x="16526" y="16119"/>
                      <a:pt x="16120" y="16119"/>
                    </a:cubicBezTo>
                    <a:lnTo>
                      <a:pt x="15491" y="16119"/>
                    </a:lnTo>
                    <a:cubicBezTo>
                      <a:pt x="15269" y="16119"/>
                      <a:pt x="15084" y="16193"/>
                      <a:pt x="14863" y="16193"/>
                    </a:cubicBezTo>
                    <a:cubicBezTo>
                      <a:pt x="13199" y="16304"/>
                      <a:pt x="11498" y="16785"/>
                      <a:pt x="9946" y="17561"/>
                    </a:cubicBezTo>
                    <a:cubicBezTo>
                      <a:pt x="8430" y="18301"/>
                      <a:pt x="7062" y="19373"/>
                      <a:pt x="5879" y="20630"/>
                    </a:cubicBezTo>
                    <a:cubicBezTo>
                      <a:pt x="4770" y="21850"/>
                      <a:pt x="3845" y="23292"/>
                      <a:pt x="3254" y="24771"/>
                    </a:cubicBezTo>
                    <a:cubicBezTo>
                      <a:pt x="2921" y="25510"/>
                      <a:pt x="2736" y="26286"/>
                      <a:pt x="2551" y="27026"/>
                    </a:cubicBezTo>
                    <a:cubicBezTo>
                      <a:pt x="2514" y="27395"/>
                      <a:pt x="2440" y="27765"/>
                      <a:pt x="2367" y="28135"/>
                    </a:cubicBezTo>
                    <a:cubicBezTo>
                      <a:pt x="2330" y="28579"/>
                      <a:pt x="2330" y="28948"/>
                      <a:pt x="2293" y="29318"/>
                    </a:cubicBezTo>
                    <a:lnTo>
                      <a:pt x="2293" y="29577"/>
                    </a:lnTo>
                    <a:lnTo>
                      <a:pt x="2293" y="29799"/>
                    </a:lnTo>
                    <a:lnTo>
                      <a:pt x="2293" y="30353"/>
                    </a:lnTo>
                    <a:cubicBezTo>
                      <a:pt x="2293" y="30538"/>
                      <a:pt x="2293" y="30723"/>
                      <a:pt x="2330" y="30908"/>
                    </a:cubicBezTo>
                    <a:cubicBezTo>
                      <a:pt x="2330" y="31093"/>
                      <a:pt x="2330" y="31277"/>
                      <a:pt x="2367" y="31425"/>
                    </a:cubicBezTo>
                    <a:cubicBezTo>
                      <a:pt x="2367" y="31610"/>
                      <a:pt x="2440" y="31795"/>
                      <a:pt x="2440" y="31943"/>
                    </a:cubicBezTo>
                    <a:cubicBezTo>
                      <a:pt x="2477" y="32128"/>
                      <a:pt x="2477" y="32276"/>
                      <a:pt x="2514" y="32460"/>
                    </a:cubicBezTo>
                    <a:cubicBezTo>
                      <a:pt x="2551" y="32756"/>
                      <a:pt x="2662" y="33089"/>
                      <a:pt x="2736" y="33422"/>
                    </a:cubicBezTo>
                    <a:cubicBezTo>
                      <a:pt x="3069" y="34716"/>
                      <a:pt x="3550" y="35825"/>
                      <a:pt x="4104" y="36749"/>
                    </a:cubicBezTo>
                    <a:cubicBezTo>
                      <a:pt x="4585" y="37673"/>
                      <a:pt x="5139" y="38450"/>
                      <a:pt x="5657" y="39041"/>
                    </a:cubicBezTo>
                    <a:cubicBezTo>
                      <a:pt x="6174" y="39670"/>
                      <a:pt x="6581" y="40113"/>
                      <a:pt x="6914" y="40409"/>
                    </a:cubicBezTo>
                    <a:cubicBezTo>
                      <a:pt x="7247" y="40668"/>
                      <a:pt x="7358" y="40853"/>
                      <a:pt x="7358" y="40853"/>
                    </a:cubicBezTo>
                    <a:cubicBezTo>
                      <a:pt x="7358" y="40853"/>
                      <a:pt x="7173" y="40705"/>
                      <a:pt x="6803" y="40483"/>
                    </a:cubicBezTo>
                    <a:cubicBezTo>
                      <a:pt x="6507" y="40261"/>
                      <a:pt x="5990" y="39855"/>
                      <a:pt x="5398" y="39300"/>
                    </a:cubicBezTo>
                    <a:cubicBezTo>
                      <a:pt x="4844" y="38745"/>
                      <a:pt x="4141" y="38006"/>
                      <a:pt x="3550" y="37082"/>
                    </a:cubicBezTo>
                    <a:cubicBezTo>
                      <a:pt x="2884" y="36158"/>
                      <a:pt x="2293" y="34974"/>
                      <a:pt x="1886" y="33643"/>
                    </a:cubicBezTo>
                    <a:cubicBezTo>
                      <a:pt x="1849" y="33607"/>
                      <a:pt x="1738" y="33274"/>
                      <a:pt x="1664" y="32904"/>
                    </a:cubicBezTo>
                    <a:lnTo>
                      <a:pt x="1516" y="32350"/>
                    </a:lnTo>
                    <a:cubicBezTo>
                      <a:pt x="1479" y="32165"/>
                      <a:pt x="1479" y="31980"/>
                      <a:pt x="1405" y="31795"/>
                    </a:cubicBezTo>
                    <a:cubicBezTo>
                      <a:pt x="1331" y="31425"/>
                      <a:pt x="1331" y="31056"/>
                      <a:pt x="1294" y="30649"/>
                    </a:cubicBezTo>
                    <a:cubicBezTo>
                      <a:pt x="1294" y="30464"/>
                      <a:pt x="1294" y="30242"/>
                      <a:pt x="1220" y="30057"/>
                    </a:cubicBezTo>
                    <a:lnTo>
                      <a:pt x="1220" y="29909"/>
                    </a:lnTo>
                    <a:lnTo>
                      <a:pt x="1220" y="29836"/>
                    </a:lnTo>
                    <a:lnTo>
                      <a:pt x="1220" y="29762"/>
                    </a:lnTo>
                    <a:lnTo>
                      <a:pt x="1220" y="29725"/>
                    </a:lnTo>
                    <a:lnTo>
                      <a:pt x="1220" y="29466"/>
                    </a:lnTo>
                    <a:cubicBezTo>
                      <a:pt x="1220" y="29059"/>
                      <a:pt x="1220" y="28652"/>
                      <a:pt x="1294" y="28246"/>
                    </a:cubicBezTo>
                    <a:cubicBezTo>
                      <a:pt x="1331" y="27839"/>
                      <a:pt x="1368" y="27395"/>
                      <a:pt x="1405" y="26952"/>
                    </a:cubicBezTo>
                    <a:cubicBezTo>
                      <a:pt x="1553" y="26101"/>
                      <a:pt x="1775" y="25251"/>
                      <a:pt x="2108" y="24401"/>
                    </a:cubicBezTo>
                    <a:cubicBezTo>
                      <a:pt x="2699" y="22737"/>
                      <a:pt x="3624" y="21110"/>
                      <a:pt x="4881" y="19706"/>
                    </a:cubicBezTo>
                    <a:cubicBezTo>
                      <a:pt x="6138" y="18301"/>
                      <a:pt x="7653" y="17118"/>
                      <a:pt x="9354" y="16230"/>
                    </a:cubicBezTo>
                    <a:cubicBezTo>
                      <a:pt x="11092" y="15380"/>
                      <a:pt x="12977" y="14899"/>
                      <a:pt x="14826" y="14751"/>
                    </a:cubicBezTo>
                    <a:cubicBezTo>
                      <a:pt x="15047" y="14751"/>
                      <a:pt x="15269" y="14751"/>
                      <a:pt x="15528" y="14714"/>
                    </a:cubicBezTo>
                    <a:close/>
                    <a:moveTo>
                      <a:pt x="16083" y="17450"/>
                    </a:moveTo>
                    <a:cubicBezTo>
                      <a:pt x="16711" y="17450"/>
                      <a:pt x="17488" y="17487"/>
                      <a:pt x="18412" y="17672"/>
                    </a:cubicBezTo>
                    <a:cubicBezTo>
                      <a:pt x="19299" y="17857"/>
                      <a:pt x="20334" y="18116"/>
                      <a:pt x="21332" y="18633"/>
                    </a:cubicBezTo>
                    <a:cubicBezTo>
                      <a:pt x="22368" y="19151"/>
                      <a:pt x="23366" y="19853"/>
                      <a:pt x="24327" y="20815"/>
                    </a:cubicBezTo>
                    <a:cubicBezTo>
                      <a:pt x="24586" y="21036"/>
                      <a:pt x="24771" y="21258"/>
                      <a:pt x="24993" y="21517"/>
                    </a:cubicBezTo>
                    <a:cubicBezTo>
                      <a:pt x="25214" y="21776"/>
                      <a:pt x="25399" y="22072"/>
                      <a:pt x="25621" y="22330"/>
                    </a:cubicBezTo>
                    <a:cubicBezTo>
                      <a:pt x="26065" y="22885"/>
                      <a:pt x="26434" y="23477"/>
                      <a:pt x="26693" y="24179"/>
                    </a:cubicBezTo>
                    <a:cubicBezTo>
                      <a:pt x="27285" y="25473"/>
                      <a:pt x="27728" y="26952"/>
                      <a:pt x="27802" y="28468"/>
                    </a:cubicBezTo>
                    <a:cubicBezTo>
                      <a:pt x="27913" y="30020"/>
                      <a:pt x="27728" y="31573"/>
                      <a:pt x="27211" y="33015"/>
                    </a:cubicBezTo>
                    <a:cubicBezTo>
                      <a:pt x="26693" y="34494"/>
                      <a:pt x="25917" y="35825"/>
                      <a:pt x="24956" y="36971"/>
                    </a:cubicBezTo>
                    <a:lnTo>
                      <a:pt x="24327" y="37525"/>
                    </a:lnTo>
                    <a:lnTo>
                      <a:pt x="24142" y="37784"/>
                    </a:lnTo>
                    <a:lnTo>
                      <a:pt x="24068" y="37858"/>
                    </a:lnTo>
                    <a:lnTo>
                      <a:pt x="23920" y="37969"/>
                    </a:lnTo>
                    <a:cubicBezTo>
                      <a:pt x="23662" y="38191"/>
                      <a:pt x="23366" y="38413"/>
                      <a:pt x="23144" y="38635"/>
                    </a:cubicBezTo>
                    <a:cubicBezTo>
                      <a:pt x="22811" y="38893"/>
                      <a:pt x="22553" y="39115"/>
                      <a:pt x="22220" y="39300"/>
                    </a:cubicBezTo>
                    <a:cubicBezTo>
                      <a:pt x="21887" y="39485"/>
                      <a:pt x="21554" y="39670"/>
                      <a:pt x="21296" y="39855"/>
                    </a:cubicBezTo>
                    <a:cubicBezTo>
                      <a:pt x="20002" y="40557"/>
                      <a:pt x="18671" y="40927"/>
                      <a:pt x="17377" y="41075"/>
                    </a:cubicBezTo>
                    <a:cubicBezTo>
                      <a:pt x="17192" y="41075"/>
                      <a:pt x="17044" y="41149"/>
                      <a:pt x="16896" y="41149"/>
                    </a:cubicBezTo>
                    <a:lnTo>
                      <a:pt x="16674" y="41186"/>
                    </a:lnTo>
                    <a:lnTo>
                      <a:pt x="15528" y="41186"/>
                    </a:lnTo>
                    <a:cubicBezTo>
                      <a:pt x="15195" y="41149"/>
                      <a:pt x="14900" y="41149"/>
                      <a:pt x="14604" y="41112"/>
                    </a:cubicBezTo>
                    <a:lnTo>
                      <a:pt x="14345" y="41112"/>
                    </a:lnTo>
                    <a:lnTo>
                      <a:pt x="14123" y="41038"/>
                    </a:lnTo>
                    <a:cubicBezTo>
                      <a:pt x="13975" y="41001"/>
                      <a:pt x="13864" y="41001"/>
                      <a:pt x="13717" y="40964"/>
                    </a:cubicBezTo>
                    <a:cubicBezTo>
                      <a:pt x="13569" y="40927"/>
                      <a:pt x="13421" y="40927"/>
                      <a:pt x="13310" y="40853"/>
                    </a:cubicBezTo>
                    <a:cubicBezTo>
                      <a:pt x="13162" y="40816"/>
                      <a:pt x="13014" y="40779"/>
                      <a:pt x="12866" y="40779"/>
                    </a:cubicBezTo>
                    <a:cubicBezTo>
                      <a:pt x="12607" y="40668"/>
                      <a:pt x="12386" y="40631"/>
                      <a:pt x="12127" y="40557"/>
                    </a:cubicBezTo>
                    <a:lnTo>
                      <a:pt x="11461" y="40261"/>
                    </a:lnTo>
                    <a:cubicBezTo>
                      <a:pt x="11350" y="40224"/>
                      <a:pt x="11203" y="40187"/>
                      <a:pt x="11129" y="40113"/>
                    </a:cubicBezTo>
                    <a:cubicBezTo>
                      <a:pt x="11018" y="40076"/>
                      <a:pt x="10907" y="40039"/>
                      <a:pt x="10796" y="40002"/>
                    </a:cubicBezTo>
                    <a:cubicBezTo>
                      <a:pt x="10389" y="39744"/>
                      <a:pt x="10019" y="39633"/>
                      <a:pt x="9687" y="39337"/>
                    </a:cubicBezTo>
                    <a:cubicBezTo>
                      <a:pt x="9354" y="39115"/>
                      <a:pt x="9058" y="38930"/>
                      <a:pt x="8799" y="38708"/>
                    </a:cubicBezTo>
                    <a:cubicBezTo>
                      <a:pt x="8578" y="38524"/>
                      <a:pt x="8356" y="38339"/>
                      <a:pt x="8171" y="38154"/>
                    </a:cubicBezTo>
                    <a:lnTo>
                      <a:pt x="7690" y="37673"/>
                    </a:lnTo>
                    <a:lnTo>
                      <a:pt x="7321" y="37304"/>
                    </a:lnTo>
                    <a:lnTo>
                      <a:pt x="7321" y="37304"/>
                    </a:lnTo>
                    <a:cubicBezTo>
                      <a:pt x="7321" y="37304"/>
                      <a:pt x="7469" y="37415"/>
                      <a:pt x="7764" y="37636"/>
                    </a:cubicBezTo>
                    <a:cubicBezTo>
                      <a:pt x="7875" y="37710"/>
                      <a:pt x="8023" y="37858"/>
                      <a:pt x="8245" y="38006"/>
                    </a:cubicBezTo>
                    <a:cubicBezTo>
                      <a:pt x="8430" y="38154"/>
                      <a:pt x="8725" y="38265"/>
                      <a:pt x="8947" y="38450"/>
                    </a:cubicBezTo>
                    <a:cubicBezTo>
                      <a:pt x="9243" y="38635"/>
                      <a:pt x="9539" y="38782"/>
                      <a:pt x="9872" y="38967"/>
                    </a:cubicBezTo>
                    <a:cubicBezTo>
                      <a:pt x="10093" y="39115"/>
                      <a:pt x="10352" y="39189"/>
                      <a:pt x="10611" y="39300"/>
                    </a:cubicBezTo>
                    <a:cubicBezTo>
                      <a:pt x="7247" y="37415"/>
                      <a:pt x="4991" y="33754"/>
                      <a:pt x="4991" y="29651"/>
                    </a:cubicBezTo>
                    <a:cubicBezTo>
                      <a:pt x="4991" y="23477"/>
                      <a:pt x="9982" y="18486"/>
                      <a:pt x="16120" y="18486"/>
                    </a:cubicBezTo>
                    <a:cubicBezTo>
                      <a:pt x="17007" y="18486"/>
                      <a:pt x="17857" y="18596"/>
                      <a:pt x="18671" y="18781"/>
                    </a:cubicBezTo>
                    <a:lnTo>
                      <a:pt x="17820" y="18781"/>
                    </a:lnTo>
                    <a:cubicBezTo>
                      <a:pt x="17672" y="18781"/>
                      <a:pt x="17598" y="18818"/>
                      <a:pt x="17451" y="18818"/>
                    </a:cubicBezTo>
                    <a:cubicBezTo>
                      <a:pt x="17044" y="18855"/>
                      <a:pt x="16822" y="18929"/>
                      <a:pt x="16822" y="18929"/>
                    </a:cubicBezTo>
                    <a:cubicBezTo>
                      <a:pt x="16822" y="18929"/>
                      <a:pt x="17044" y="18966"/>
                      <a:pt x="17451" y="19040"/>
                    </a:cubicBezTo>
                    <a:cubicBezTo>
                      <a:pt x="17561" y="19040"/>
                      <a:pt x="17672" y="19114"/>
                      <a:pt x="17783" y="19151"/>
                    </a:cubicBezTo>
                    <a:cubicBezTo>
                      <a:pt x="17931" y="19188"/>
                      <a:pt x="18005" y="19225"/>
                      <a:pt x="18153" y="19299"/>
                    </a:cubicBezTo>
                    <a:cubicBezTo>
                      <a:pt x="18412" y="19373"/>
                      <a:pt x="18708" y="19484"/>
                      <a:pt x="19040" y="19558"/>
                    </a:cubicBezTo>
                    <a:cubicBezTo>
                      <a:pt x="19151" y="19595"/>
                      <a:pt x="19336" y="19706"/>
                      <a:pt x="19521" y="19743"/>
                    </a:cubicBezTo>
                    <a:cubicBezTo>
                      <a:pt x="19706" y="19853"/>
                      <a:pt x="19854" y="19890"/>
                      <a:pt x="20039" y="19964"/>
                    </a:cubicBezTo>
                    <a:lnTo>
                      <a:pt x="20334" y="20112"/>
                    </a:lnTo>
                    <a:lnTo>
                      <a:pt x="20593" y="20260"/>
                    </a:lnTo>
                    <a:cubicBezTo>
                      <a:pt x="20778" y="20334"/>
                      <a:pt x="20963" y="20445"/>
                      <a:pt x="21148" y="20593"/>
                    </a:cubicBezTo>
                    <a:cubicBezTo>
                      <a:pt x="21480" y="20815"/>
                      <a:pt x="21887" y="21036"/>
                      <a:pt x="22220" y="21332"/>
                    </a:cubicBezTo>
                    <a:cubicBezTo>
                      <a:pt x="22589" y="21591"/>
                      <a:pt x="22922" y="21924"/>
                      <a:pt x="23218" y="22183"/>
                    </a:cubicBezTo>
                    <a:cubicBezTo>
                      <a:pt x="23514" y="22515"/>
                      <a:pt x="23846" y="22848"/>
                      <a:pt x="24105" y="23218"/>
                    </a:cubicBezTo>
                    <a:cubicBezTo>
                      <a:pt x="24401" y="23550"/>
                      <a:pt x="24623" y="23920"/>
                      <a:pt x="24845" y="24290"/>
                    </a:cubicBezTo>
                    <a:cubicBezTo>
                      <a:pt x="24956" y="24475"/>
                      <a:pt x="25030" y="24660"/>
                      <a:pt x="25177" y="24844"/>
                    </a:cubicBezTo>
                    <a:lnTo>
                      <a:pt x="25325" y="25103"/>
                    </a:lnTo>
                    <a:lnTo>
                      <a:pt x="25436" y="25399"/>
                    </a:lnTo>
                    <a:cubicBezTo>
                      <a:pt x="25547" y="25584"/>
                      <a:pt x="25621" y="25769"/>
                      <a:pt x="25695" y="25880"/>
                    </a:cubicBezTo>
                    <a:cubicBezTo>
                      <a:pt x="25732" y="26064"/>
                      <a:pt x="25806" y="26212"/>
                      <a:pt x="25880" y="26397"/>
                    </a:cubicBezTo>
                    <a:cubicBezTo>
                      <a:pt x="25991" y="26730"/>
                      <a:pt x="26102" y="27063"/>
                      <a:pt x="26176" y="27322"/>
                    </a:cubicBezTo>
                    <a:cubicBezTo>
                      <a:pt x="26250" y="27469"/>
                      <a:pt x="26287" y="27617"/>
                      <a:pt x="26324" y="27691"/>
                    </a:cubicBezTo>
                    <a:cubicBezTo>
                      <a:pt x="26324" y="27779"/>
                      <a:pt x="26347" y="27820"/>
                      <a:pt x="26356" y="27870"/>
                    </a:cubicBezTo>
                    <a:lnTo>
                      <a:pt x="26356" y="27870"/>
                    </a:lnTo>
                    <a:cubicBezTo>
                      <a:pt x="26242" y="26739"/>
                      <a:pt x="25949" y="25645"/>
                      <a:pt x="25547" y="24660"/>
                    </a:cubicBezTo>
                    <a:cubicBezTo>
                      <a:pt x="25325" y="24031"/>
                      <a:pt x="24993" y="23477"/>
                      <a:pt x="24660" y="22922"/>
                    </a:cubicBezTo>
                    <a:cubicBezTo>
                      <a:pt x="24475" y="22700"/>
                      <a:pt x="24290" y="22441"/>
                      <a:pt x="24142" y="22183"/>
                    </a:cubicBezTo>
                    <a:cubicBezTo>
                      <a:pt x="23920" y="21961"/>
                      <a:pt x="23736" y="21702"/>
                      <a:pt x="23551" y="21443"/>
                    </a:cubicBezTo>
                    <a:lnTo>
                      <a:pt x="23403" y="21258"/>
                    </a:lnTo>
                    <a:lnTo>
                      <a:pt x="23292" y="21147"/>
                    </a:lnTo>
                    <a:lnTo>
                      <a:pt x="22959" y="20815"/>
                    </a:lnTo>
                    <a:cubicBezTo>
                      <a:pt x="22737" y="20630"/>
                      <a:pt x="22553" y="20408"/>
                      <a:pt x="22294" y="20260"/>
                    </a:cubicBezTo>
                    <a:cubicBezTo>
                      <a:pt x="22220" y="20149"/>
                      <a:pt x="22072" y="20075"/>
                      <a:pt x="21998" y="19964"/>
                    </a:cubicBezTo>
                    <a:cubicBezTo>
                      <a:pt x="21887" y="19890"/>
                      <a:pt x="21739" y="19779"/>
                      <a:pt x="21665" y="19743"/>
                    </a:cubicBezTo>
                    <a:cubicBezTo>
                      <a:pt x="21443" y="19558"/>
                      <a:pt x="21185" y="19484"/>
                      <a:pt x="20963" y="19299"/>
                    </a:cubicBezTo>
                    <a:cubicBezTo>
                      <a:pt x="20039" y="18744"/>
                      <a:pt x="19114" y="18375"/>
                      <a:pt x="18301" y="18116"/>
                    </a:cubicBezTo>
                    <a:cubicBezTo>
                      <a:pt x="17451" y="17894"/>
                      <a:pt x="16674" y="17746"/>
                      <a:pt x="16083" y="17709"/>
                    </a:cubicBezTo>
                    <a:cubicBezTo>
                      <a:pt x="15417" y="17672"/>
                      <a:pt x="14900" y="17672"/>
                      <a:pt x="14604" y="17672"/>
                    </a:cubicBezTo>
                    <a:lnTo>
                      <a:pt x="14086" y="17672"/>
                    </a:lnTo>
                    <a:cubicBezTo>
                      <a:pt x="14086" y="17672"/>
                      <a:pt x="14271" y="17635"/>
                      <a:pt x="14604" y="17561"/>
                    </a:cubicBezTo>
                    <a:cubicBezTo>
                      <a:pt x="14900" y="17524"/>
                      <a:pt x="15417" y="17450"/>
                      <a:pt x="16083" y="17450"/>
                    </a:cubicBezTo>
                    <a:close/>
                    <a:moveTo>
                      <a:pt x="20519" y="42110"/>
                    </a:moveTo>
                    <a:lnTo>
                      <a:pt x="2145" y="42960"/>
                    </a:lnTo>
                    <a:lnTo>
                      <a:pt x="30575" y="44254"/>
                    </a:lnTo>
                    <a:cubicBezTo>
                      <a:pt x="30242" y="44846"/>
                      <a:pt x="29466" y="45585"/>
                      <a:pt x="27839" y="46324"/>
                    </a:cubicBezTo>
                    <a:lnTo>
                      <a:pt x="9132" y="47101"/>
                    </a:lnTo>
                    <a:lnTo>
                      <a:pt x="17377" y="48062"/>
                    </a:lnTo>
                    <a:lnTo>
                      <a:pt x="16083" y="48062"/>
                    </a:lnTo>
                    <a:cubicBezTo>
                      <a:pt x="3550" y="48062"/>
                      <a:pt x="1331" y="44513"/>
                      <a:pt x="1331" y="43626"/>
                    </a:cubicBezTo>
                    <a:lnTo>
                      <a:pt x="1331" y="42110"/>
                    </a:lnTo>
                    <a:close/>
                    <a:moveTo>
                      <a:pt x="16083" y="0"/>
                    </a:moveTo>
                    <a:cubicBezTo>
                      <a:pt x="12016" y="0"/>
                      <a:pt x="8725" y="2551"/>
                      <a:pt x="8725" y="5657"/>
                    </a:cubicBezTo>
                    <a:cubicBezTo>
                      <a:pt x="8725" y="7320"/>
                      <a:pt x="9650" y="8799"/>
                      <a:pt x="11129" y="9797"/>
                    </a:cubicBezTo>
                    <a:cubicBezTo>
                      <a:pt x="11166" y="11424"/>
                      <a:pt x="13864" y="11942"/>
                      <a:pt x="13864" y="11942"/>
                    </a:cubicBezTo>
                    <a:cubicBezTo>
                      <a:pt x="13864" y="11942"/>
                      <a:pt x="13790" y="13014"/>
                      <a:pt x="13975" y="13827"/>
                    </a:cubicBezTo>
                    <a:cubicBezTo>
                      <a:pt x="6101" y="14862"/>
                      <a:pt x="0" y="21591"/>
                      <a:pt x="0" y="29725"/>
                    </a:cubicBezTo>
                    <a:cubicBezTo>
                      <a:pt x="0" y="34124"/>
                      <a:pt x="1775" y="38154"/>
                      <a:pt x="4659" y="41001"/>
                    </a:cubicBezTo>
                    <a:lnTo>
                      <a:pt x="1331" y="41001"/>
                    </a:lnTo>
                    <a:cubicBezTo>
                      <a:pt x="740" y="41001"/>
                      <a:pt x="259" y="41481"/>
                      <a:pt x="259" y="42073"/>
                    </a:cubicBezTo>
                    <a:lnTo>
                      <a:pt x="259" y="43589"/>
                    </a:lnTo>
                    <a:cubicBezTo>
                      <a:pt x="259" y="45474"/>
                      <a:pt x="3550" y="49097"/>
                      <a:pt x="16083" y="49097"/>
                    </a:cubicBezTo>
                    <a:cubicBezTo>
                      <a:pt x="28579" y="49097"/>
                      <a:pt x="31869" y="45474"/>
                      <a:pt x="31869" y="43589"/>
                    </a:cubicBezTo>
                    <a:lnTo>
                      <a:pt x="31869" y="42110"/>
                    </a:lnTo>
                    <a:cubicBezTo>
                      <a:pt x="31869" y="41518"/>
                      <a:pt x="31425" y="41038"/>
                      <a:pt x="30797" y="41038"/>
                    </a:cubicBezTo>
                    <a:lnTo>
                      <a:pt x="27470" y="41038"/>
                    </a:lnTo>
                    <a:cubicBezTo>
                      <a:pt x="30353" y="38154"/>
                      <a:pt x="32165" y="34161"/>
                      <a:pt x="32165" y="29762"/>
                    </a:cubicBezTo>
                    <a:cubicBezTo>
                      <a:pt x="32091" y="21591"/>
                      <a:pt x="25991" y="14862"/>
                      <a:pt x="18153" y="13827"/>
                    </a:cubicBezTo>
                    <a:cubicBezTo>
                      <a:pt x="18338" y="13014"/>
                      <a:pt x="18301" y="11942"/>
                      <a:pt x="18301" y="11942"/>
                    </a:cubicBezTo>
                    <a:cubicBezTo>
                      <a:pt x="18301" y="11942"/>
                      <a:pt x="20963" y="11461"/>
                      <a:pt x="21000" y="9797"/>
                    </a:cubicBezTo>
                    <a:cubicBezTo>
                      <a:pt x="22479" y="8799"/>
                      <a:pt x="23403" y="7283"/>
                      <a:pt x="23403" y="5657"/>
                    </a:cubicBezTo>
                    <a:cubicBezTo>
                      <a:pt x="23403" y="2551"/>
                      <a:pt x="20149" y="0"/>
                      <a:pt x="1608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Google Shape;813;p40">
                <a:extLst>
                  <a:ext uri="{FF2B5EF4-FFF2-40B4-BE49-F238E27FC236}">
                    <a16:creationId xmlns:a16="http://schemas.microsoft.com/office/drawing/2014/main" id="{7B1AC010-3EAC-4CE3-8922-EC650A509893}"/>
                  </a:ext>
                </a:extLst>
              </p:cNvPr>
              <p:cNvSpPr/>
              <p:nvPr/>
            </p:nvSpPr>
            <p:spPr>
              <a:xfrm>
                <a:off x="8695089" y="3843260"/>
                <a:ext cx="11225" cy="20580"/>
              </a:xfrm>
              <a:custGeom>
                <a:avLst/>
                <a:gdLst/>
                <a:ahLst/>
                <a:cxnLst/>
                <a:rect l="l" t="t" r="r" b="b"/>
                <a:pathLst>
                  <a:path w="666" h="1221" extrusionOk="0">
                    <a:moveTo>
                      <a:pt x="1" y="0"/>
                    </a:moveTo>
                    <a:lnTo>
                      <a:pt x="1" y="259"/>
                    </a:lnTo>
                    <a:lnTo>
                      <a:pt x="111" y="259"/>
                    </a:lnTo>
                    <a:lnTo>
                      <a:pt x="111" y="961"/>
                    </a:lnTo>
                    <a:lnTo>
                      <a:pt x="1" y="961"/>
                    </a:lnTo>
                    <a:lnTo>
                      <a:pt x="1" y="1220"/>
                    </a:lnTo>
                    <a:lnTo>
                      <a:pt x="666" y="1220"/>
                    </a:lnTo>
                    <a:lnTo>
                      <a:pt x="666" y="961"/>
                    </a:lnTo>
                    <a:lnTo>
                      <a:pt x="555" y="961"/>
                    </a:lnTo>
                    <a:lnTo>
                      <a:pt x="555" y="259"/>
                    </a:lnTo>
                    <a:lnTo>
                      <a:pt x="666" y="259"/>
                    </a:lnTo>
                    <a:lnTo>
                      <a:pt x="666"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 name="Google Shape;814;p40">
                <a:extLst>
                  <a:ext uri="{FF2B5EF4-FFF2-40B4-BE49-F238E27FC236}">
                    <a16:creationId xmlns:a16="http://schemas.microsoft.com/office/drawing/2014/main" id="{F2597FE6-9504-160A-0F57-9F0CCDA67545}"/>
                  </a:ext>
                </a:extLst>
              </p:cNvPr>
              <p:cNvSpPr/>
              <p:nvPr/>
            </p:nvSpPr>
            <p:spPr>
              <a:xfrm>
                <a:off x="8747441" y="3899337"/>
                <a:ext cx="10602" cy="21827"/>
              </a:xfrm>
              <a:custGeom>
                <a:avLst/>
                <a:gdLst/>
                <a:ahLst/>
                <a:cxnLst/>
                <a:rect l="l" t="t" r="r" b="b"/>
                <a:pathLst>
                  <a:path w="629" h="1295" extrusionOk="0">
                    <a:moveTo>
                      <a:pt x="0" y="1"/>
                    </a:moveTo>
                    <a:lnTo>
                      <a:pt x="0" y="259"/>
                    </a:lnTo>
                    <a:lnTo>
                      <a:pt x="74" y="259"/>
                    </a:lnTo>
                    <a:lnTo>
                      <a:pt x="74" y="999"/>
                    </a:lnTo>
                    <a:lnTo>
                      <a:pt x="0" y="999"/>
                    </a:lnTo>
                    <a:lnTo>
                      <a:pt x="0" y="1295"/>
                    </a:lnTo>
                    <a:lnTo>
                      <a:pt x="629" y="1295"/>
                    </a:lnTo>
                    <a:lnTo>
                      <a:pt x="629" y="999"/>
                    </a:lnTo>
                    <a:lnTo>
                      <a:pt x="555" y="999"/>
                    </a:lnTo>
                    <a:lnTo>
                      <a:pt x="555" y="259"/>
                    </a:lnTo>
                    <a:lnTo>
                      <a:pt x="629" y="259"/>
                    </a:lnTo>
                    <a:lnTo>
                      <a:pt x="629"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 name="Google Shape;815;p40">
                <a:extLst>
                  <a:ext uri="{FF2B5EF4-FFF2-40B4-BE49-F238E27FC236}">
                    <a16:creationId xmlns:a16="http://schemas.microsoft.com/office/drawing/2014/main" id="{102011AB-9F07-115D-63AC-02B3F89A33D3}"/>
                  </a:ext>
                </a:extLst>
              </p:cNvPr>
              <p:cNvSpPr/>
              <p:nvPr/>
            </p:nvSpPr>
            <p:spPr>
              <a:xfrm>
                <a:off x="8759897" y="3899337"/>
                <a:ext cx="10602" cy="21827"/>
              </a:xfrm>
              <a:custGeom>
                <a:avLst/>
                <a:gdLst/>
                <a:ahLst/>
                <a:cxnLst/>
                <a:rect l="l" t="t" r="r" b="b"/>
                <a:pathLst>
                  <a:path w="629" h="1295" extrusionOk="0">
                    <a:moveTo>
                      <a:pt x="0" y="1"/>
                    </a:moveTo>
                    <a:lnTo>
                      <a:pt x="0" y="259"/>
                    </a:lnTo>
                    <a:lnTo>
                      <a:pt x="74" y="259"/>
                    </a:lnTo>
                    <a:lnTo>
                      <a:pt x="74" y="999"/>
                    </a:lnTo>
                    <a:lnTo>
                      <a:pt x="0" y="999"/>
                    </a:lnTo>
                    <a:lnTo>
                      <a:pt x="0" y="1295"/>
                    </a:lnTo>
                    <a:lnTo>
                      <a:pt x="629" y="1295"/>
                    </a:lnTo>
                    <a:lnTo>
                      <a:pt x="629" y="999"/>
                    </a:lnTo>
                    <a:lnTo>
                      <a:pt x="555" y="999"/>
                    </a:lnTo>
                    <a:lnTo>
                      <a:pt x="555" y="259"/>
                    </a:lnTo>
                    <a:lnTo>
                      <a:pt x="629" y="259"/>
                    </a:lnTo>
                    <a:lnTo>
                      <a:pt x="629"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 name="Google Shape;816;p40">
                <a:extLst>
                  <a:ext uri="{FF2B5EF4-FFF2-40B4-BE49-F238E27FC236}">
                    <a16:creationId xmlns:a16="http://schemas.microsoft.com/office/drawing/2014/main" id="{90E66395-8BEE-E0C3-29D1-5CF7778F7788}"/>
                  </a:ext>
                </a:extLst>
              </p:cNvPr>
              <p:cNvSpPr/>
              <p:nvPr/>
            </p:nvSpPr>
            <p:spPr>
              <a:xfrm>
                <a:off x="8760520" y="3975369"/>
                <a:ext cx="11225" cy="21204"/>
              </a:xfrm>
              <a:custGeom>
                <a:avLst/>
                <a:gdLst/>
                <a:ahLst/>
                <a:cxnLst/>
                <a:rect l="l" t="t" r="r" b="b"/>
                <a:pathLst>
                  <a:path w="666" h="1258" extrusionOk="0">
                    <a:moveTo>
                      <a:pt x="0" y="0"/>
                    </a:moveTo>
                    <a:lnTo>
                      <a:pt x="0" y="296"/>
                    </a:lnTo>
                    <a:lnTo>
                      <a:pt x="148" y="296"/>
                    </a:lnTo>
                    <a:lnTo>
                      <a:pt x="148" y="961"/>
                    </a:lnTo>
                    <a:lnTo>
                      <a:pt x="0" y="961"/>
                    </a:lnTo>
                    <a:lnTo>
                      <a:pt x="0" y="1257"/>
                    </a:lnTo>
                    <a:lnTo>
                      <a:pt x="666" y="1257"/>
                    </a:lnTo>
                    <a:lnTo>
                      <a:pt x="666" y="961"/>
                    </a:lnTo>
                    <a:lnTo>
                      <a:pt x="555" y="961"/>
                    </a:lnTo>
                    <a:lnTo>
                      <a:pt x="555" y="296"/>
                    </a:lnTo>
                    <a:lnTo>
                      <a:pt x="666" y="296"/>
                    </a:lnTo>
                    <a:lnTo>
                      <a:pt x="666"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 name="Google Shape;817;p40">
                <a:extLst>
                  <a:ext uri="{FF2B5EF4-FFF2-40B4-BE49-F238E27FC236}">
                    <a16:creationId xmlns:a16="http://schemas.microsoft.com/office/drawing/2014/main" id="{D6284DD8-E638-40CA-CBB9-D383B92489DC}"/>
                  </a:ext>
                </a:extLst>
              </p:cNvPr>
              <p:cNvSpPr/>
              <p:nvPr/>
            </p:nvSpPr>
            <p:spPr>
              <a:xfrm>
                <a:off x="8772352" y="3975369"/>
                <a:ext cx="10619" cy="21204"/>
              </a:xfrm>
              <a:custGeom>
                <a:avLst/>
                <a:gdLst/>
                <a:ahLst/>
                <a:cxnLst/>
                <a:rect l="l" t="t" r="r" b="b"/>
                <a:pathLst>
                  <a:path w="630" h="1258" extrusionOk="0">
                    <a:moveTo>
                      <a:pt x="1" y="0"/>
                    </a:moveTo>
                    <a:lnTo>
                      <a:pt x="1" y="296"/>
                    </a:lnTo>
                    <a:lnTo>
                      <a:pt x="75" y="296"/>
                    </a:lnTo>
                    <a:lnTo>
                      <a:pt x="75" y="961"/>
                    </a:lnTo>
                    <a:lnTo>
                      <a:pt x="1" y="961"/>
                    </a:lnTo>
                    <a:lnTo>
                      <a:pt x="1" y="1257"/>
                    </a:lnTo>
                    <a:lnTo>
                      <a:pt x="629" y="1257"/>
                    </a:lnTo>
                    <a:lnTo>
                      <a:pt x="629" y="961"/>
                    </a:lnTo>
                    <a:lnTo>
                      <a:pt x="555" y="961"/>
                    </a:lnTo>
                    <a:lnTo>
                      <a:pt x="555" y="296"/>
                    </a:lnTo>
                    <a:lnTo>
                      <a:pt x="629" y="296"/>
                    </a:lnTo>
                    <a:lnTo>
                      <a:pt x="629"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 name="Google Shape;818;p40">
                <a:extLst>
                  <a:ext uri="{FF2B5EF4-FFF2-40B4-BE49-F238E27FC236}">
                    <a16:creationId xmlns:a16="http://schemas.microsoft.com/office/drawing/2014/main" id="{1F7C98F1-A37C-E79A-F044-84A5753A39AF}"/>
                  </a:ext>
                </a:extLst>
              </p:cNvPr>
              <p:cNvSpPr/>
              <p:nvPr/>
            </p:nvSpPr>
            <p:spPr>
              <a:xfrm>
                <a:off x="8784202" y="3975369"/>
                <a:ext cx="10602" cy="21204"/>
              </a:xfrm>
              <a:custGeom>
                <a:avLst/>
                <a:gdLst/>
                <a:ahLst/>
                <a:cxnLst/>
                <a:rect l="l" t="t" r="r" b="b"/>
                <a:pathLst>
                  <a:path w="629" h="1258" extrusionOk="0">
                    <a:moveTo>
                      <a:pt x="0" y="0"/>
                    </a:moveTo>
                    <a:lnTo>
                      <a:pt x="0" y="296"/>
                    </a:lnTo>
                    <a:lnTo>
                      <a:pt x="74" y="296"/>
                    </a:lnTo>
                    <a:lnTo>
                      <a:pt x="74" y="961"/>
                    </a:lnTo>
                    <a:lnTo>
                      <a:pt x="0" y="961"/>
                    </a:lnTo>
                    <a:lnTo>
                      <a:pt x="0" y="1257"/>
                    </a:lnTo>
                    <a:lnTo>
                      <a:pt x="629" y="1257"/>
                    </a:lnTo>
                    <a:lnTo>
                      <a:pt x="629" y="961"/>
                    </a:lnTo>
                    <a:lnTo>
                      <a:pt x="555" y="961"/>
                    </a:lnTo>
                    <a:lnTo>
                      <a:pt x="555" y="296"/>
                    </a:lnTo>
                    <a:lnTo>
                      <a:pt x="629" y="296"/>
                    </a:lnTo>
                    <a:lnTo>
                      <a:pt x="629"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 name="Google Shape;819;p40">
                <a:extLst>
                  <a:ext uri="{FF2B5EF4-FFF2-40B4-BE49-F238E27FC236}">
                    <a16:creationId xmlns:a16="http://schemas.microsoft.com/office/drawing/2014/main" id="{DBAF029F-F313-285A-75EF-2A785371DAAA}"/>
                  </a:ext>
                </a:extLst>
              </p:cNvPr>
              <p:cNvSpPr/>
              <p:nvPr/>
            </p:nvSpPr>
            <p:spPr>
              <a:xfrm>
                <a:off x="8747441" y="4048891"/>
                <a:ext cx="10602" cy="20580"/>
              </a:xfrm>
              <a:custGeom>
                <a:avLst/>
                <a:gdLst/>
                <a:ahLst/>
                <a:cxnLst/>
                <a:rect l="l" t="t" r="r" b="b"/>
                <a:pathLst>
                  <a:path w="629" h="1221" extrusionOk="0">
                    <a:moveTo>
                      <a:pt x="0" y="1"/>
                    </a:moveTo>
                    <a:lnTo>
                      <a:pt x="0" y="259"/>
                    </a:lnTo>
                    <a:lnTo>
                      <a:pt x="74" y="259"/>
                    </a:lnTo>
                    <a:lnTo>
                      <a:pt x="74" y="962"/>
                    </a:lnTo>
                    <a:lnTo>
                      <a:pt x="0" y="962"/>
                    </a:lnTo>
                    <a:lnTo>
                      <a:pt x="0" y="1221"/>
                    </a:lnTo>
                    <a:lnTo>
                      <a:pt x="629" y="1221"/>
                    </a:lnTo>
                    <a:lnTo>
                      <a:pt x="629" y="962"/>
                    </a:lnTo>
                    <a:lnTo>
                      <a:pt x="555" y="962"/>
                    </a:lnTo>
                    <a:lnTo>
                      <a:pt x="555" y="259"/>
                    </a:lnTo>
                    <a:lnTo>
                      <a:pt x="629" y="259"/>
                    </a:lnTo>
                    <a:lnTo>
                      <a:pt x="629"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 name="Google Shape;820;p40">
                <a:extLst>
                  <a:ext uri="{FF2B5EF4-FFF2-40B4-BE49-F238E27FC236}">
                    <a16:creationId xmlns:a16="http://schemas.microsoft.com/office/drawing/2014/main" id="{CBD355AB-E6EB-A74D-4DF4-FCAED5841BEA}"/>
                  </a:ext>
                </a:extLst>
              </p:cNvPr>
              <p:cNvSpPr/>
              <p:nvPr/>
            </p:nvSpPr>
            <p:spPr>
              <a:xfrm>
                <a:off x="8759897" y="4048891"/>
                <a:ext cx="21204" cy="20580"/>
              </a:xfrm>
              <a:custGeom>
                <a:avLst/>
                <a:gdLst/>
                <a:ahLst/>
                <a:cxnLst/>
                <a:rect l="l" t="t" r="r" b="b"/>
                <a:pathLst>
                  <a:path w="1258" h="1221" extrusionOk="0">
                    <a:moveTo>
                      <a:pt x="0" y="1"/>
                    </a:moveTo>
                    <a:lnTo>
                      <a:pt x="0" y="259"/>
                    </a:lnTo>
                    <a:lnTo>
                      <a:pt x="37" y="259"/>
                    </a:lnTo>
                    <a:lnTo>
                      <a:pt x="333" y="1221"/>
                    </a:lnTo>
                    <a:lnTo>
                      <a:pt x="925" y="1221"/>
                    </a:lnTo>
                    <a:lnTo>
                      <a:pt x="1147" y="259"/>
                    </a:lnTo>
                    <a:lnTo>
                      <a:pt x="1257" y="259"/>
                    </a:lnTo>
                    <a:lnTo>
                      <a:pt x="1257" y="1"/>
                    </a:lnTo>
                    <a:lnTo>
                      <a:pt x="703" y="1"/>
                    </a:lnTo>
                    <a:lnTo>
                      <a:pt x="703" y="259"/>
                    </a:lnTo>
                    <a:lnTo>
                      <a:pt x="777" y="259"/>
                    </a:lnTo>
                    <a:lnTo>
                      <a:pt x="629" y="925"/>
                    </a:lnTo>
                    <a:lnTo>
                      <a:pt x="555" y="259"/>
                    </a:lnTo>
                    <a:lnTo>
                      <a:pt x="592" y="259"/>
                    </a:lnTo>
                    <a:lnTo>
                      <a:pt x="592"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 name="Google Shape;821;p40">
                <a:extLst>
                  <a:ext uri="{FF2B5EF4-FFF2-40B4-BE49-F238E27FC236}">
                    <a16:creationId xmlns:a16="http://schemas.microsoft.com/office/drawing/2014/main" id="{8EBB52DE-D700-F4D8-6EFB-9961D5EB97BA}"/>
                  </a:ext>
                </a:extLst>
              </p:cNvPr>
              <p:cNvSpPr/>
              <p:nvPr/>
            </p:nvSpPr>
            <p:spPr>
              <a:xfrm>
                <a:off x="8694466" y="4111204"/>
                <a:ext cx="21204" cy="20580"/>
              </a:xfrm>
              <a:custGeom>
                <a:avLst/>
                <a:gdLst/>
                <a:ahLst/>
                <a:cxnLst/>
                <a:rect l="l" t="t" r="r" b="b"/>
                <a:pathLst>
                  <a:path w="1258" h="1221" extrusionOk="0">
                    <a:moveTo>
                      <a:pt x="1" y="1"/>
                    </a:moveTo>
                    <a:lnTo>
                      <a:pt x="1" y="259"/>
                    </a:lnTo>
                    <a:lnTo>
                      <a:pt x="74" y="259"/>
                    </a:lnTo>
                    <a:lnTo>
                      <a:pt x="333" y="1221"/>
                    </a:lnTo>
                    <a:lnTo>
                      <a:pt x="925" y="1221"/>
                    </a:lnTo>
                    <a:lnTo>
                      <a:pt x="1184" y="259"/>
                    </a:lnTo>
                    <a:lnTo>
                      <a:pt x="1258" y="259"/>
                    </a:lnTo>
                    <a:lnTo>
                      <a:pt x="1258" y="1"/>
                    </a:lnTo>
                    <a:lnTo>
                      <a:pt x="703" y="1"/>
                    </a:lnTo>
                    <a:lnTo>
                      <a:pt x="703" y="259"/>
                    </a:lnTo>
                    <a:lnTo>
                      <a:pt x="777" y="259"/>
                    </a:lnTo>
                    <a:lnTo>
                      <a:pt x="703" y="925"/>
                    </a:lnTo>
                    <a:lnTo>
                      <a:pt x="629" y="925"/>
                    </a:lnTo>
                    <a:lnTo>
                      <a:pt x="555" y="259"/>
                    </a:lnTo>
                    <a:lnTo>
                      <a:pt x="629" y="259"/>
                    </a:lnTo>
                    <a:lnTo>
                      <a:pt x="629"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 name="Google Shape;822;p40">
                <a:extLst>
                  <a:ext uri="{FF2B5EF4-FFF2-40B4-BE49-F238E27FC236}">
                    <a16:creationId xmlns:a16="http://schemas.microsoft.com/office/drawing/2014/main" id="{F08232E6-528D-EA1B-5CCC-45DE193652CB}"/>
                  </a:ext>
                </a:extLst>
              </p:cNvPr>
              <p:cNvSpPr/>
              <p:nvPr/>
            </p:nvSpPr>
            <p:spPr>
              <a:xfrm>
                <a:off x="8609719" y="4140498"/>
                <a:ext cx="19956" cy="21204"/>
              </a:xfrm>
              <a:custGeom>
                <a:avLst/>
                <a:gdLst/>
                <a:ahLst/>
                <a:cxnLst/>
                <a:rect l="l" t="t" r="r" b="b"/>
                <a:pathLst>
                  <a:path w="1184" h="1258" extrusionOk="0">
                    <a:moveTo>
                      <a:pt x="1" y="0"/>
                    </a:moveTo>
                    <a:lnTo>
                      <a:pt x="1" y="296"/>
                    </a:lnTo>
                    <a:lnTo>
                      <a:pt x="37" y="296"/>
                    </a:lnTo>
                    <a:lnTo>
                      <a:pt x="296" y="1257"/>
                    </a:lnTo>
                    <a:lnTo>
                      <a:pt x="851" y="1257"/>
                    </a:lnTo>
                    <a:lnTo>
                      <a:pt x="1147" y="296"/>
                    </a:lnTo>
                    <a:lnTo>
                      <a:pt x="1184" y="296"/>
                    </a:lnTo>
                    <a:lnTo>
                      <a:pt x="1184" y="0"/>
                    </a:lnTo>
                    <a:lnTo>
                      <a:pt x="666" y="0"/>
                    </a:lnTo>
                    <a:lnTo>
                      <a:pt x="666" y="296"/>
                    </a:lnTo>
                    <a:lnTo>
                      <a:pt x="777" y="296"/>
                    </a:lnTo>
                    <a:lnTo>
                      <a:pt x="629" y="925"/>
                    </a:lnTo>
                    <a:lnTo>
                      <a:pt x="481" y="296"/>
                    </a:lnTo>
                    <a:lnTo>
                      <a:pt x="592" y="296"/>
                    </a:lnTo>
                    <a:lnTo>
                      <a:pt x="592"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 name="Google Shape;823;p40">
                <a:extLst>
                  <a:ext uri="{FF2B5EF4-FFF2-40B4-BE49-F238E27FC236}">
                    <a16:creationId xmlns:a16="http://schemas.microsoft.com/office/drawing/2014/main" id="{1CFFF1E1-57F4-CC37-D8BD-A9A2027A8CBA}"/>
                  </a:ext>
                </a:extLst>
              </p:cNvPr>
              <p:cNvSpPr/>
              <p:nvPr/>
            </p:nvSpPr>
            <p:spPr>
              <a:xfrm>
                <a:off x="8630282" y="4140498"/>
                <a:ext cx="11225" cy="21204"/>
              </a:xfrm>
              <a:custGeom>
                <a:avLst/>
                <a:gdLst/>
                <a:ahLst/>
                <a:cxnLst/>
                <a:rect l="l" t="t" r="r" b="b"/>
                <a:pathLst>
                  <a:path w="666" h="1258" extrusionOk="0">
                    <a:moveTo>
                      <a:pt x="1" y="0"/>
                    </a:moveTo>
                    <a:lnTo>
                      <a:pt x="1" y="296"/>
                    </a:lnTo>
                    <a:lnTo>
                      <a:pt x="111" y="296"/>
                    </a:lnTo>
                    <a:lnTo>
                      <a:pt x="111" y="1035"/>
                    </a:lnTo>
                    <a:lnTo>
                      <a:pt x="1" y="1035"/>
                    </a:lnTo>
                    <a:lnTo>
                      <a:pt x="1" y="1257"/>
                    </a:lnTo>
                    <a:lnTo>
                      <a:pt x="666" y="1257"/>
                    </a:lnTo>
                    <a:lnTo>
                      <a:pt x="666" y="1035"/>
                    </a:lnTo>
                    <a:lnTo>
                      <a:pt x="555" y="1035"/>
                    </a:lnTo>
                    <a:lnTo>
                      <a:pt x="555" y="296"/>
                    </a:lnTo>
                    <a:lnTo>
                      <a:pt x="666" y="296"/>
                    </a:lnTo>
                    <a:lnTo>
                      <a:pt x="666"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 name="Google Shape;824;p40">
                <a:extLst>
                  <a:ext uri="{FF2B5EF4-FFF2-40B4-BE49-F238E27FC236}">
                    <a16:creationId xmlns:a16="http://schemas.microsoft.com/office/drawing/2014/main" id="{75A0F0D9-FE3B-1225-C343-35D5DF375216}"/>
                  </a:ext>
                </a:extLst>
              </p:cNvPr>
              <p:cNvSpPr/>
              <p:nvPr/>
            </p:nvSpPr>
            <p:spPr>
              <a:xfrm>
                <a:off x="8525595" y="4111204"/>
                <a:ext cx="20580" cy="20580"/>
              </a:xfrm>
              <a:custGeom>
                <a:avLst/>
                <a:gdLst/>
                <a:ahLst/>
                <a:cxnLst/>
                <a:rect l="l" t="t" r="r" b="b"/>
                <a:pathLst>
                  <a:path w="1221" h="1221" extrusionOk="0">
                    <a:moveTo>
                      <a:pt x="0" y="1"/>
                    </a:moveTo>
                    <a:lnTo>
                      <a:pt x="0" y="259"/>
                    </a:lnTo>
                    <a:lnTo>
                      <a:pt x="74" y="259"/>
                    </a:lnTo>
                    <a:lnTo>
                      <a:pt x="296" y="1221"/>
                    </a:lnTo>
                    <a:lnTo>
                      <a:pt x="925" y="1221"/>
                    </a:lnTo>
                    <a:lnTo>
                      <a:pt x="1184" y="259"/>
                    </a:lnTo>
                    <a:lnTo>
                      <a:pt x="1221" y="259"/>
                    </a:lnTo>
                    <a:lnTo>
                      <a:pt x="1221" y="1"/>
                    </a:lnTo>
                    <a:lnTo>
                      <a:pt x="740" y="1"/>
                    </a:lnTo>
                    <a:lnTo>
                      <a:pt x="740" y="259"/>
                    </a:lnTo>
                    <a:lnTo>
                      <a:pt x="777" y="259"/>
                    </a:lnTo>
                    <a:lnTo>
                      <a:pt x="666" y="925"/>
                    </a:lnTo>
                    <a:lnTo>
                      <a:pt x="555" y="259"/>
                    </a:lnTo>
                    <a:lnTo>
                      <a:pt x="629" y="259"/>
                    </a:lnTo>
                    <a:lnTo>
                      <a:pt x="629"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 name="Google Shape;825;p40">
                <a:extLst>
                  <a:ext uri="{FF2B5EF4-FFF2-40B4-BE49-F238E27FC236}">
                    <a16:creationId xmlns:a16="http://schemas.microsoft.com/office/drawing/2014/main" id="{61C22E34-37CD-08A8-209F-0503E5AD732F}"/>
                  </a:ext>
                </a:extLst>
              </p:cNvPr>
              <p:cNvSpPr/>
              <p:nvPr/>
            </p:nvSpPr>
            <p:spPr>
              <a:xfrm>
                <a:off x="8547406" y="4111204"/>
                <a:ext cx="10602" cy="20580"/>
              </a:xfrm>
              <a:custGeom>
                <a:avLst/>
                <a:gdLst/>
                <a:ahLst/>
                <a:cxnLst/>
                <a:rect l="l" t="t" r="r" b="b"/>
                <a:pathLst>
                  <a:path w="629" h="1221" extrusionOk="0">
                    <a:moveTo>
                      <a:pt x="0" y="1"/>
                    </a:moveTo>
                    <a:lnTo>
                      <a:pt x="0" y="259"/>
                    </a:lnTo>
                    <a:lnTo>
                      <a:pt x="74" y="259"/>
                    </a:lnTo>
                    <a:lnTo>
                      <a:pt x="74" y="962"/>
                    </a:lnTo>
                    <a:lnTo>
                      <a:pt x="0" y="962"/>
                    </a:lnTo>
                    <a:lnTo>
                      <a:pt x="0" y="1221"/>
                    </a:lnTo>
                    <a:lnTo>
                      <a:pt x="629" y="1221"/>
                    </a:lnTo>
                    <a:lnTo>
                      <a:pt x="629" y="962"/>
                    </a:lnTo>
                    <a:lnTo>
                      <a:pt x="555" y="962"/>
                    </a:lnTo>
                    <a:lnTo>
                      <a:pt x="555" y="259"/>
                    </a:lnTo>
                    <a:lnTo>
                      <a:pt x="629" y="259"/>
                    </a:lnTo>
                    <a:lnTo>
                      <a:pt x="629"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 name="Google Shape;826;p40">
                <a:extLst>
                  <a:ext uri="{FF2B5EF4-FFF2-40B4-BE49-F238E27FC236}">
                    <a16:creationId xmlns:a16="http://schemas.microsoft.com/office/drawing/2014/main" id="{B143AC1E-D047-F758-B8F2-2AFB84B6C408}"/>
                  </a:ext>
                </a:extLst>
              </p:cNvPr>
              <p:cNvSpPr/>
              <p:nvPr/>
            </p:nvSpPr>
            <p:spPr>
              <a:xfrm>
                <a:off x="8558614" y="4111204"/>
                <a:ext cx="11242" cy="20580"/>
              </a:xfrm>
              <a:custGeom>
                <a:avLst/>
                <a:gdLst/>
                <a:ahLst/>
                <a:cxnLst/>
                <a:rect l="l" t="t" r="r" b="b"/>
                <a:pathLst>
                  <a:path w="667" h="1221" extrusionOk="0">
                    <a:moveTo>
                      <a:pt x="1" y="1"/>
                    </a:moveTo>
                    <a:lnTo>
                      <a:pt x="1" y="259"/>
                    </a:lnTo>
                    <a:lnTo>
                      <a:pt x="149" y="259"/>
                    </a:lnTo>
                    <a:lnTo>
                      <a:pt x="149" y="962"/>
                    </a:lnTo>
                    <a:lnTo>
                      <a:pt x="1" y="962"/>
                    </a:lnTo>
                    <a:lnTo>
                      <a:pt x="1" y="1221"/>
                    </a:lnTo>
                    <a:lnTo>
                      <a:pt x="666" y="1221"/>
                    </a:lnTo>
                    <a:lnTo>
                      <a:pt x="666" y="962"/>
                    </a:lnTo>
                    <a:lnTo>
                      <a:pt x="555" y="962"/>
                    </a:lnTo>
                    <a:lnTo>
                      <a:pt x="555" y="259"/>
                    </a:lnTo>
                    <a:lnTo>
                      <a:pt x="666" y="259"/>
                    </a:lnTo>
                    <a:lnTo>
                      <a:pt x="666"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 name="Google Shape;827;p40">
                <a:extLst>
                  <a:ext uri="{FF2B5EF4-FFF2-40B4-BE49-F238E27FC236}">
                    <a16:creationId xmlns:a16="http://schemas.microsoft.com/office/drawing/2014/main" id="{EC5B1BD7-67EB-336E-505E-2E4EF2C467B3}"/>
                  </a:ext>
                </a:extLst>
              </p:cNvPr>
              <p:cNvSpPr/>
              <p:nvPr/>
            </p:nvSpPr>
            <p:spPr>
              <a:xfrm>
                <a:off x="8467024" y="4048891"/>
                <a:ext cx="49857" cy="21827"/>
              </a:xfrm>
              <a:custGeom>
                <a:avLst/>
                <a:gdLst/>
                <a:ahLst/>
                <a:cxnLst/>
                <a:rect l="l" t="t" r="r" b="b"/>
                <a:pathLst>
                  <a:path w="2958" h="1295" extrusionOk="0">
                    <a:moveTo>
                      <a:pt x="703" y="259"/>
                    </a:moveTo>
                    <a:lnTo>
                      <a:pt x="592" y="925"/>
                    </a:lnTo>
                    <a:lnTo>
                      <a:pt x="481" y="259"/>
                    </a:lnTo>
                    <a:close/>
                    <a:moveTo>
                      <a:pt x="1738" y="259"/>
                    </a:moveTo>
                    <a:lnTo>
                      <a:pt x="1738" y="962"/>
                    </a:lnTo>
                    <a:lnTo>
                      <a:pt x="1627" y="962"/>
                    </a:lnTo>
                    <a:lnTo>
                      <a:pt x="1627" y="259"/>
                    </a:lnTo>
                    <a:close/>
                    <a:moveTo>
                      <a:pt x="2292" y="259"/>
                    </a:moveTo>
                    <a:lnTo>
                      <a:pt x="2292" y="999"/>
                    </a:lnTo>
                    <a:lnTo>
                      <a:pt x="2145" y="999"/>
                    </a:lnTo>
                    <a:lnTo>
                      <a:pt x="2145" y="259"/>
                    </a:lnTo>
                    <a:close/>
                    <a:moveTo>
                      <a:pt x="0" y="1"/>
                    </a:moveTo>
                    <a:lnTo>
                      <a:pt x="0" y="259"/>
                    </a:lnTo>
                    <a:lnTo>
                      <a:pt x="37" y="259"/>
                    </a:lnTo>
                    <a:lnTo>
                      <a:pt x="333" y="1295"/>
                    </a:lnTo>
                    <a:lnTo>
                      <a:pt x="924" y="1295"/>
                    </a:lnTo>
                    <a:lnTo>
                      <a:pt x="1183" y="259"/>
                    </a:lnTo>
                    <a:lnTo>
                      <a:pt x="1257" y="259"/>
                    </a:lnTo>
                    <a:lnTo>
                      <a:pt x="1257" y="999"/>
                    </a:lnTo>
                    <a:lnTo>
                      <a:pt x="1146" y="999"/>
                    </a:lnTo>
                    <a:lnTo>
                      <a:pt x="1146" y="1295"/>
                    </a:lnTo>
                    <a:lnTo>
                      <a:pt x="2958" y="1295"/>
                    </a:lnTo>
                    <a:lnTo>
                      <a:pt x="2958" y="999"/>
                    </a:lnTo>
                    <a:lnTo>
                      <a:pt x="2847" y="999"/>
                    </a:lnTo>
                    <a:lnTo>
                      <a:pt x="2847" y="259"/>
                    </a:lnTo>
                    <a:lnTo>
                      <a:pt x="2958" y="259"/>
                    </a:lnTo>
                    <a:lnTo>
                      <a:pt x="295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 name="Google Shape;828;p40">
                <a:extLst>
                  <a:ext uri="{FF2B5EF4-FFF2-40B4-BE49-F238E27FC236}">
                    <a16:creationId xmlns:a16="http://schemas.microsoft.com/office/drawing/2014/main" id="{F1D5D95A-504C-C909-9573-00CD6D350919}"/>
                  </a:ext>
                </a:extLst>
              </p:cNvPr>
              <p:cNvSpPr/>
              <p:nvPr/>
            </p:nvSpPr>
            <p:spPr>
              <a:xfrm>
                <a:off x="8452057" y="3975369"/>
                <a:ext cx="11866" cy="21204"/>
              </a:xfrm>
              <a:custGeom>
                <a:avLst/>
                <a:gdLst/>
                <a:ahLst/>
                <a:cxnLst/>
                <a:rect l="l" t="t" r="r" b="b"/>
                <a:pathLst>
                  <a:path w="704" h="1258" extrusionOk="0">
                    <a:moveTo>
                      <a:pt x="1" y="0"/>
                    </a:moveTo>
                    <a:lnTo>
                      <a:pt x="1" y="296"/>
                    </a:lnTo>
                    <a:lnTo>
                      <a:pt x="149" y="296"/>
                    </a:lnTo>
                    <a:lnTo>
                      <a:pt x="149" y="961"/>
                    </a:lnTo>
                    <a:lnTo>
                      <a:pt x="1" y="961"/>
                    </a:lnTo>
                    <a:lnTo>
                      <a:pt x="1" y="1257"/>
                    </a:lnTo>
                    <a:lnTo>
                      <a:pt x="703" y="1257"/>
                    </a:lnTo>
                    <a:lnTo>
                      <a:pt x="703" y="961"/>
                    </a:lnTo>
                    <a:lnTo>
                      <a:pt x="555" y="961"/>
                    </a:lnTo>
                    <a:lnTo>
                      <a:pt x="555" y="296"/>
                    </a:lnTo>
                    <a:lnTo>
                      <a:pt x="703" y="296"/>
                    </a:lnTo>
                    <a:lnTo>
                      <a:pt x="703"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 name="Google Shape;829;p40">
                <a:extLst>
                  <a:ext uri="{FF2B5EF4-FFF2-40B4-BE49-F238E27FC236}">
                    <a16:creationId xmlns:a16="http://schemas.microsoft.com/office/drawing/2014/main" id="{79EDD036-287D-50B1-BA13-D645F98C388B}"/>
                  </a:ext>
                </a:extLst>
              </p:cNvPr>
              <p:cNvSpPr/>
              <p:nvPr/>
            </p:nvSpPr>
            <p:spPr>
              <a:xfrm>
                <a:off x="8464530" y="3975369"/>
                <a:ext cx="21827" cy="21204"/>
              </a:xfrm>
              <a:custGeom>
                <a:avLst/>
                <a:gdLst/>
                <a:ahLst/>
                <a:cxnLst/>
                <a:rect l="l" t="t" r="r" b="b"/>
                <a:pathLst>
                  <a:path w="1295" h="1258" extrusionOk="0">
                    <a:moveTo>
                      <a:pt x="0" y="0"/>
                    </a:moveTo>
                    <a:lnTo>
                      <a:pt x="0" y="296"/>
                    </a:lnTo>
                    <a:lnTo>
                      <a:pt x="111" y="296"/>
                    </a:lnTo>
                    <a:lnTo>
                      <a:pt x="222" y="592"/>
                    </a:lnTo>
                    <a:lnTo>
                      <a:pt x="37" y="961"/>
                    </a:lnTo>
                    <a:lnTo>
                      <a:pt x="0" y="961"/>
                    </a:lnTo>
                    <a:lnTo>
                      <a:pt x="0" y="1257"/>
                    </a:lnTo>
                    <a:lnTo>
                      <a:pt x="481" y="1257"/>
                    </a:lnTo>
                    <a:lnTo>
                      <a:pt x="592" y="850"/>
                    </a:lnTo>
                    <a:lnTo>
                      <a:pt x="740" y="1257"/>
                    </a:lnTo>
                    <a:lnTo>
                      <a:pt x="1294" y="1257"/>
                    </a:lnTo>
                    <a:lnTo>
                      <a:pt x="1294" y="961"/>
                    </a:lnTo>
                    <a:lnTo>
                      <a:pt x="1220" y="961"/>
                    </a:lnTo>
                    <a:lnTo>
                      <a:pt x="1036" y="592"/>
                    </a:lnTo>
                    <a:lnTo>
                      <a:pt x="1220" y="296"/>
                    </a:lnTo>
                    <a:lnTo>
                      <a:pt x="1257" y="296"/>
                    </a:lnTo>
                    <a:lnTo>
                      <a:pt x="1257" y="0"/>
                    </a:lnTo>
                    <a:lnTo>
                      <a:pt x="777" y="0"/>
                    </a:lnTo>
                    <a:lnTo>
                      <a:pt x="703" y="370"/>
                    </a:lnTo>
                    <a:lnTo>
                      <a:pt x="666" y="370"/>
                    </a:lnTo>
                    <a:lnTo>
                      <a:pt x="518"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 name="Google Shape;830;p40">
                <a:extLst>
                  <a:ext uri="{FF2B5EF4-FFF2-40B4-BE49-F238E27FC236}">
                    <a16:creationId xmlns:a16="http://schemas.microsoft.com/office/drawing/2014/main" id="{78A1F718-6CD7-A2ED-F8E2-766D443693A9}"/>
                  </a:ext>
                </a:extLst>
              </p:cNvPr>
              <p:cNvSpPr/>
              <p:nvPr/>
            </p:nvSpPr>
            <p:spPr>
              <a:xfrm>
                <a:off x="8474491" y="3899337"/>
                <a:ext cx="21827" cy="21827"/>
              </a:xfrm>
              <a:custGeom>
                <a:avLst/>
                <a:gdLst/>
                <a:ahLst/>
                <a:cxnLst/>
                <a:rect l="l" t="t" r="r" b="b"/>
                <a:pathLst>
                  <a:path w="1295" h="1295" extrusionOk="0">
                    <a:moveTo>
                      <a:pt x="75" y="1"/>
                    </a:moveTo>
                    <a:lnTo>
                      <a:pt x="75" y="259"/>
                    </a:lnTo>
                    <a:lnTo>
                      <a:pt x="112" y="259"/>
                    </a:lnTo>
                    <a:lnTo>
                      <a:pt x="297" y="629"/>
                    </a:lnTo>
                    <a:lnTo>
                      <a:pt x="112" y="999"/>
                    </a:lnTo>
                    <a:lnTo>
                      <a:pt x="1" y="999"/>
                    </a:lnTo>
                    <a:lnTo>
                      <a:pt x="1" y="1295"/>
                    </a:lnTo>
                    <a:lnTo>
                      <a:pt x="481" y="1295"/>
                    </a:lnTo>
                    <a:lnTo>
                      <a:pt x="629" y="851"/>
                    </a:lnTo>
                    <a:lnTo>
                      <a:pt x="666" y="851"/>
                    </a:lnTo>
                    <a:lnTo>
                      <a:pt x="814" y="1295"/>
                    </a:lnTo>
                    <a:lnTo>
                      <a:pt x="1295" y="1295"/>
                    </a:lnTo>
                    <a:lnTo>
                      <a:pt x="1295" y="999"/>
                    </a:lnTo>
                    <a:lnTo>
                      <a:pt x="1221" y="999"/>
                    </a:lnTo>
                    <a:lnTo>
                      <a:pt x="1036" y="629"/>
                    </a:lnTo>
                    <a:lnTo>
                      <a:pt x="1221" y="259"/>
                    </a:lnTo>
                    <a:lnTo>
                      <a:pt x="1258" y="259"/>
                    </a:lnTo>
                    <a:lnTo>
                      <a:pt x="1258" y="1"/>
                    </a:lnTo>
                    <a:lnTo>
                      <a:pt x="851" y="1"/>
                    </a:lnTo>
                    <a:lnTo>
                      <a:pt x="703" y="370"/>
                    </a:lnTo>
                    <a:lnTo>
                      <a:pt x="666" y="370"/>
                    </a:lnTo>
                    <a:lnTo>
                      <a:pt x="555"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 name="Google Shape;831;p40">
                <a:extLst>
                  <a:ext uri="{FF2B5EF4-FFF2-40B4-BE49-F238E27FC236}">
                    <a16:creationId xmlns:a16="http://schemas.microsoft.com/office/drawing/2014/main" id="{392C360E-B61D-84A7-332D-60ED2A60EF6D}"/>
                  </a:ext>
                </a:extLst>
              </p:cNvPr>
              <p:cNvSpPr/>
              <p:nvPr/>
            </p:nvSpPr>
            <p:spPr>
              <a:xfrm>
                <a:off x="8523101" y="3843260"/>
                <a:ext cx="21204" cy="20580"/>
              </a:xfrm>
              <a:custGeom>
                <a:avLst/>
                <a:gdLst/>
                <a:ahLst/>
                <a:cxnLst/>
                <a:rect l="l" t="t" r="r" b="b"/>
                <a:pathLst>
                  <a:path w="1258" h="1221" extrusionOk="0">
                    <a:moveTo>
                      <a:pt x="1" y="0"/>
                    </a:moveTo>
                    <a:lnTo>
                      <a:pt x="1" y="259"/>
                    </a:lnTo>
                    <a:lnTo>
                      <a:pt x="38" y="259"/>
                    </a:lnTo>
                    <a:lnTo>
                      <a:pt x="222" y="592"/>
                    </a:lnTo>
                    <a:lnTo>
                      <a:pt x="38" y="998"/>
                    </a:lnTo>
                    <a:lnTo>
                      <a:pt x="1" y="998"/>
                    </a:lnTo>
                    <a:lnTo>
                      <a:pt x="1" y="1220"/>
                    </a:lnTo>
                    <a:lnTo>
                      <a:pt x="407" y="1220"/>
                    </a:lnTo>
                    <a:lnTo>
                      <a:pt x="555" y="814"/>
                    </a:lnTo>
                    <a:lnTo>
                      <a:pt x="592" y="814"/>
                    </a:lnTo>
                    <a:lnTo>
                      <a:pt x="740" y="1220"/>
                    </a:lnTo>
                    <a:lnTo>
                      <a:pt x="1258" y="1220"/>
                    </a:lnTo>
                    <a:lnTo>
                      <a:pt x="1258" y="998"/>
                    </a:lnTo>
                    <a:lnTo>
                      <a:pt x="1184" y="998"/>
                    </a:lnTo>
                    <a:lnTo>
                      <a:pt x="999" y="592"/>
                    </a:lnTo>
                    <a:lnTo>
                      <a:pt x="1147" y="259"/>
                    </a:lnTo>
                    <a:lnTo>
                      <a:pt x="1258" y="259"/>
                    </a:lnTo>
                    <a:lnTo>
                      <a:pt x="1258" y="0"/>
                    </a:lnTo>
                    <a:lnTo>
                      <a:pt x="777" y="0"/>
                    </a:lnTo>
                    <a:lnTo>
                      <a:pt x="629" y="370"/>
                    </a:lnTo>
                    <a:lnTo>
                      <a:pt x="518"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 name="Google Shape;832;p40">
                <a:extLst>
                  <a:ext uri="{FF2B5EF4-FFF2-40B4-BE49-F238E27FC236}">
                    <a16:creationId xmlns:a16="http://schemas.microsoft.com/office/drawing/2014/main" id="{A0FA0EED-C81F-0E59-1CAA-DBF736F52A5D}"/>
                  </a:ext>
                </a:extLst>
              </p:cNvPr>
              <p:cNvSpPr/>
              <p:nvPr/>
            </p:nvSpPr>
            <p:spPr>
              <a:xfrm>
                <a:off x="8545535" y="3843260"/>
                <a:ext cx="11225" cy="20580"/>
              </a:xfrm>
              <a:custGeom>
                <a:avLst/>
                <a:gdLst/>
                <a:ahLst/>
                <a:cxnLst/>
                <a:rect l="l" t="t" r="r" b="b"/>
                <a:pathLst>
                  <a:path w="666" h="1221" extrusionOk="0">
                    <a:moveTo>
                      <a:pt x="1" y="0"/>
                    </a:moveTo>
                    <a:lnTo>
                      <a:pt x="1" y="259"/>
                    </a:lnTo>
                    <a:lnTo>
                      <a:pt x="111" y="259"/>
                    </a:lnTo>
                    <a:lnTo>
                      <a:pt x="111" y="998"/>
                    </a:lnTo>
                    <a:lnTo>
                      <a:pt x="1" y="998"/>
                    </a:lnTo>
                    <a:lnTo>
                      <a:pt x="1" y="1220"/>
                    </a:lnTo>
                    <a:lnTo>
                      <a:pt x="666" y="1220"/>
                    </a:lnTo>
                    <a:lnTo>
                      <a:pt x="666" y="998"/>
                    </a:lnTo>
                    <a:lnTo>
                      <a:pt x="518" y="998"/>
                    </a:lnTo>
                    <a:lnTo>
                      <a:pt x="518" y="259"/>
                    </a:lnTo>
                    <a:lnTo>
                      <a:pt x="666" y="259"/>
                    </a:lnTo>
                    <a:lnTo>
                      <a:pt x="666"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 name="Google Shape;833;p40">
                <a:extLst>
                  <a:ext uri="{FF2B5EF4-FFF2-40B4-BE49-F238E27FC236}">
                    <a16:creationId xmlns:a16="http://schemas.microsoft.com/office/drawing/2014/main" id="{5A35246E-335B-EF37-D339-4156D7AEF73E}"/>
                  </a:ext>
                </a:extLst>
              </p:cNvPr>
              <p:cNvSpPr/>
              <p:nvPr/>
            </p:nvSpPr>
            <p:spPr>
              <a:xfrm>
                <a:off x="8604729" y="3818331"/>
                <a:ext cx="21827" cy="20580"/>
              </a:xfrm>
              <a:custGeom>
                <a:avLst/>
                <a:gdLst/>
                <a:ahLst/>
                <a:cxnLst/>
                <a:rect l="l" t="t" r="r" b="b"/>
                <a:pathLst>
                  <a:path w="1295" h="1221" extrusionOk="0">
                    <a:moveTo>
                      <a:pt x="38" y="0"/>
                    </a:moveTo>
                    <a:lnTo>
                      <a:pt x="38" y="222"/>
                    </a:lnTo>
                    <a:lnTo>
                      <a:pt x="112" y="222"/>
                    </a:lnTo>
                    <a:lnTo>
                      <a:pt x="297" y="592"/>
                    </a:lnTo>
                    <a:lnTo>
                      <a:pt x="112" y="962"/>
                    </a:lnTo>
                    <a:lnTo>
                      <a:pt x="1" y="962"/>
                    </a:lnTo>
                    <a:lnTo>
                      <a:pt x="1" y="1220"/>
                    </a:lnTo>
                    <a:lnTo>
                      <a:pt x="481" y="1220"/>
                    </a:lnTo>
                    <a:lnTo>
                      <a:pt x="592" y="814"/>
                    </a:lnTo>
                    <a:lnTo>
                      <a:pt x="666" y="814"/>
                    </a:lnTo>
                    <a:lnTo>
                      <a:pt x="777" y="1220"/>
                    </a:lnTo>
                    <a:lnTo>
                      <a:pt x="1295" y="1220"/>
                    </a:lnTo>
                    <a:lnTo>
                      <a:pt x="1295" y="962"/>
                    </a:lnTo>
                    <a:lnTo>
                      <a:pt x="1258" y="962"/>
                    </a:lnTo>
                    <a:lnTo>
                      <a:pt x="1036" y="592"/>
                    </a:lnTo>
                    <a:lnTo>
                      <a:pt x="1221" y="222"/>
                    </a:lnTo>
                    <a:lnTo>
                      <a:pt x="1295" y="222"/>
                    </a:lnTo>
                    <a:lnTo>
                      <a:pt x="1295" y="0"/>
                    </a:lnTo>
                    <a:lnTo>
                      <a:pt x="851" y="0"/>
                    </a:lnTo>
                    <a:lnTo>
                      <a:pt x="703" y="370"/>
                    </a:lnTo>
                    <a:lnTo>
                      <a:pt x="555"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 name="Google Shape;834;p40">
                <a:extLst>
                  <a:ext uri="{FF2B5EF4-FFF2-40B4-BE49-F238E27FC236}">
                    <a16:creationId xmlns:a16="http://schemas.microsoft.com/office/drawing/2014/main" id="{656EB258-F52F-109D-5422-BD4F0497EB20}"/>
                  </a:ext>
                </a:extLst>
              </p:cNvPr>
              <p:cNvSpPr/>
              <p:nvPr/>
            </p:nvSpPr>
            <p:spPr>
              <a:xfrm>
                <a:off x="8627163" y="3818331"/>
                <a:ext cx="11242" cy="20580"/>
              </a:xfrm>
              <a:custGeom>
                <a:avLst/>
                <a:gdLst/>
                <a:ahLst/>
                <a:cxnLst/>
                <a:rect l="l" t="t" r="r" b="b"/>
                <a:pathLst>
                  <a:path w="667" h="1221" extrusionOk="0">
                    <a:moveTo>
                      <a:pt x="1" y="0"/>
                    </a:moveTo>
                    <a:lnTo>
                      <a:pt x="1" y="222"/>
                    </a:lnTo>
                    <a:lnTo>
                      <a:pt x="112" y="222"/>
                    </a:lnTo>
                    <a:lnTo>
                      <a:pt x="112" y="962"/>
                    </a:lnTo>
                    <a:lnTo>
                      <a:pt x="1" y="962"/>
                    </a:lnTo>
                    <a:lnTo>
                      <a:pt x="1" y="1220"/>
                    </a:lnTo>
                    <a:lnTo>
                      <a:pt x="666" y="1220"/>
                    </a:lnTo>
                    <a:lnTo>
                      <a:pt x="666" y="962"/>
                    </a:lnTo>
                    <a:lnTo>
                      <a:pt x="555" y="962"/>
                    </a:lnTo>
                    <a:lnTo>
                      <a:pt x="555" y="222"/>
                    </a:lnTo>
                    <a:lnTo>
                      <a:pt x="666" y="222"/>
                    </a:lnTo>
                    <a:lnTo>
                      <a:pt x="666"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 name="Google Shape;835;p40">
                <a:extLst>
                  <a:ext uri="{FF2B5EF4-FFF2-40B4-BE49-F238E27FC236}">
                    <a16:creationId xmlns:a16="http://schemas.microsoft.com/office/drawing/2014/main" id="{5A4DEF97-F714-C27F-AB5F-8843C13DC65F}"/>
                  </a:ext>
                </a:extLst>
              </p:cNvPr>
              <p:cNvSpPr/>
              <p:nvPr/>
            </p:nvSpPr>
            <p:spPr>
              <a:xfrm>
                <a:off x="8639636" y="3818331"/>
                <a:ext cx="11225" cy="20580"/>
              </a:xfrm>
              <a:custGeom>
                <a:avLst/>
                <a:gdLst/>
                <a:ahLst/>
                <a:cxnLst/>
                <a:rect l="l" t="t" r="r" b="b"/>
                <a:pathLst>
                  <a:path w="666" h="1221" extrusionOk="0">
                    <a:moveTo>
                      <a:pt x="0" y="0"/>
                    </a:moveTo>
                    <a:lnTo>
                      <a:pt x="0" y="222"/>
                    </a:lnTo>
                    <a:lnTo>
                      <a:pt x="111" y="222"/>
                    </a:lnTo>
                    <a:lnTo>
                      <a:pt x="111" y="962"/>
                    </a:lnTo>
                    <a:lnTo>
                      <a:pt x="0" y="962"/>
                    </a:lnTo>
                    <a:lnTo>
                      <a:pt x="0" y="1220"/>
                    </a:lnTo>
                    <a:lnTo>
                      <a:pt x="666" y="1220"/>
                    </a:lnTo>
                    <a:lnTo>
                      <a:pt x="666" y="962"/>
                    </a:lnTo>
                    <a:lnTo>
                      <a:pt x="555" y="962"/>
                    </a:lnTo>
                    <a:lnTo>
                      <a:pt x="555" y="222"/>
                    </a:lnTo>
                    <a:lnTo>
                      <a:pt x="666" y="222"/>
                    </a:lnTo>
                    <a:lnTo>
                      <a:pt x="666"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 name="Google Shape;836;p40">
                <a:extLst>
                  <a:ext uri="{FF2B5EF4-FFF2-40B4-BE49-F238E27FC236}">
                    <a16:creationId xmlns:a16="http://schemas.microsoft.com/office/drawing/2014/main" id="{EE2CBBFE-A193-4DDE-3B2F-E19866C93B47}"/>
                  </a:ext>
                </a:extLst>
              </p:cNvPr>
              <p:cNvSpPr/>
              <p:nvPr/>
            </p:nvSpPr>
            <p:spPr>
              <a:xfrm>
                <a:off x="8507527" y="3860081"/>
                <a:ext cx="236189" cy="213755"/>
              </a:xfrm>
              <a:custGeom>
                <a:avLst/>
                <a:gdLst/>
                <a:ahLst/>
                <a:cxnLst/>
                <a:rect l="l" t="t" r="r" b="b"/>
                <a:pathLst>
                  <a:path w="14013" h="12682" extrusionOk="0">
                    <a:moveTo>
                      <a:pt x="6544" y="0"/>
                    </a:moveTo>
                    <a:cubicBezTo>
                      <a:pt x="5694" y="37"/>
                      <a:pt x="4770" y="333"/>
                      <a:pt x="3919" y="740"/>
                    </a:cubicBezTo>
                    <a:cubicBezTo>
                      <a:pt x="3106" y="1147"/>
                      <a:pt x="2366" y="1701"/>
                      <a:pt x="1738" y="2404"/>
                    </a:cubicBezTo>
                    <a:cubicBezTo>
                      <a:pt x="1146" y="3106"/>
                      <a:pt x="703" y="3845"/>
                      <a:pt x="407" y="4659"/>
                    </a:cubicBezTo>
                    <a:cubicBezTo>
                      <a:pt x="259" y="5102"/>
                      <a:pt x="185" y="5472"/>
                      <a:pt x="74" y="5879"/>
                    </a:cubicBezTo>
                    <a:cubicBezTo>
                      <a:pt x="37" y="6064"/>
                      <a:pt x="37" y="6285"/>
                      <a:pt x="0" y="6470"/>
                    </a:cubicBezTo>
                    <a:lnTo>
                      <a:pt x="0" y="7025"/>
                    </a:lnTo>
                    <a:cubicBezTo>
                      <a:pt x="0" y="7801"/>
                      <a:pt x="148" y="8541"/>
                      <a:pt x="333" y="9206"/>
                    </a:cubicBezTo>
                    <a:cubicBezTo>
                      <a:pt x="592" y="9909"/>
                      <a:pt x="888" y="10389"/>
                      <a:pt x="1183" y="10870"/>
                    </a:cubicBezTo>
                    <a:cubicBezTo>
                      <a:pt x="1516" y="11313"/>
                      <a:pt x="1812" y="11646"/>
                      <a:pt x="2071" y="11942"/>
                    </a:cubicBezTo>
                    <a:cubicBezTo>
                      <a:pt x="2366" y="12201"/>
                      <a:pt x="2588" y="12386"/>
                      <a:pt x="2773" y="12497"/>
                    </a:cubicBezTo>
                    <a:cubicBezTo>
                      <a:pt x="2958" y="12607"/>
                      <a:pt x="3032" y="12681"/>
                      <a:pt x="3032" y="12681"/>
                    </a:cubicBezTo>
                    <a:lnTo>
                      <a:pt x="2810" y="12423"/>
                    </a:lnTo>
                    <a:cubicBezTo>
                      <a:pt x="2662" y="12275"/>
                      <a:pt x="2440" y="12053"/>
                      <a:pt x="2219" y="11794"/>
                    </a:cubicBezTo>
                    <a:cubicBezTo>
                      <a:pt x="1738" y="11240"/>
                      <a:pt x="1146" y="10315"/>
                      <a:pt x="814" y="9058"/>
                    </a:cubicBezTo>
                    <a:cubicBezTo>
                      <a:pt x="740" y="8726"/>
                      <a:pt x="703" y="8430"/>
                      <a:pt x="629" y="8097"/>
                    </a:cubicBezTo>
                    <a:cubicBezTo>
                      <a:pt x="629" y="7912"/>
                      <a:pt x="592" y="7764"/>
                      <a:pt x="592" y="7579"/>
                    </a:cubicBezTo>
                    <a:lnTo>
                      <a:pt x="592" y="7284"/>
                    </a:lnTo>
                    <a:lnTo>
                      <a:pt x="592" y="7173"/>
                    </a:lnTo>
                    <a:lnTo>
                      <a:pt x="592" y="7025"/>
                    </a:lnTo>
                    <a:cubicBezTo>
                      <a:pt x="592" y="6840"/>
                      <a:pt x="629" y="6655"/>
                      <a:pt x="629" y="6470"/>
                    </a:cubicBezTo>
                    <a:cubicBezTo>
                      <a:pt x="703" y="6285"/>
                      <a:pt x="703" y="6101"/>
                      <a:pt x="740" y="5916"/>
                    </a:cubicBezTo>
                    <a:cubicBezTo>
                      <a:pt x="814" y="5546"/>
                      <a:pt x="925" y="5176"/>
                      <a:pt x="1072" y="4807"/>
                    </a:cubicBezTo>
                    <a:cubicBezTo>
                      <a:pt x="1331" y="4067"/>
                      <a:pt x="1812" y="3439"/>
                      <a:pt x="2293" y="2810"/>
                    </a:cubicBezTo>
                    <a:cubicBezTo>
                      <a:pt x="2847" y="2219"/>
                      <a:pt x="3513" y="1701"/>
                      <a:pt x="4252" y="1331"/>
                    </a:cubicBezTo>
                    <a:cubicBezTo>
                      <a:pt x="4991" y="962"/>
                      <a:pt x="5768" y="740"/>
                      <a:pt x="6618" y="703"/>
                    </a:cubicBezTo>
                    <a:lnTo>
                      <a:pt x="7838" y="703"/>
                    </a:lnTo>
                    <a:cubicBezTo>
                      <a:pt x="8023" y="740"/>
                      <a:pt x="8208" y="740"/>
                      <a:pt x="8393" y="777"/>
                    </a:cubicBezTo>
                    <a:lnTo>
                      <a:pt x="8947" y="925"/>
                    </a:lnTo>
                    <a:cubicBezTo>
                      <a:pt x="9687" y="1147"/>
                      <a:pt x="10389" y="1479"/>
                      <a:pt x="10981" y="1849"/>
                    </a:cubicBezTo>
                    <a:cubicBezTo>
                      <a:pt x="11609" y="2256"/>
                      <a:pt x="12090" y="2736"/>
                      <a:pt x="12459" y="3254"/>
                    </a:cubicBezTo>
                    <a:cubicBezTo>
                      <a:pt x="12718" y="3476"/>
                      <a:pt x="12829" y="3734"/>
                      <a:pt x="12977" y="3993"/>
                    </a:cubicBezTo>
                    <a:cubicBezTo>
                      <a:pt x="13014" y="4104"/>
                      <a:pt x="13125" y="4215"/>
                      <a:pt x="13162" y="4363"/>
                    </a:cubicBezTo>
                    <a:cubicBezTo>
                      <a:pt x="13199" y="4474"/>
                      <a:pt x="13310" y="4585"/>
                      <a:pt x="13347" y="4733"/>
                    </a:cubicBezTo>
                    <a:lnTo>
                      <a:pt x="13643" y="5398"/>
                    </a:lnTo>
                    <a:cubicBezTo>
                      <a:pt x="13679" y="5657"/>
                      <a:pt x="13753" y="5842"/>
                      <a:pt x="13827" y="6027"/>
                    </a:cubicBezTo>
                    <a:cubicBezTo>
                      <a:pt x="13864" y="6212"/>
                      <a:pt x="13901" y="6396"/>
                      <a:pt x="13901" y="6507"/>
                    </a:cubicBezTo>
                    <a:cubicBezTo>
                      <a:pt x="13901" y="6655"/>
                      <a:pt x="13938" y="6803"/>
                      <a:pt x="13938" y="6877"/>
                    </a:cubicBezTo>
                    <a:cubicBezTo>
                      <a:pt x="14012" y="7062"/>
                      <a:pt x="14012" y="7210"/>
                      <a:pt x="14012" y="7210"/>
                    </a:cubicBezTo>
                    <a:lnTo>
                      <a:pt x="14012" y="6877"/>
                    </a:lnTo>
                    <a:lnTo>
                      <a:pt x="14012" y="6507"/>
                    </a:lnTo>
                    <a:cubicBezTo>
                      <a:pt x="14012" y="6396"/>
                      <a:pt x="13938" y="6212"/>
                      <a:pt x="13938" y="6027"/>
                    </a:cubicBezTo>
                    <a:cubicBezTo>
                      <a:pt x="13938" y="5842"/>
                      <a:pt x="13901" y="5583"/>
                      <a:pt x="13864" y="5361"/>
                    </a:cubicBezTo>
                    <a:cubicBezTo>
                      <a:pt x="13827" y="5139"/>
                      <a:pt x="13716" y="4918"/>
                      <a:pt x="13679" y="4622"/>
                    </a:cubicBezTo>
                    <a:cubicBezTo>
                      <a:pt x="13643" y="4474"/>
                      <a:pt x="13569" y="4363"/>
                      <a:pt x="13532" y="4252"/>
                    </a:cubicBezTo>
                    <a:cubicBezTo>
                      <a:pt x="13495" y="4104"/>
                      <a:pt x="13384" y="3993"/>
                      <a:pt x="13347" y="3845"/>
                    </a:cubicBezTo>
                    <a:cubicBezTo>
                      <a:pt x="13199" y="3550"/>
                      <a:pt x="13088" y="3291"/>
                      <a:pt x="12829" y="2995"/>
                    </a:cubicBezTo>
                    <a:cubicBezTo>
                      <a:pt x="12644" y="2736"/>
                      <a:pt x="12422" y="2441"/>
                      <a:pt x="12201" y="2182"/>
                    </a:cubicBezTo>
                    <a:cubicBezTo>
                      <a:pt x="11905" y="1886"/>
                      <a:pt x="11683" y="1664"/>
                      <a:pt x="11350" y="1442"/>
                    </a:cubicBezTo>
                    <a:cubicBezTo>
                      <a:pt x="10759" y="962"/>
                      <a:pt x="10019" y="555"/>
                      <a:pt x="9206" y="333"/>
                    </a:cubicBezTo>
                    <a:cubicBezTo>
                      <a:pt x="9021" y="296"/>
                      <a:pt x="8762" y="185"/>
                      <a:pt x="8541" y="148"/>
                    </a:cubicBezTo>
                    <a:cubicBezTo>
                      <a:pt x="8319" y="111"/>
                      <a:pt x="8097" y="37"/>
                      <a:pt x="7912" y="37"/>
                    </a:cubicBezTo>
                    <a:cubicBezTo>
                      <a:pt x="7653" y="37"/>
                      <a:pt x="7468" y="0"/>
                      <a:pt x="724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 name="Google Shape;837;p40">
                <a:extLst>
                  <a:ext uri="{FF2B5EF4-FFF2-40B4-BE49-F238E27FC236}">
                    <a16:creationId xmlns:a16="http://schemas.microsoft.com/office/drawing/2014/main" id="{CB8FF30C-0330-E2D8-EA68-83ED0D962D65}"/>
                  </a:ext>
                </a:extLst>
              </p:cNvPr>
              <p:cNvSpPr/>
              <p:nvPr/>
            </p:nvSpPr>
            <p:spPr>
              <a:xfrm>
                <a:off x="8651468" y="4227116"/>
                <a:ext cx="208142" cy="38025"/>
              </a:xfrm>
              <a:custGeom>
                <a:avLst/>
                <a:gdLst/>
                <a:ahLst/>
                <a:cxnLst/>
                <a:rect l="l" t="t" r="r" b="b"/>
                <a:pathLst>
                  <a:path w="12349" h="2256" extrusionOk="0">
                    <a:moveTo>
                      <a:pt x="1627" y="0"/>
                    </a:moveTo>
                    <a:cubicBezTo>
                      <a:pt x="1627" y="0"/>
                      <a:pt x="1036" y="1442"/>
                      <a:pt x="1" y="2255"/>
                    </a:cubicBezTo>
                    <a:lnTo>
                      <a:pt x="10204" y="1812"/>
                    </a:lnTo>
                    <a:cubicBezTo>
                      <a:pt x="10204" y="1812"/>
                      <a:pt x="11942" y="998"/>
                      <a:pt x="12349" y="370"/>
                    </a:cubicBezTo>
                    <a:lnTo>
                      <a:pt x="1627"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 name="Google Shape;838;p40">
                <a:extLst>
                  <a:ext uri="{FF2B5EF4-FFF2-40B4-BE49-F238E27FC236}">
                    <a16:creationId xmlns:a16="http://schemas.microsoft.com/office/drawing/2014/main" id="{844AA3D2-CFF6-2721-414C-824728444455}"/>
                  </a:ext>
                </a:extLst>
              </p:cNvPr>
              <p:cNvSpPr/>
              <p:nvPr/>
            </p:nvSpPr>
            <p:spPr>
              <a:xfrm>
                <a:off x="8591026" y="3878150"/>
                <a:ext cx="138969" cy="205648"/>
              </a:xfrm>
              <a:custGeom>
                <a:avLst/>
                <a:gdLst/>
                <a:ahLst/>
                <a:cxnLst/>
                <a:rect l="l" t="t" r="r" b="b"/>
                <a:pathLst>
                  <a:path w="8245" h="12201" extrusionOk="0">
                    <a:moveTo>
                      <a:pt x="2219" y="1"/>
                    </a:moveTo>
                    <a:cubicBezTo>
                      <a:pt x="1923" y="592"/>
                      <a:pt x="1553" y="1073"/>
                      <a:pt x="1553" y="1516"/>
                    </a:cubicBezTo>
                    <a:cubicBezTo>
                      <a:pt x="1553" y="1997"/>
                      <a:pt x="1849" y="2071"/>
                      <a:pt x="1849" y="2071"/>
                    </a:cubicBezTo>
                    <a:lnTo>
                      <a:pt x="1849" y="4141"/>
                    </a:lnTo>
                    <a:cubicBezTo>
                      <a:pt x="1590" y="4141"/>
                      <a:pt x="1405" y="4215"/>
                      <a:pt x="1183" y="4326"/>
                    </a:cubicBezTo>
                    <a:cubicBezTo>
                      <a:pt x="925" y="4474"/>
                      <a:pt x="666" y="4659"/>
                      <a:pt x="481" y="4844"/>
                    </a:cubicBezTo>
                    <a:cubicBezTo>
                      <a:pt x="296" y="5066"/>
                      <a:pt x="185" y="5324"/>
                      <a:pt x="74" y="5546"/>
                    </a:cubicBezTo>
                    <a:cubicBezTo>
                      <a:pt x="37" y="5694"/>
                      <a:pt x="0" y="5768"/>
                      <a:pt x="0" y="5916"/>
                    </a:cubicBezTo>
                    <a:lnTo>
                      <a:pt x="0" y="6101"/>
                    </a:lnTo>
                    <a:lnTo>
                      <a:pt x="0" y="6286"/>
                    </a:lnTo>
                    <a:cubicBezTo>
                      <a:pt x="0" y="6507"/>
                      <a:pt x="37" y="6729"/>
                      <a:pt x="111" y="6914"/>
                    </a:cubicBezTo>
                    <a:cubicBezTo>
                      <a:pt x="259" y="7321"/>
                      <a:pt x="481" y="7580"/>
                      <a:pt x="666" y="7691"/>
                    </a:cubicBezTo>
                    <a:cubicBezTo>
                      <a:pt x="777" y="7801"/>
                      <a:pt x="851" y="7838"/>
                      <a:pt x="925" y="7838"/>
                    </a:cubicBezTo>
                    <a:cubicBezTo>
                      <a:pt x="962" y="7912"/>
                      <a:pt x="999" y="7912"/>
                      <a:pt x="999" y="7912"/>
                    </a:cubicBezTo>
                    <a:cubicBezTo>
                      <a:pt x="999" y="7912"/>
                      <a:pt x="925" y="7801"/>
                      <a:pt x="777" y="7617"/>
                    </a:cubicBezTo>
                    <a:cubicBezTo>
                      <a:pt x="629" y="7432"/>
                      <a:pt x="481" y="7136"/>
                      <a:pt x="407" y="6766"/>
                    </a:cubicBezTo>
                    <a:cubicBezTo>
                      <a:pt x="370" y="6581"/>
                      <a:pt x="370" y="6397"/>
                      <a:pt x="370" y="6212"/>
                    </a:cubicBezTo>
                    <a:lnTo>
                      <a:pt x="370" y="6064"/>
                    </a:lnTo>
                    <a:cubicBezTo>
                      <a:pt x="370" y="5990"/>
                      <a:pt x="370" y="5953"/>
                      <a:pt x="407" y="5916"/>
                    </a:cubicBezTo>
                    <a:cubicBezTo>
                      <a:pt x="444" y="5805"/>
                      <a:pt x="444" y="5731"/>
                      <a:pt x="481" y="5583"/>
                    </a:cubicBezTo>
                    <a:cubicBezTo>
                      <a:pt x="666" y="5177"/>
                      <a:pt x="999" y="4807"/>
                      <a:pt x="1405" y="4622"/>
                    </a:cubicBezTo>
                    <a:cubicBezTo>
                      <a:pt x="1553" y="4511"/>
                      <a:pt x="1701" y="4474"/>
                      <a:pt x="1886" y="4474"/>
                    </a:cubicBezTo>
                    <a:lnTo>
                      <a:pt x="1886" y="4881"/>
                    </a:lnTo>
                    <a:cubicBezTo>
                      <a:pt x="1294" y="5029"/>
                      <a:pt x="814" y="5583"/>
                      <a:pt x="814" y="6212"/>
                    </a:cubicBezTo>
                    <a:cubicBezTo>
                      <a:pt x="814" y="7025"/>
                      <a:pt x="1479" y="7654"/>
                      <a:pt x="2256" y="7654"/>
                    </a:cubicBezTo>
                    <a:cubicBezTo>
                      <a:pt x="2514" y="7654"/>
                      <a:pt x="2810" y="7580"/>
                      <a:pt x="3032" y="7432"/>
                    </a:cubicBezTo>
                    <a:lnTo>
                      <a:pt x="6101" y="10463"/>
                    </a:lnTo>
                    <a:cubicBezTo>
                      <a:pt x="6101" y="10463"/>
                      <a:pt x="6027" y="10759"/>
                      <a:pt x="6470" y="11166"/>
                    </a:cubicBezTo>
                    <a:cubicBezTo>
                      <a:pt x="6877" y="11572"/>
                      <a:pt x="7505" y="11831"/>
                      <a:pt x="8245" y="12201"/>
                    </a:cubicBezTo>
                    <a:cubicBezTo>
                      <a:pt x="7838" y="11462"/>
                      <a:pt x="7653" y="10796"/>
                      <a:pt x="7247" y="10389"/>
                    </a:cubicBezTo>
                    <a:cubicBezTo>
                      <a:pt x="6903" y="10045"/>
                      <a:pt x="6638" y="10019"/>
                      <a:pt x="6565" y="10019"/>
                    </a:cubicBezTo>
                    <a:cubicBezTo>
                      <a:pt x="6551" y="10019"/>
                      <a:pt x="6544" y="10020"/>
                      <a:pt x="6544" y="10020"/>
                    </a:cubicBezTo>
                    <a:lnTo>
                      <a:pt x="3513" y="6951"/>
                    </a:lnTo>
                    <a:cubicBezTo>
                      <a:pt x="3624" y="6729"/>
                      <a:pt x="3734" y="6507"/>
                      <a:pt x="3734" y="6175"/>
                    </a:cubicBezTo>
                    <a:cubicBezTo>
                      <a:pt x="3734" y="5546"/>
                      <a:pt x="3254" y="4992"/>
                      <a:pt x="2662" y="4844"/>
                    </a:cubicBezTo>
                    <a:lnTo>
                      <a:pt x="2662" y="4437"/>
                    </a:lnTo>
                    <a:cubicBezTo>
                      <a:pt x="2699" y="4437"/>
                      <a:pt x="2773" y="4437"/>
                      <a:pt x="2810" y="4474"/>
                    </a:cubicBezTo>
                    <a:cubicBezTo>
                      <a:pt x="3217" y="4585"/>
                      <a:pt x="3587" y="4844"/>
                      <a:pt x="3808" y="5140"/>
                    </a:cubicBezTo>
                    <a:cubicBezTo>
                      <a:pt x="3956" y="5250"/>
                      <a:pt x="4067" y="5398"/>
                      <a:pt x="4104" y="5546"/>
                    </a:cubicBezTo>
                    <a:cubicBezTo>
                      <a:pt x="4141" y="5657"/>
                      <a:pt x="4252" y="5805"/>
                      <a:pt x="4252" y="5916"/>
                    </a:cubicBezTo>
                    <a:cubicBezTo>
                      <a:pt x="4289" y="5990"/>
                      <a:pt x="4289" y="6101"/>
                      <a:pt x="4289" y="6175"/>
                    </a:cubicBezTo>
                    <a:lnTo>
                      <a:pt x="4289" y="5916"/>
                    </a:lnTo>
                    <a:cubicBezTo>
                      <a:pt x="4289" y="5768"/>
                      <a:pt x="4252" y="5620"/>
                      <a:pt x="4178" y="5509"/>
                    </a:cubicBezTo>
                    <a:cubicBezTo>
                      <a:pt x="4141" y="5361"/>
                      <a:pt x="4067" y="5177"/>
                      <a:pt x="3956" y="4992"/>
                    </a:cubicBezTo>
                    <a:cubicBezTo>
                      <a:pt x="3734" y="4622"/>
                      <a:pt x="3365" y="4289"/>
                      <a:pt x="2847" y="4104"/>
                    </a:cubicBezTo>
                    <a:cubicBezTo>
                      <a:pt x="2773" y="4067"/>
                      <a:pt x="2662" y="4067"/>
                      <a:pt x="2588" y="4067"/>
                    </a:cubicBezTo>
                    <a:lnTo>
                      <a:pt x="2588" y="2071"/>
                    </a:lnTo>
                    <a:cubicBezTo>
                      <a:pt x="2588" y="2071"/>
                      <a:pt x="2847" y="1997"/>
                      <a:pt x="2847" y="1516"/>
                    </a:cubicBezTo>
                    <a:cubicBezTo>
                      <a:pt x="2847" y="1073"/>
                      <a:pt x="2477" y="592"/>
                      <a:pt x="221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
        <p:nvSpPr>
          <p:cNvPr id="34" name="Title 1">
            <a:extLst>
              <a:ext uri="{FF2B5EF4-FFF2-40B4-BE49-F238E27FC236}">
                <a16:creationId xmlns:a16="http://schemas.microsoft.com/office/drawing/2014/main" id="{4A48350D-31D1-7C61-41BA-3C28DE8E13F9}"/>
              </a:ext>
            </a:extLst>
          </p:cNvPr>
          <p:cNvSpPr txBox="1">
            <a:spLocks/>
          </p:cNvSpPr>
          <p:nvPr/>
        </p:nvSpPr>
        <p:spPr>
          <a:xfrm>
            <a:off x="1311888" y="3142920"/>
            <a:ext cx="9331665"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Englebert"/>
              <a:buNone/>
              <a:defRPr sz="6000" b="1" i="0" u="none" strike="noStrike" cap="none">
                <a:solidFill>
                  <a:schemeClr val="dk1"/>
                </a:solidFill>
                <a:latin typeface="Englebert"/>
                <a:ea typeface="Englebert"/>
                <a:cs typeface="Englebert"/>
                <a:sym typeface="Englebert"/>
              </a:defRPr>
            </a:lvl1pPr>
            <a:lvl2pPr marR="0" lvl="1" algn="l" rtl="0">
              <a:lnSpc>
                <a:spcPct val="100000"/>
              </a:lnSpc>
              <a:spcBef>
                <a:spcPts val="0"/>
              </a:spcBef>
              <a:spcAft>
                <a:spcPts val="0"/>
              </a:spcAft>
              <a:buClr>
                <a:schemeClr val="dk1"/>
              </a:buClr>
              <a:buSzPts val="3500"/>
              <a:buFont typeface="Englebert"/>
              <a:buNone/>
              <a:defRPr sz="3500" b="0" i="0" u="none" strike="noStrike" cap="none">
                <a:solidFill>
                  <a:schemeClr val="dk1"/>
                </a:solidFill>
                <a:latin typeface="Englebert"/>
                <a:ea typeface="Englebert"/>
                <a:cs typeface="Englebert"/>
                <a:sym typeface="Englebert"/>
              </a:defRPr>
            </a:lvl2pPr>
            <a:lvl3pPr marR="0" lvl="2" algn="l" rtl="0">
              <a:lnSpc>
                <a:spcPct val="100000"/>
              </a:lnSpc>
              <a:spcBef>
                <a:spcPts val="0"/>
              </a:spcBef>
              <a:spcAft>
                <a:spcPts val="0"/>
              </a:spcAft>
              <a:buClr>
                <a:schemeClr val="dk1"/>
              </a:buClr>
              <a:buSzPts val="3500"/>
              <a:buFont typeface="Englebert"/>
              <a:buNone/>
              <a:defRPr sz="3500" b="0" i="0" u="none" strike="noStrike" cap="none">
                <a:solidFill>
                  <a:schemeClr val="dk1"/>
                </a:solidFill>
                <a:latin typeface="Englebert"/>
                <a:ea typeface="Englebert"/>
                <a:cs typeface="Englebert"/>
                <a:sym typeface="Englebert"/>
              </a:defRPr>
            </a:lvl3pPr>
            <a:lvl4pPr marR="0" lvl="3" algn="l" rtl="0">
              <a:lnSpc>
                <a:spcPct val="100000"/>
              </a:lnSpc>
              <a:spcBef>
                <a:spcPts val="0"/>
              </a:spcBef>
              <a:spcAft>
                <a:spcPts val="0"/>
              </a:spcAft>
              <a:buClr>
                <a:schemeClr val="dk1"/>
              </a:buClr>
              <a:buSzPts val="3500"/>
              <a:buFont typeface="Englebert"/>
              <a:buNone/>
              <a:defRPr sz="3500" b="0" i="0" u="none" strike="noStrike" cap="none">
                <a:solidFill>
                  <a:schemeClr val="dk1"/>
                </a:solidFill>
                <a:latin typeface="Englebert"/>
                <a:ea typeface="Englebert"/>
                <a:cs typeface="Englebert"/>
                <a:sym typeface="Englebert"/>
              </a:defRPr>
            </a:lvl4pPr>
            <a:lvl5pPr marR="0" lvl="4" algn="l" rtl="0">
              <a:lnSpc>
                <a:spcPct val="100000"/>
              </a:lnSpc>
              <a:spcBef>
                <a:spcPts val="0"/>
              </a:spcBef>
              <a:spcAft>
                <a:spcPts val="0"/>
              </a:spcAft>
              <a:buClr>
                <a:schemeClr val="dk1"/>
              </a:buClr>
              <a:buSzPts val="3500"/>
              <a:buFont typeface="Englebert"/>
              <a:buNone/>
              <a:defRPr sz="3500" b="0" i="0" u="none" strike="noStrike" cap="none">
                <a:solidFill>
                  <a:schemeClr val="dk1"/>
                </a:solidFill>
                <a:latin typeface="Englebert"/>
                <a:ea typeface="Englebert"/>
                <a:cs typeface="Englebert"/>
                <a:sym typeface="Englebert"/>
              </a:defRPr>
            </a:lvl5pPr>
            <a:lvl6pPr marR="0" lvl="5" algn="l" rtl="0">
              <a:lnSpc>
                <a:spcPct val="100000"/>
              </a:lnSpc>
              <a:spcBef>
                <a:spcPts val="0"/>
              </a:spcBef>
              <a:spcAft>
                <a:spcPts val="0"/>
              </a:spcAft>
              <a:buClr>
                <a:schemeClr val="dk1"/>
              </a:buClr>
              <a:buSzPts val="3500"/>
              <a:buFont typeface="Englebert"/>
              <a:buNone/>
              <a:defRPr sz="3500" b="0" i="0" u="none" strike="noStrike" cap="none">
                <a:solidFill>
                  <a:schemeClr val="dk1"/>
                </a:solidFill>
                <a:latin typeface="Englebert"/>
                <a:ea typeface="Englebert"/>
                <a:cs typeface="Englebert"/>
                <a:sym typeface="Englebert"/>
              </a:defRPr>
            </a:lvl6pPr>
            <a:lvl7pPr marR="0" lvl="6" algn="l" rtl="0">
              <a:lnSpc>
                <a:spcPct val="100000"/>
              </a:lnSpc>
              <a:spcBef>
                <a:spcPts val="0"/>
              </a:spcBef>
              <a:spcAft>
                <a:spcPts val="0"/>
              </a:spcAft>
              <a:buClr>
                <a:schemeClr val="dk1"/>
              </a:buClr>
              <a:buSzPts val="3500"/>
              <a:buFont typeface="Englebert"/>
              <a:buNone/>
              <a:defRPr sz="3500" b="0" i="0" u="none" strike="noStrike" cap="none">
                <a:solidFill>
                  <a:schemeClr val="dk1"/>
                </a:solidFill>
                <a:latin typeface="Englebert"/>
                <a:ea typeface="Englebert"/>
                <a:cs typeface="Englebert"/>
                <a:sym typeface="Englebert"/>
              </a:defRPr>
            </a:lvl7pPr>
            <a:lvl8pPr marR="0" lvl="7" algn="l" rtl="0">
              <a:lnSpc>
                <a:spcPct val="100000"/>
              </a:lnSpc>
              <a:spcBef>
                <a:spcPts val="0"/>
              </a:spcBef>
              <a:spcAft>
                <a:spcPts val="0"/>
              </a:spcAft>
              <a:buClr>
                <a:schemeClr val="dk1"/>
              </a:buClr>
              <a:buSzPts val="3500"/>
              <a:buFont typeface="Englebert"/>
              <a:buNone/>
              <a:defRPr sz="3500" b="0" i="0" u="none" strike="noStrike" cap="none">
                <a:solidFill>
                  <a:schemeClr val="dk1"/>
                </a:solidFill>
                <a:latin typeface="Englebert"/>
                <a:ea typeface="Englebert"/>
                <a:cs typeface="Englebert"/>
                <a:sym typeface="Englebert"/>
              </a:defRPr>
            </a:lvl8pPr>
            <a:lvl9pPr marR="0" lvl="8" algn="l" rtl="0">
              <a:lnSpc>
                <a:spcPct val="100000"/>
              </a:lnSpc>
              <a:spcBef>
                <a:spcPts val="0"/>
              </a:spcBef>
              <a:spcAft>
                <a:spcPts val="0"/>
              </a:spcAft>
              <a:buClr>
                <a:schemeClr val="dk1"/>
              </a:buClr>
              <a:buSzPts val="3500"/>
              <a:buFont typeface="Englebert"/>
              <a:buNone/>
              <a:defRPr sz="3500" b="0" i="0" u="none" strike="noStrike" cap="none">
                <a:solidFill>
                  <a:schemeClr val="dk1"/>
                </a:solidFill>
                <a:latin typeface="Englebert"/>
                <a:ea typeface="Englebert"/>
                <a:cs typeface="Englebert"/>
                <a:sym typeface="Englebert"/>
              </a:defRPr>
            </a:lvl9pPr>
          </a:lstStyle>
          <a:p>
            <a:r>
              <a:rPr lang="en-US" sz="3200" kern="0" dirty="0">
                <a:hlinkClick r:id="rId2"/>
              </a:rPr>
              <a:t>https://app.clickup.com/9010065279/v/g/8cgnbvz-87</a:t>
            </a:r>
            <a:endParaRPr lang="en-US" sz="3200" kern="0" dirty="0"/>
          </a:p>
          <a:p>
            <a:endParaRPr lang="en-CH" sz="3200" kern="0" dirty="0"/>
          </a:p>
        </p:txBody>
      </p:sp>
    </p:spTree>
    <p:extLst>
      <p:ext uri="{BB962C8B-B14F-4D97-AF65-F5344CB8AC3E}">
        <p14:creationId xmlns:p14="http://schemas.microsoft.com/office/powerpoint/2010/main" val="2360766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Google Shape;1413;p50"/>
          <p:cNvSpPr txBox="1">
            <a:spLocks noGrp="1"/>
          </p:cNvSpPr>
          <p:nvPr>
            <p:ph type="subTitle" idx="1"/>
          </p:nvPr>
        </p:nvSpPr>
        <p:spPr>
          <a:xfrm>
            <a:off x="2328600" y="2764578"/>
            <a:ext cx="7534800" cy="813671"/>
          </a:xfrm>
          <a:prstGeom prst="rect">
            <a:avLst/>
          </a:prstGeom>
        </p:spPr>
        <p:txBody>
          <a:bodyPr spcFirstLastPara="1" wrap="square" lIns="121900" tIns="121900" rIns="121900" bIns="121900" anchor="t" anchorCtr="0">
            <a:noAutofit/>
          </a:bodyPr>
          <a:lstStyle/>
          <a:p>
            <a:pPr marL="0" indent="0"/>
            <a:r>
              <a:rPr lang="en" sz="2800" b="1" dirty="0"/>
              <a:t>Does anyone have any questions?</a:t>
            </a:r>
            <a:endParaRPr sz="2800" b="1" dirty="0"/>
          </a:p>
        </p:txBody>
      </p:sp>
      <p:sp>
        <p:nvSpPr>
          <p:cNvPr id="1414" name="Google Shape;1414;p50"/>
          <p:cNvSpPr txBox="1">
            <a:spLocks noGrp="1"/>
          </p:cNvSpPr>
          <p:nvPr>
            <p:ph type="ctrTitle"/>
          </p:nvPr>
        </p:nvSpPr>
        <p:spPr>
          <a:xfrm>
            <a:off x="2328533" y="548800"/>
            <a:ext cx="7534800" cy="1581600"/>
          </a:xfrm>
          <a:prstGeom prst="rect">
            <a:avLst/>
          </a:prstGeom>
        </p:spPr>
        <p:txBody>
          <a:bodyPr spcFirstLastPara="1" wrap="square" lIns="121900" tIns="121900" rIns="121900" bIns="121900" anchor="t" anchorCtr="0">
            <a:noAutofit/>
          </a:bodyPr>
          <a:lstStyle/>
          <a:p>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1"/>
          <p:cNvSpPr txBox="1">
            <a:spLocks noGrp="1"/>
          </p:cNvSpPr>
          <p:nvPr>
            <p:ph type="subTitle" idx="1"/>
          </p:nvPr>
        </p:nvSpPr>
        <p:spPr>
          <a:xfrm>
            <a:off x="5603238" y="2766275"/>
            <a:ext cx="5958172" cy="3243524"/>
          </a:xfrm>
          <a:prstGeom prst="rect">
            <a:avLst/>
          </a:prstGeom>
        </p:spPr>
        <p:txBody>
          <a:bodyPr spcFirstLastPara="1" wrap="square" lIns="121900" tIns="121900" rIns="121900" bIns="121900" anchor="t" anchorCtr="0">
            <a:noAutofit/>
          </a:bodyPr>
          <a:lstStyle/>
          <a:p>
            <a:pPr marL="0" indent="0" algn="just"/>
            <a:r>
              <a:rPr lang="en-US" sz="3600" b="1" dirty="0"/>
              <a:t>Detective Prolog</a:t>
            </a:r>
          </a:p>
          <a:p>
            <a:pPr marL="0" indent="0" algn="just"/>
            <a:r>
              <a:rPr lang="en-US" sz="2800" dirty="0"/>
              <a:t>This project aims to create an educational game based on logic programming. The idea is to find out who the murderer is with a list of facts, in the manner of a detective on a crime scene. </a:t>
            </a:r>
            <a:endParaRPr sz="2800" dirty="0"/>
          </a:p>
        </p:txBody>
      </p:sp>
      <p:sp>
        <p:nvSpPr>
          <p:cNvPr id="321" name="Google Shape;321;p31"/>
          <p:cNvSpPr txBox="1">
            <a:spLocks noGrp="1"/>
          </p:cNvSpPr>
          <p:nvPr>
            <p:ph type="title" idx="2"/>
          </p:nvPr>
        </p:nvSpPr>
        <p:spPr>
          <a:xfrm>
            <a:off x="7181680" y="340764"/>
            <a:ext cx="3679359" cy="2349600"/>
          </a:xfrm>
          <a:prstGeom prst="rect">
            <a:avLst/>
          </a:prstGeom>
        </p:spPr>
        <p:txBody>
          <a:bodyPr spcFirstLastPara="1" wrap="square" lIns="121900" tIns="121900" rIns="121900" bIns="121900" anchor="ctr" anchorCtr="0">
            <a:noAutofit/>
          </a:bodyPr>
          <a:lstStyle/>
          <a:p>
            <a:r>
              <a:rPr lang="en" sz="6600" dirty="0"/>
              <a:t>Overview</a:t>
            </a:r>
          </a:p>
        </p:txBody>
      </p:sp>
      <p:grpSp>
        <p:nvGrpSpPr>
          <p:cNvPr id="322" name="Google Shape;322;p31"/>
          <p:cNvGrpSpPr/>
          <p:nvPr/>
        </p:nvGrpSpPr>
        <p:grpSpPr>
          <a:xfrm>
            <a:off x="4169613" y="459344"/>
            <a:ext cx="2448899" cy="2556296"/>
            <a:chOff x="2944610" y="222058"/>
            <a:chExt cx="1836674" cy="1917222"/>
          </a:xfrm>
        </p:grpSpPr>
        <p:sp>
          <p:nvSpPr>
            <p:cNvPr id="323" name="Google Shape;323;p31"/>
            <p:cNvSpPr/>
            <p:nvPr/>
          </p:nvSpPr>
          <p:spPr>
            <a:xfrm rot="4879464">
              <a:off x="3051425" y="580068"/>
              <a:ext cx="1451501" cy="1462918"/>
            </a:xfrm>
            <a:custGeom>
              <a:avLst/>
              <a:gdLst/>
              <a:ahLst/>
              <a:cxnLst/>
              <a:rect l="l" t="t" r="r" b="b"/>
              <a:pathLst>
                <a:path w="58777" h="61027" extrusionOk="0">
                  <a:moveTo>
                    <a:pt x="1" y="1"/>
                  </a:moveTo>
                  <a:lnTo>
                    <a:pt x="1" y="60844"/>
                  </a:lnTo>
                  <a:cubicBezTo>
                    <a:pt x="1" y="60844"/>
                    <a:pt x="2517" y="60064"/>
                    <a:pt x="3052" y="60064"/>
                  </a:cubicBezTo>
                  <a:cubicBezTo>
                    <a:pt x="3092" y="60064"/>
                    <a:pt x="3120" y="60068"/>
                    <a:pt x="3137" y="60077"/>
                  </a:cubicBezTo>
                  <a:cubicBezTo>
                    <a:pt x="3151" y="60087"/>
                    <a:pt x="3165" y="60092"/>
                    <a:pt x="3179" y="60092"/>
                  </a:cubicBezTo>
                  <a:cubicBezTo>
                    <a:pt x="3347" y="60092"/>
                    <a:pt x="3413" y="59364"/>
                    <a:pt x="3537" y="59210"/>
                  </a:cubicBezTo>
                  <a:cubicBezTo>
                    <a:pt x="3547" y="59199"/>
                    <a:pt x="3564" y="59194"/>
                    <a:pt x="3584" y="59194"/>
                  </a:cubicBezTo>
                  <a:cubicBezTo>
                    <a:pt x="3819" y="59194"/>
                    <a:pt x="4643" y="59844"/>
                    <a:pt x="4704" y="59844"/>
                  </a:cubicBezTo>
                  <a:cubicBezTo>
                    <a:pt x="4804" y="59844"/>
                    <a:pt x="5405" y="61011"/>
                    <a:pt x="5672" y="61011"/>
                  </a:cubicBezTo>
                  <a:cubicBezTo>
                    <a:pt x="5872" y="61011"/>
                    <a:pt x="6487" y="61026"/>
                    <a:pt x="7013" y="61026"/>
                  </a:cubicBezTo>
                  <a:cubicBezTo>
                    <a:pt x="7277" y="61026"/>
                    <a:pt x="7517" y="61022"/>
                    <a:pt x="7673" y="61011"/>
                  </a:cubicBezTo>
                  <a:cubicBezTo>
                    <a:pt x="8140" y="60944"/>
                    <a:pt x="9041" y="59844"/>
                    <a:pt x="9408" y="59710"/>
                  </a:cubicBezTo>
                  <a:cubicBezTo>
                    <a:pt x="9808" y="59610"/>
                    <a:pt x="11076" y="59143"/>
                    <a:pt x="11543" y="58943"/>
                  </a:cubicBezTo>
                  <a:cubicBezTo>
                    <a:pt x="11946" y="58799"/>
                    <a:pt x="12749" y="58630"/>
                    <a:pt x="13412" y="58630"/>
                  </a:cubicBezTo>
                  <a:cubicBezTo>
                    <a:pt x="13516" y="58630"/>
                    <a:pt x="13616" y="58634"/>
                    <a:pt x="13711" y="58643"/>
                  </a:cubicBezTo>
                  <a:cubicBezTo>
                    <a:pt x="14329" y="58731"/>
                    <a:pt x="14972" y="59027"/>
                    <a:pt x="15413" y="59027"/>
                  </a:cubicBezTo>
                  <a:cubicBezTo>
                    <a:pt x="15472" y="59027"/>
                    <a:pt x="15528" y="59022"/>
                    <a:pt x="15579" y="59010"/>
                  </a:cubicBezTo>
                  <a:cubicBezTo>
                    <a:pt x="16046" y="58910"/>
                    <a:pt x="16680" y="58743"/>
                    <a:pt x="16913" y="58609"/>
                  </a:cubicBezTo>
                  <a:cubicBezTo>
                    <a:pt x="17002" y="58576"/>
                    <a:pt x="17295" y="58565"/>
                    <a:pt x="17663" y="58565"/>
                  </a:cubicBezTo>
                  <a:cubicBezTo>
                    <a:pt x="18399" y="58565"/>
                    <a:pt x="19437" y="58609"/>
                    <a:pt x="19748" y="58609"/>
                  </a:cubicBezTo>
                  <a:cubicBezTo>
                    <a:pt x="20215" y="58609"/>
                    <a:pt x="21016" y="57876"/>
                    <a:pt x="21083" y="57742"/>
                  </a:cubicBezTo>
                  <a:cubicBezTo>
                    <a:pt x="21183" y="57609"/>
                    <a:pt x="21750" y="56708"/>
                    <a:pt x="21616" y="56208"/>
                  </a:cubicBezTo>
                  <a:cubicBezTo>
                    <a:pt x="21516" y="55707"/>
                    <a:pt x="21416" y="54707"/>
                    <a:pt x="21616" y="54206"/>
                  </a:cubicBezTo>
                  <a:cubicBezTo>
                    <a:pt x="21883" y="53706"/>
                    <a:pt x="22317" y="53272"/>
                    <a:pt x="22317" y="52905"/>
                  </a:cubicBezTo>
                  <a:cubicBezTo>
                    <a:pt x="22317" y="52538"/>
                    <a:pt x="22183" y="51938"/>
                    <a:pt x="22317" y="51571"/>
                  </a:cubicBezTo>
                  <a:cubicBezTo>
                    <a:pt x="22417" y="51238"/>
                    <a:pt x="23017" y="50237"/>
                    <a:pt x="23218" y="49970"/>
                  </a:cubicBezTo>
                  <a:cubicBezTo>
                    <a:pt x="23476" y="49744"/>
                    <a:pt x="24643" y="48766"/>
                    <a:pt x="25140" y="48766"/>
                  </a:cubicBezTo>
                  <a:cubicBezTo>
                    <a:pt x="25156" y="48766"/>
                    <a:pt x="25171" y="48767"/>
                    <a:pt x="25186" y="48769"/>
                  </a:cubicBezTo>
                  <a:cubicBezTo>
                    <a:pt x="25208" y="48774"/>
                    <a:pt x="25230" y="48776"/>
                    <a:pt x="25254" y="48776"/>
                  </a:cubicBezTo>
                  <a:cubicBezTo>
                    <a:pt x="25730" y="48776"/>
                    <a:pt x="26496" y="47848"/>
                    <a:pt x="26687" y="47435"/>
                  </a:cubicBezTo>
                  <a:cubicBezTo>
                    <a:pt x="26887" y="47068"/>
                    <a:pt x="27320" y="46668"/>
                    <a:pt x="27521" y="46267"/>
                  </a:cubicBezTo>
                  <a:cubicBezTo>
                    <a:pt x="27721" y="45900"/>
                    <a:pt x="27687" y="45367"/>
                    <a:pt x="28288" y="45367"/>
                  </a:cubicBezTo>
                  <a:cubicBezTo>
                    <a:pt x="28755" y="45367"/>
                    <a:pt x="29237" y="45307"/>
                    <a:pt x="29595" y="45307"/>
                  </a:cubicBezTo>
                  <a:cubicBezTo>
                    <a:pt x="29774" y="45307"/>
                    <a:pt x="29922" y="45322"/>
                    <a:pt x="30022" y="45367"/>
                  </a:cubicBezTo>
                  <a:cubicBezTo>
                    <a:pt x="30195" y="45453"/>
                    <a:pt x="30714" y="45594"/>
                    <a:pt x="31160" y="45594"/>
                  </a:cubicBezTo>
                  <a:cubicBezTo>
                    <a:pt x="31404" y="45594"/>
                    <a:pt x="31627" y="45552"/>
                    <a:pt x="31757" y="45433"/>
                  </a:cubicBezTo>
                  <a:cubicBezTo>
                    <a:pt x="32091" y="45100"/>
                    <a:pt x="32924" y="44466"/>
                    <a:pt x="33258" y="44199"/>
                  </a:cubicBezTo>
                  <a:cubicBezTo>
                    <a:pt x="33592" y="43899"/>
                    <a:pt x="34059" y="43766"/>
                    <a:pt x="34426" y="43599"/>
                  </a:cubicBezTo>
                  <a:cubicBezTo>
                    <a:pt x="34759" y="43432"/>
                    <a:pt x="35860" y="43032"/>
                    <a:pt x="36227" y="42898"/>
                  </a:cubicBezTo>
                  <a:cubicBezTo>
                    <a:pt x="36594" y="42832"/>
                    <a:pt x="36994" y="42331"/>
                    <a:pt x="37061" y="41998"/>
                  </a:cubicBezTo>
                  <a:cubicBezTo>
                    <a:pt x="37161" y="41664"/>
                    <a:pt x="37561" y="41164"/>
                    <a:pt x="37728" y="40997"/>
                  </a:cubicBezTo>
                  <a:cubicBezTo>
                    <a:pt x="37861" y="40830"/>
                    <a:pt x="38762" y="40763"/>
                    <a:pt x="39029" y="40497"/>
                  </a:cubicBezTo>
                  <a:cubicBezTo>
                    <a:pt x="39262" y="40163"/>
                    <a:pt x="40230" y="40363"/>
                    <a:pt x="40430" y="39996"/>
                  </a:cubicBezTo>
                  <a:cubicBezTo>
                    <a:pt x="40663" y="39596"/>
                    <a:pt x="41497" y="38829"/>
                    <a:pt x="41397" y="38495"/>
                  </a:cubicBezTo>
                  <a:cubicBezTo>
                    <a:pt x="41330" y="38162"/>
                    <a:pt x="41197" y="37494"/>
                    <a:pt x="41230" y="36861"/>
                  </a:cubicBezTo>
                  <a:cubicBezTo>
                    <a:pt x="41264" y="36227"/>
                    <a:pt x="40830" y="34192"/>
                    <a:pt x="40830" y="33892"/>
                  </a:cubicBezTo>
                  <a:cubicBezTo>
                    <a:pt x="40830" y="33592"/>
                    <a:pt x="40863" y="32691"/>
                    <a:pt x="41097" y="32324"/>
                  </a:cubicBezTo>
                  <a:cubicBezTo>
                    <a:pt x="41364" y="31924"/>
                    <a:pt x="41998" y="31423"/>
                    <a:pt x="41864" y="31156"/>
                  </a:cubicBezTo>
                  <a:cubicBezTo>
                    <a:pt x="41731" y="30856"/>
                    <a:pt x="41364" y="29989"/>
                    <a:pt x="41264" y="29722"/>
                  </a:cubicBezTo>
                  <a:cubicBezTo>
                    <a:pt x="41197" y="29489"/>
                    <a:pt x="41197" y="28555"/>
                    <a:pt x="41197" y="28088"/>
                  </a:cubicBezTo>
                  <a:cubicBezTo>
                    <a:pt x="41230" y="27654"/>
                    <a:pt x="41931" y="26820"/>
                    <a:pt x="42031" y="26220"/>
                  </a:cubicBezTo>
                  <a:cubicBezTo>
                    <a:pt x="42098" y="25653"/>
                    <a:pt x="42598" y="25419"/>
                    <a:pt x="42365" y="24919"/>
                  </a:cubicBezTo>
                  <a:cubicBezTo>
                    <a:pt x="42064" y="24418"/>
                    <a:pt x="41564" y="24218"/>
                    <a:pt x="41864" y="23718"/>
                  </a:cubicBezTo>
                  <a:cubicBezTo>
                    <a:pt x="42164" y="23217"/>
                    <a:pt x="44266" y="22584"/>
                    <a:pt x="44700" y="22384"/>
                  </a:cubicBezTo>
                  <a:cubicBezTo>
                    <a:pt x="45100" y="22150"/>
                    <a:pt x="45433" y="21550"/>
                    <a:pt x="45734" y="20916"/>
                  </a:cubicBezTo>
                  <a:cubicBezTo>
                    <a:pt x="46026" y="20331"/>
                    <a:pt x="46097" y="19747"/>
                    <a:pt x="46470" y="19747"/>
                  </a:cubicBezTo>
                  <a:cubicBezTo>
                    <a:pt x="46480" y="19747"/>
                    <a:pt x="46490" y="19747"/>
                    <a:pt x="46501" y="19748"/>
                  </a:cubicBezTo>
                  <a:cubicBezTo>
                    <a:pt x="46805" y="19831"/>
                    <a:pt x="47293" y="20006"/>
                    <a:pt x="47641" y="20006"/>
                  </a:cubicBezTo>
                  <a:cubicBezTo>
                    <a:pt x="47713" y="20006"/>
                    <a:pt x="47778" y="19999"/>
                    <a:pt x="47835" y="19982"/>
                  </a:cubicBezTo>
                  <a:cubicBezTo>
                    <a:pt x="48169" y="19848"/>
                    <a:pt x="49403" y="19048"/>
                    <a:pt x="49703" y="18648"/>
                  </a:cubicBezTo>
                  <a:cubicBezTo>
                    <a:pt x="50003" y="18214"/>
                    <a:pt x="50837" y="17747"/>
                    <a:pt x="51037" y="17380"/>
                  </a:cubicBezTo>
                  <a:cubicBezTo>
                    <a:pt x="51271" y="17013"/>
                    <a:pt x="52038" y="17013"/>
                    <a:pt x="52505" y="16646"/>
                  </a:cubicBezTo>
                  <a:cubicBezTo>
                    <a:pt x="52939" y="16246"/>
                    <a:pt x="53272" y="16546"/>
                    <a:pt x="53539" y="16046"/>
                  </a:cubicBezTo>
                  <a:cubicBezTo>
                    <a:pt x="53773" y="15545"/>
                    <a:pt x="54507" y="14344"/>
                    <a:pt x="54573" y="13911"/>
                  </a:cubicBezTo>
                  <a:cubicBezTo>
                    <a:pt x="54673" y="13511"/>
                    <a:pt x="54507" y="13477"/>
                    <a:pt x="54940" y="12577"/>
                  </a:cubicBezTo>
                  <a:cubicBezTo>
                    <a:pt x="55441" y="11709"/>
                    <a:pt x="56074" y="10141"/>
                    <a:pt x="56375" y="9908"/>
                  </a:cubicBezTo>
                  <a:cubicBezTo>
                    <a:pt x="56675" y="9708"/>
                    <a:pt x="56775" y="8640"/>
                    <a:pt x="56741" y="8207"/>
                  </a:cubicBezTo>
                  <a:cubicBezTo>
                    <a:pt x="56708" y="7806"/>
                    <a:pt x="56375" y="7239"/>
                    <a:pt x="56541" y="6672"/>
                  </a:cubicBezTo>
                  <a:cubicBezTo>
                    <a:pt x="56708" y="6139"/>
                    <a:pt x="57709" y="5205"/>
                    <a:pt x="57909" y="4804"/>
                  </a:cubicBezTo>
                  <a:cubicBezTo>
                    <a:pt x="58109" y="4371"/>
                    <a:pt x="58776" y="4404"/>
                    <a:pt x="58676" y="3804"/>
                  </a:cubicBezTo>
                  <a:cubicBezTo>
                    <a:pt x="58543" y="3170"/>
                    <a:pt x="58209" y="2303"/>
                    <a:pt x="58042" y="1969"/>
                  </a:cubicBezTo>
                  <a:cubicBezTo>
                    <a:pt x="57876" y="1635"/>
                    <a:pt x="58376" y="1"/>
                    <a:pt x="58376" y="1"/>
                  </a:cubicBezTo>
                  <a:close/>
                </a:path>
              </a:pathLst>
            </a:custGeom>
            <a:solidFill>
              <a:schemeClr val="lt1"/>
            </a:solidFill>
            <a:ln>
              <a:noFill/>
            </a:ln>
            <a:effectLst>
              <a:outerShdw blurRad="71438" dist="47625" dir="5640000" algn="bl" rotWithShape="0">
                <a:srgbClr val="000000">
                  <a:alpha val="25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4" name="Google Shape;324;p31"/>
            <p:cNvSpPr/>
            <p:nvPr/>
          </p:nvSpPr>
          <p:spPr>
            <a:xfrm rot="6900730">
              <a:off x="4191842" y="130034"/>
              <a:ext cx="312708" cy="809947"/>
            </a:xfrm>
            <a:custGeom>
              <a:avLst/>
              <a:gdLst/>
              <a:ahLst/>
              <a:cxnLst/>
              <a:rect l="l" t="t" r="r" b="b"/>
              <a:pathLst>
                <a:path w="3883" h="10057" extrusionOk="0">
                  <a:moveTo>
                    <a:pt x="2884" y="0"/>
                  </a:moveTo>
                  <a:cubicBezTo>
                    <a:pt x="2737" y="703"/>
                    <a:pt x="2737" y="1442"/>
                    <a:pt x="2330" y="1923"/>
                  </a:cubicBezTo>
                  <a:cubicBezTo>
                    <a:pt x="2205" y="1486"/>
                    <a:pt x="2186" y="603"/>
                    <a:pt x="1939" y="603"/>
                  </a:cubicBezTo>
                  <a:cubicBezTo>
                    <a:pt x="1893" y="603"/>
                    <a:pt x="1839" y="633"/>
                    <a:pt x="1775" y="703"/>
                  </a:cubicBezTo>
                  <a:cubicBezTo>
                    <a:pt x="1627" y="703"/>
                    <a:pt x="1332" y="1442"/>
                    <a:pt x="1332" y="1923"/>
                  </a:cubicBezTo>
                  <a:cubicBezTo>
                    <a:pt x="1048" y="1312"/>
                    <a:pt x="803" y="1113"/>
                    <a:pt x="552" y="1113"/>
                  </a:cubicBezTo>
                  <a:cubicBezTo>
                    <a:pt x="377" y="1113"/>
                    <a:pt x="198" y="1210"/>
                    <a:pt x="1" y="1331"/>
                  </a:cubicBezTo>
                  <a:lnTo>
                    <a:pt x="1" y="9132"/>
                  </a:lnTo>
                  <a:cubicBezTo>
                    <a:pt x="149" y="9317"/>
                    <a:pt x="260" y="9576"/>
                    <a:pt x="370" y="10056"/>
                  </a:cubicBezTo>
                  <a:cubicBezTo>
                    <a:pt x="666" y="9760"/>
                    <a:pt x="666" y="8836"/>
                    <a:pt x="925" y="8836"/>
                  </a:cubicBezTo>
                  <a:cubicBezTo>
                    <a:pt x="1178" y="8836"/>
                    <a:pt x="1295" y="9861"/>
                    <a:pt x="1601" y="9861"/>
                  </a:cubicBezTo>
                  <a:cubicBezTo>
                    <a:pt x="1653" y="9861"/>
                    <a:pt x="1711" y="9831"/>
                    <a:pt x="1775" y="9760"/>
                  </a:cubicBezTo>
                  <a:cubicBezTo>
                    <a:pt x="1886" y="9539"/>
                    <a:pt x="2034" y="8799"/>
                    <a:pt x="2182" y="8356"/>
                  </a:cubicBezTo>
                  <a:cubicBezTo>
                    <a:pt x="2330" y="8799"/>
                    <a:pt x="2441" y="9539"/>
                    <a:pt x="2884" y="10019"/>
                  </a:cubicBezTo>
                  <a:cubicBezTo>
                    <a:pt x="2984" y="9556"/>
                    <a:pt x="3113" y="8765"/>
                    <a:pt x="3351" y="8765"/>
                  </a:cubicBezTo>
                  <a:cubicBezTo>
                    <a:pt x="3379" y="8765"/>
                    <a:pt x="3408" y="8776"/>
                    <a:pt x="3439" y="8799"/>
                  </a:cubicBezTo>
                  <a:cubicBezTo>
                    <a:pt x="3698" y="8799"/>
                    <a:pt x="3550" y="9502"/>
                    <a:pt x="3846" y="9982"/>
                  </a:cubicBezTo>
                  <a:cubicBezTo>
                    <a:pt x="3846" y="9871"/>
                    <a:pt x="3846" y="9723"/>
                    <a:pt x="3883" y="9613"/>
                  </a:cubicBezTo>
                  <a:lnTo>
                    <a:pt x="3883" y="296"/>
                  </a:lnTo>
                  <a:cubicBezTo>
                    <a:pt x="3624" y="444"/>
                    <a:pt x="3809" y="1516"/>
                    <a:pt x="3439" y="1923"/>
                  </a:cubicBezTo>
                  <a:cubicBezTo>
                    <a:pt x="3291" y="1220"/>
                    <a:pt x="3143" y="481"/>
                    <a:pt x="2884" y="0"/>
                  </a:cubicBezTo>
                  <a:close/>
                </a:path>
              </a:pathLst>
            </a:custGeom>
            <a:solidFill>
              <a:srgbClr val="FFE0BC">
                <a:alpha val="333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325" name="Google Shape;325;p31"/>
            <p:cNvGrpSpPr/>
            <p:nvPr/>
          </p:nvGrpSpPr>
          <p:grpSpPr>
            <a:xfrm rot="-899960">
              <a:off x="3636385" y="645423"/>
              <a:ext cx="542125" cy="827522"/>
              <a:chOff x="8357349" y="3483709"/>
              <a:chExt cx="542141" cy="827547"/>
            </a:xfrm>
          </p:grpSpPr>
          <p:sp>
            <p:nvSpPr>
              <p:cNvPr id="326" name="Google Shape;326;p31"/>
              <p:cNvSpPr/>
              <p:nvPr/>
            </p:nvSpPr>
            <p:spPr>
              <a:xfrm>
                <a:off x="8357349" y="3483709"/>
                <a:ext cx="542141" cy="827547"/>
              </a:xfrm>
              <a:custGeom>
                <a:avLst/>
                <a:gdLst/>
                <a:ahLst/>
                <a:cxnLst/>
                <a:rect l="l" t="t" r="r" b="b"/>
                <a:pathLst>
                  <a:path w="32165" h="49098" extrusionOk="0">
                    <a:moveTo>
                      <a:pt x="16083" y="1849"/>
                    </a:moveTo>
                    <a:cubicBezTo>
                      <a:pt x="19114" y="1849"/>
                      <a:pt x="21628" y="3586"/>
                      <a:pt x="21628" y="5694"/>
                    </a:cubicBezTo>
                    <a:cubicBezTo>
                      <a:pt x="21628" y="6618"/>
                      <a:pt x="21148" y="7505"/>
                      <a:pt x="20334" y="8134"/>
                    </a:cubicBezTo>
                    <a:cubicBezTo>
                      <a:pt x="20002" y="7912"/>
                      <a:pt x="19595" y="7838"/>
                      <a:pt x="19262" y="7838"/>
                    </a:cubicBezTo>
                    <a:lnTo>
                      <a:pt x="12866" y="7838"/>
                    </a:lnTo>
                    <a:cubicBezTo>
                      <a:pt x="12570" y="7838"/>
                      <a:pt x="12201" y="7875"/>
                      <a:pt x="11831" y="8134"/>
                    </a:cubicBezTo>
                    <a:cubicBezTo>
                      <a:pt x="11018" y="7505"/>
                      <a:pt x="10537" y="6618"/>
                      <a:pt x="10537" y="5694"/>
                    </a:cubicBezTo>
                    <a:cubicBezTo>
                      <a:pt x="10537" y="3586"/>
                      <a:pt x="13014" y="1849"/>
                      <a:pt x="16083" y="1849"/>
                    </a:cubicBezTo>
                    <a:close/>
                    <a:moveTo>
                      <a:pt x="16378" y="629"/>
                    </a:moveTo>
                    <a:cubicBezTo>
                      <a:pt x="16526" y="629"/>
                      <a:pt x="16674" y="666"/>
                      <a:pt x="16785" y="666"/>
                    </a:cubicBezTo>
                    <a:cubicBezTo>
                      <a:pt x="17081" y="703"/>
                      <a:pt x="17303" y="740"/>
                      <a:pt x="17524" y="813"/>
                    </a:cubicBezTo>
                    <a:cubicBezTo>
                      <a:pt x="18005" y="887"/>
                      <a:pt x="18449" y="1072"/>
                      <a:pt x="18892" y="1220"/>
                    </a:cubicBezTo>
                    <a:cubicBezTo>
                      <a:pt x="19299" y="1405"/>
                      <a:pt x="19632" y="1590"/>
                      <a:pt x="19891" y="1775"/>
                    </a:cubicBezTo>
                    <a:cubicBezTo>
                      <a:pt x="20186" y="1960"/>
                      <a:pt x="20408" y="2144"/>
                      <a:pt x="20593" y="2329"/>
                    </a:cubicBezTo>
                    <a:lnTo>
                      <a:pt x="21000" y="2736"/>
                    </a:lnTo>
                    <a:cubicBezTo>
                      <a:pt x="20926" y="2662"/>
                      <a:pt x="20741" y="2551"/>
                      <a:pt x="20556" y="2403"/>
                    </a:cubicBezTo>
                    <a:cubicBezTo>
                      <a:pt x="20371" y="2255"/>
                      <a:pt x="20075" y="2144"/>
                      <a:pt x="19743" y="1997"/>
                    </a:cubicBezTo>
                    <a:cubicBezTo>
                      <a:pt x="19447" y="1849"/>
                      <a:pt x="19114" y="1738"/>
                      <a:pt x="18708" y="1627"/>
                    </a:cubicBezTo>
                    <a:cubicBezTo>
                      <a:pt x="18338" y="1553"/>
                      <a:pt x="17857" y="1442"/>
                      <a:pt x="17414" y="1331"/>
                    </a:cubicBezTo>
                    <a:cubicBezTo>
                      <a:pt x="17155" y="1294"/>
                      <a:pt x="16933" y="1294"/>
                      <a:pt x="16711" y="1294"/>
                    </a:cubicBezTo>
                    <a:lnTo>
                      <a:pt x="15972" y="1294"/>
                    </a:lnTo>
                    <a:cubicBezTo>
                      <a:pt x="15750" y="1294"/>
                      <a:pt x="15454" y="1331"/>
                      <a:pt x="15232" y="1331"/>
                    </a:cubicBezTo>
                    <a:cubicBezTo>
                      <a:pt x="14974" y="1405"/>
                      <a:pt x="14715" y="1405"/>
                      <a:pt x="14456" y="1479"/>
                    </a:cubicBezTo>
                    <a:cubicBezTo>
                      <a:pt x="13938" y="1590"/>
                      <a:pt x="13421" y="1775"/>
                      <a:pt x="12940" y="1960"/>
                    </a:cubicBezTo>
                    <a:cubicBezTo>
                      <a:pt x="12423" y="2144"/>
                      <a:pt x="12016" y="2403"/>
                      <a:pt x="11535" y="2699"/>
                    </a:cubicBezTo>
                    <a:cubicBezTo>
                      <a:pt x="11129" y="3032"/>
                      <a:pt x="10759" y="3328"/>
                      <a:pt x="10463" y="3771"/>
                    </a:cubicBezTo>
                    <a:cubicBezTo>
                      <a:pt x="10204" y="4141"/>
                      <a:pt x="9982" y="4585"/>
                      <a:pt x="9872" y="4954"/>
                    </a:cubicBezTo>
                    <a:cubicBezTo>
                      <a:pt x="9835" y="5065"/>
                      <a:pt x="9835" y="5139"/>
                      <a:pt x="9798" y="5287"/>
                    </a:cubicBezTo>
                    <a:cubicBezTo>
                      <a:pt x="9798" y="5435"/>
                      <a:pt x="9724" y="5509"/>
                      <a:pt x="9724" y="5620"/>
                    </a:cubicBezTo>
                    <a:cubicBezTo>
                      <a:pt x="9687" y="5805"/>
                      <a:pt x="9724" y="6026"/>
                      <a:pt x="9724" y="6211"/>
                    </a:cubicBezTo>
                    <a:cubicBezTo>
                      <a:pt x="9798" y="6581"/>
                      <a:pt x="9872" y="6951"/>
                      <a:pt x="10019" y="7283"/>
                    </a:cubicBezTo>
                    <a:cubicBezTo>
                      <a:pt x="10167" y="7579"/>
                      <a:pt x="10278" y="7838"/>
                      <a:pt x="10426" y="8023"/>
                    </a:cubicBezTo>
                    <a:cubicBezTo>
                      <a:pt x="10648" y="8208"/>
                      <a:pt x="10796" y="8319"/>
                      <a:pt x="10833" y="8466"/>
                    </a:cubicBezTo>
                    <a:cubicBezTo>
                      <a:pt x="10759" y="8392"/>
                      <a:pt x="10611" y="8282"/>
                      <a:pt x="10426" y="8097"/>
                    </a:cubicBezTo>
                    <a:cubicBezTo>
                      <a:pt x="10241" y="7912"/>
                      <a:pt x="10056" y="7690"/>
                      <a:pt x="9872" y="7357"/>
                    </a:cubicBezTo>
                    <a:cubicBezTo>
                      <a:pt x="9687" y="7025"/>
                      <a:pt x="9539" y="6655"/>
                      <a:pt x="9465" y="6248"/>
                    </a:cubicBezTo>
                    <a:cubicBezTo>
                      <a:pt x="9428" y="6026"/>
                      <a:pt x="9354" y="5805"/>
                      <a:pt x="9354" y="5546"/>
                    </a:cubicBezTo>
                    <a:lnTo>
                      <a:pt x="9354" y="5250"/>
                    </a:lnTo>
                    <a:cubicBezTo>
                      <a:pt x="9354" y="5102"/>
                      <a:pt x="9428" y="4954"/>
                      <a:pt x="9428" y="4880"/>
                    </a:cubicBezTo>
                    <a:cubicBezTo>
                      <a:pt x="9502" y="4363"/>
                      <a:pt x="9687" y="3845"/>
                      <a:pt x="10019" y="3328"/>
                    </a:cubicBezTo>
                    <a:cubicBezTo>
                      <a:pt x="10352" y="2884"/>
                      <a:pt x="10685" y="2403"/>
                      <a:pt x="11166" y="2107"/>
                    </a:cubicBezTo>
                    <a:cubicBezTo>
                      <a:pt x="11609" y="1738"/>
                      <a:pt x="12127" y="1442"/>
                      <a:pt x="12681" y="1220"/>
                    </a:cubicBezTo>
                    <a:cubicBezTo>
                      <a:pt x="13236" y="998"/>
                      <a:pt x="13790" y="850"/>
                      <a:pt x="14345" y="740"/>
                    </a:cubicBezTo>
                    <a:cubicBezTo>
                      <a:pt x="14900" y="666"/>
                      <a:pt x="15454" y="629"/>
                      <a:pt x="16009" y="629"/>
                    </a:cubicBezTo>
                    <a:close/>
                    <a:moveTo>
                      <a:pt x="18966" y="8134"/>
                    </a:moveTo>
                    <a:cubicBezTo>
                      <a:pt x="18966" y="8134"/>
                      <a:pt x="16378" y="8392"/>
                      <a:pt x="14308" y="8688"/>
                    </a:cubicBezTo>
                    <a:cubicBezTo>
                      <a:pt x="12275" y="9058"/>
                      <a:pt x="11424" y="9723"/>
                      <a:pt x="11424" y="9723"/>
                    </a:cubicBezTo>
                    <a:cubicBezTo>
                      <a:pt x="11461" y="8392"/>
                      <a:pt x="12423" y="8134"/>
                      <a:pt x="13051" y="8134"/>
                    </a:cubicBezTo>
                    <a:close/>
                    <a:moveTo>
                      <a:pt x="26356" y="27870"/>
                    </a:moveTo>
                    <a:cubicBezTo>
                      <a:pt x="26358" y="27884"/>
                      <a:pt x="26359" y="27899"/>
                      <a:pt x="26360" y="27913"/>
                    </a:cubicBezTo>
                    <a:cubicBezTo>
                      <a:pt x="26360" y="27897"/>
                      <a:pt x="26359" y="27883"/>
                      <a:pt x="26356" y="27870"/>
                    </a:cubicBezTo>
                    <a:close/>
                    <a:moveTo>
                      <a:pt x="16231" y="14714"/>
                    </a:moveTo>
                    <a:cubicBezTo>
                      <a:pt x="16711" y="14751"/>
                      <a:pt x="17118" y="14751"/>
                      <a:pt x="17524" y="14788"/>
                    </a:cubicBezTo>
                    <a:cubicBezTo>
                      <a:pt x="18005" y="14899"/>
                      <a:pt x="18449" y="14936"/>
                      <a:pt x="18929" y="15010"/>
                    </a:cubicBezTo>
                    <a:cubicBezTo>
                      <a:pt x="19373" y="15121"/>
                      <a:pt x="19817" y="15269"/>
                      <a:pt x="20223" y="15343"/>
                    </a:cubicBezTo>
                    <a:cubicBezTo>
                      <a:pt x="21924" y="15861"/>
                      <a:pt x="23440" y="16674"/>
                      <a:pt x="24734" y="17709"/>
                    </a:cubicBezTo>
                    <a:cubicBezTo>
                      <a:pt x="24882" y="17857"/>
                      <a:pt x="25067" y="17931"/>
                      <a:pt x="25214" y="18079"/>
                    </a:cubicBezTo>
                    <a:lnTo>
                      <a:pt x="25436" y="18264"/>
                    </a:lnTo>
                    <a:lnTo>
                      <a:pt x="25658" y="18449"/>
                    </a:lnTo>
                    <a:cubicBezTo>
                      <a:pt x="25954" y="18707"/>
                      <a:pt x="26213" y="19003"/>
                      <a:pt x="26508" y="19225"/>
                    </a:cubicBezTo>
                    <a:cubicBezTo>
                      <a:pt x="26730" y="19521"/>
                      <a:pt x="27026" y="19779"/>
                      <a:pt x="27248" y="20075"/>
                    </a:cubicBezTo>
                    <a:lnTo>
                      <a:pt x="27433" y="20297"/>
                    </a:lnTo>
                    <a:lnTo>
                      <a:pt x="27581" y="20519"/>
                    </a:lnTo>
                    <a:cubicBezTo>
                      <a:pt x="27654" y="20667"/>
                      <a:pt x="27765" y="20815"/>
                      <a:pt x="27876" y="20926"/>
                    </a:cubicBezTo>
                    <a:lnTo>
                      <a:pt x="28172" y="21369"/>
                    </a:lnTo>
                    <a:lnTo>
                      <a:pt x="28431" y="21776"/>
                    </a:lnTo>
                    <a:cubicBezTo>
                      <a:pt x="28616" y="22035"/>
                      <a:pt x="28764" y="22330"/>
                      <a:pt x="28911" y="22663"/>
                    </a:cubicBezTo>
                    <a:cubicBezTo>
                      <a:pt x="29059" y="22922"/>
                      <a:pt x="29133" y="23218"/>
                      <a:pt x="29281" y="23477"/>
                    </a:cubicBezTo>
                    <a:cubicBezTo>
                      <a:pt x="29318" y="23624"/>
                      <a:pt x="29429" y="23772"/>
                      <a:pt x="29466" y="23883"/>
                    </a:cubicBezTo>
                    <a:lnTo>
                      <a:pt x="29614" y="24327"/>
                    </a:lnTo>
                    <a:cubicBezTo>
                      <a:pt x="29799" y="24881"/>
                      <a:pt x="29984" y="25325"/>
                      <a:pt x="30021" y="25843"/>
                    </a:cubicBezTo>
                    <a:cubicBezTo>
                      <a:pt x="30095" y="26286"/>
                      <a:pt x="30205" y="26767"/>
                      <a:pt x="30242" y="27137"/>
                    </a:cubicBezTo>
                    <a:cubicBezTo>
                      <a:pt x="30279" y="27543"/>
                      <a:pt x="30353" y="27876"/>
                      <a:pt x="30353" y="28209"/>
                    </a:cubicBezTo>
                    <a:lnTo>
                      <a:pt x="30353" y="28985"/>
                    </a:lnTo>
                    <a:lnTo>
                      <a:pt x="30353" y="29614"/>
                    </a:lnTo>
                    <a:cubicBezTo>
                      <a:pt x="30353" y="29614"/>
                      <a:pt x="30279" y="29392"/>
                      <a:pt x="30242" y="28985"/>
                    </a:cubicBezTo>
                    <a:cubicBezTo>
                      <a:pt x="30205" y="28763"/>
                      <a:pt x="30205" y="28505"/>
                      <a:pt x="30168" y="28209"/>
                    </a:cubicBezTo>
                    <a:cubicBezTo>
                      <a:pt x="30095" y="27913"/>
                      <a:pt x="30021" y="27543"/>
                      <a:pt x="29910" y="27174"/>
                    </a:cubicBezTo>
                    <a:cubicBezTo>
                      <a:pt x="29873" y="26804"/>
                      <a:pt x="29688" y="26397"/>
                      <a:pt x="29540" y="25917"/>
                    </a:cubicBezTo>
                    <a:cubicBezTo>
                      <a:pt x="29429" y="25473"/>
                      <a:pt x="29244" y="24992"/>
                      <a:pt x="28985" y="24512"/>
                    </a:cubicBezTo>
                    <a:cubicBezTo>
                      <a:pt x="28948" y="24364"/>
                      <a:pt x="28911" y="24253"/>
                      <a:pt x="28801" y="24142"/>
                    </a:cubicBezTo>
                    <a:cubicBezTo>
                      <a:pt x="28764" y="23994"/>
                      <a:pt x="28690" y="23883"/>
                      <a:pt x="28616" y="23772"/>
                    </a:cubicBezTo>
                    <a:cubicBezTo>
                      <a:pt x="28505" y="23514"/>
                      <a:pt x="28357" y="23255"/>
                      <a:pt x="28209" y="22959"/>
                    </a:cubicBezTo>
                    <a:cubicBezTo>
                      <a:pt x="28024" y="22737"/>
                      <a:pt x="27876" y="22478"/>
                      <a:pt x="27691" y="22183"/>
                    </a:cubicBezTo>
                    <a:lnTo>
                      <a:pt x="27433" y="21776"/>
                    </a:lnTo>
                    <a:cubicBezTo>
                      <a:pt x="27322" y="21628"/>
                      <a:pt x="27248" y="21554"/>
                      <a:pt x="27100" y="21406"/>
                    </a:cubicBezTo>
                    <a:cubicBezTo>
                      <a:pt x="27026" y="21258"/>
                      <a:pt x="26915" y="21110"/>
                      <a:pt x="26767" y="21036"/>
                    </a:cubicBezTo>
                    <a:lnTo>
                      <a:pt x="26656" y="20852"/>
                    </a:lnTo>
                    <a:lnTo>
                      <a:pt x="26471" y="20667"/>
                    </a:lnTo>
                    <a:cubicBezTo>
                      <a:pt x="26213" y="20445"/>
                      <a:pt x="25991" y="20149"/>
                      <a:pt x="25732" y="19927"/>
                    </a:cubicBezTo>
                    <a:lnTo>
                      <a:pt x="24882" y="19225"/>
                    </a:lnTo>
                    <a:lnTo>
                      <a:pt x="24697" y="19040"/>
                    </a:lnTo>
                    <a:lnTo>
                      <a:pt x="24475" y="18892"/>
                    </a:lnTo>
                    <a:cubicBezTo>
                      <a:pt x="24327" y="18818"/>
                      <a:pt x="24142" y="18670"/>
                      <a:pt x="23994" y="18596"/>
                    </a:cubicBezTo>
                    <a:cubicBezTo>
                      <a:pt x="22774" y="17746"/>
                      <a:pt x="21332" y="17044"/>
                      <a:pt x="19817" y="16637"/>
                    </a:cubicBezTo>
                    <a:cubicBezTo>
                      <a:pt x="19447" y="16563"/>
                      <a:pt x="19003" y="16452"/>
                      <a:pt x="18597" y="16378"/>
                    </a:cubicBezTo>
                    <a:cubicBezTo>
                      <a:pt x="18190" y="16304"/>
                      <a:pt x="17820" y="16267"/>
                      <a:pt x="17414" y="16193"/>
                    </a:cubicBezTo>
                    <a:cubicBezTo>
                      <a:pt x="16970" y="16193"/>
                      <a:pt x="16526" y="16119"/>
                      <a:pt x="16120" y="16119"/>
                    </a:cubicBezTo>
                    <a:lnTo>
                      <a:pt x="15491" y="16119"/>
                    </a:lnTo>
                    <a:cubicBezTo>
                      <a:pt x="15269" y="16119"/>
                      <a:pt x="15084" y="16193"/>
                      <a:pt x="14863" y="16193"/>
                    </a:cubicBezTo>
                    <a:cubicBezTo>
                      <a:pt x="13199" y="16304"/>
                      <a:pt x="11498" y="16785"/>
                      <a:pt x="9946" y="17561"/>
                    </a:cubicBezTo>
                    <a:cubicBezTo>
                      <a:pt x="8430" y="18301"/>
                      <a:pt x="7062" y="19373"/>
                      <a:pt x="5879" y="20630"/>
                    </a:cubicBezTo>
                    <a:cubicBezTo>
                      <a:pt x="4770" y="21850"/>
                      <a:pt x="3845" y="23292"/>
                      <a:pt x="3254" y="24771"/>
                    </a:cubicBezTo>
                    <a:cubicBezTo>
                      <a:pt x="2921" y="25510"/>
                      <a:pt x="2736" y="26286"/>
                      <a:pt x="2551" y="27026"/>
                    </a:cubicBezTo>
                    <a:cubicBezTo>
                      <a:pt x="2514" y="27395"/>
                      <a:pt x="2440" y="27765"/>
                      <a:pt x="2367" y="28135"/>
                    </a:cubicBezTo>
                    <a:cubicBezTo>
                      <a:pt x="2330" y="28579"/>
                      <a:pt x="2330" y="28948"/>
                      <a:pt x="2293" y="29318"/>
                    </a:cubicBezTo>
                    <a:lnTo>
                      <a:pt x="2293" y="29577"/>
                    </a:lnTo>
                    <a:lnTo>
                      <a:pt x="2293" y="29799"/>
                    </a:lnTo>
                    <a:lnTo>
                      <a:pt x="2293" y="30353"/>
                    </a:lnTo>
                    <a:cubicBezTo>
                      <a:pt x="2293" y="30538"/>
                      <a:pt x="2293" y="30723"/>
                      <a:pt x="2330" y="30908"/>
                    </a:cubicBezTo>
                    <a:cubicBezTo>
                      <a:pt x="2330" y="31093"/>
                      <a:pt x="2330" y="31277"/>
                      <a:pt x="2367" y="31425"/>
                    </a:cubicBezTo>
                    <a:cubicBezTo>
                      <a:pt x="2367" y="31610"/>
                      <a:pt x="2440" y="31795"/>
                      <a:pt x="2440" y="31943"/>
                    </a:cubicBezTo>
                    <a:cubicBezTo>
                      <a:pt x="2477" y="32128"/>
                      <a:pt x="2477" y="32276"/>
                      <a:pt x="2514" y="32460"/>
                    </a:cubicBezTo>
                    <a:cubicBezTo>
                      <a:pt x="2551" y="32756"/>
                      <a:pt x="2662" y="33089"/>
                      <a:pt x="2736" y="33422"/>
                    </a:cubicBezTo>
                    <a:cubicBezTo>
                      <a:pt x="3069" y="34716"/>
                      <a:pt x="3550" y="35825"/>
                      <a:pt x="4104" y="36749"/>
                    </a:cubicBezTo>
                    <a:cubicBezTo>
                      <a:pt x="4585" y="37673"/>
                      <a:pt x="5139" y="38450"/>
                      <a:pt x="5657" y="39041"/>
                    </a:cubicBezTo>
                    <a:cubicBezTo>
                      <a:pt x="6174" y="39670"/>
                      <a:pt x="6581" y="40113"/>
                      <a:pt x="6914" y="40409"/>
                    </a:cubicBezTo>
                    <a:cubicBezTo>
                      <a:pt x="7247" y="40668"/>
                      <a:pt x="7358" y="40853"/>
                      <a:pt x="7358" y="40853"/>
                    </a:cubicBezTo>
                    <a:cubicBezTo>
                      <a:pt x="7358" y="40853"/>
                      <a:pt x="7173" y="40705"/>
                      <a:pt x="6803" y="40483"/>
                    </a:cubicBezTo>
                    <a:cubicBezTo>
                      <a:pt x="6507" y="40261"/>
                      <a:pt x="5990" y="39855"/>
                      <a:pt x="5398" y="39300"/>
                    </a:cubicBezTo>
                    <a:cubicBezTo>
                      <a:pt x="4844" y="38745"/>
                      <a:pt x="4141" y="38006"/>
                      <a:pt x="3550" y="37082"/>
                    </a:cubicBezTo>
                    <a:cubicBezTo>
                      <a:pt x="2884" y="36158"/>
                      <a:pt x="2293" y="34974"/>
                      <a:pt x="1886" y="33643"/>
                    </a:cubicBezTo>
                    <a:cubicBezTo>
                      <a:pt x="1849" y="33607"/>
                      <a:pt x="1738" y="33274"/>
                      <a:pt x="1664" y="32904"/>
                    </a:cubicBezTo>
                    <a:lnTo>
                      <a:pt x="1516" y="32350"/>
                    </a:lnTo>
                    <a:cubicBezTo>
                      <a:pt x="1479" y="32165"/>
                      <a:pt x="1479" y="31980"/>
                      <a:pt x="1405" y="31795"/>
                    </a:cubicBezTo>
                    <a:cubicBezTo>
                      <a:pt x="1331" y="31425"/>
                      <a:pt x="1331" y="31056"/>
                      <a:pt x="1294" y="30649"/>
                    </a:cubicBezTo>
                    <a:cubicBezTo>
                      <a:pt x="1294" y="30464"/>
                      <a:pt x="1294" y="30242"/>
                      <a:pt x="1220" y="30057"/>
                    </a:cubicBezTo>
                    <a:lnTo>
                      <a:pt x="1220" y="29909"/>
                    </a:lnTo>
                    <a:lnTo>
                      <a:pt x="1220" y="29836"/>
                    </a:lnTo>
                    <a:lnTo>
                      <a:pt x="1220" y="29762"/>
                    </a:lnTo>
                    <a:lnTo>
                      <a:pt x="1220" y="29725"/>
                    </a:lnTo>
                    <a:lnTo>
                      <a:pt x="1220" y="29466"/>
                    </a:lnTo>
                    <a:cubicBezTo>
                      <a:pt x="1220" y="29059"/>
                      <a:pt x="1220" y="28652"/>
                      <a:pt x="1294" y="28246"/>
                    </a:cubicBezTo>
                    <a:cubicBezTo>
                      <a:pt x="1331" y="27839"/>
                      <a:pt x="1368" y="27395"/>
                      <a:pt x="1405" y="26952"/>
                    </a:cubicBezTo>
                    <a:cubicBezTo>
                      <a:pt x="1553" y="26101"/>
                      <a:pt x="1775" y="25251"/>
                      <a:pt x="2108" y="24401"/>
                    </a:cubicBezTo>
                    <a:cubicBezTo>
                      <a:pt x="2699" y="22737"/>
                      <a:pt x="3624" y="21110"/>
                      <a:pt x="4881" y="19706"/>
                    </a:cubicBezTo>
                    <a:cubicBezTo>
                      <a:pt x="6138" y="18301"/>
                      <a:pt x="7653" y="17118"/>
                      <a:pt x="9354" y="16230"/>
                    </a:cubicBezTo>
                    <a:cubicBezTo>
                      <a:pt x="11092" y="15380"/>
                      <a:pt x="12977" y="14899"/>
                      <a:pt x="14826" y="14751"/>
                    </a:cubicBezTo>
                    <a:cubicBezTo>
                      <a:pt x="15047" y="14751"/>
                      <a:pt x="15269" y="14751"/>
                      <a:pt x="15528" y="14714"/>
                    </a:cubicBezTo>
                    <a:close/>
                    <a:moveTo>
                      <a:pt x="16083" y="17450"/>
                    </a:moveTo>
                    <a:cubicBezTo>
                      <a:pt x="16711" y="17450"/>
                      <a:pt x="17488" y="17487"/>
                      <a:pt x="18412" y="17672"/>
                    </a:cubicBezTo>
                    <a:cubicBezTo>
                      <a:pt x="19299" y="17857"/>
                      <a:pt x="20334" y="18116"/>
                      <a:pt x="21332" y="18633"/>
                    </a:cubicBezTo>
                    <a:cubicBezTo>
                      <a:pt x="22368" y="19151"/>
                      <a:pt x="23366" y="19853"/>
                      <a:pt x="24327" y="20815"/>
                    </a:cubicBezTo>
                    <a:cubicBezTo>
                      <a:pt x="24586" y="21036"/>
                      <a:pt x="24771" y="21258"/>
                      <a:pt x="24993" y="21517"/>
                    </a:cubicBezTo>
                    <a:cubicBezTo>
                      <a:pt x="25214" y="21776"/>
                      <a:pt x="25399" y="22072"/>
                      <a:pt x="25621" y="22330"/>
                    </a:cubicBezTo>
                    <a:cubicBezTo>
                      <a:pt x="26065" y="22885"/>
                      <a:pt x="26434" y="23477"/>
                      <a:pt x="26693" y="24179"/>
                    </a:cubicBezTo>
                    <a:cubicBezTo>
                      <a:pt x="27285" y="25473"/>
                      <a:pt x="27728" y="26952"/>
                      <a:pt x="27802" y="28468"/>
                    </a:cubicBezTo>
                    <a:cubicBezTo>
                      <a:pt x="27913" y="30020"/>
                      <a:pt x="27728" y="31573"/>
                      <a:pt x="27211" y="33015"/>
                    </a:cubicBezTo>
                    <a:cubicBezTo>
                      <a:pt x="26693" y="34494"/>
                      <a:pt x="25917" y="35825"/>
                      <a:pt x="24956" y="36971"/>
                    </a:cubicBezTo>
                    <a:lnTo>
                      <a:pt x="24327" y="37525"/>
                    </a:lnTo>
                    <a:lnTo>
                      <a:pt x="24142" y="37784"/>
                    </a:lnTo>
                    <a:lnTo>
                      <a:pt x="24068" y="37858"/>
                    </a:lnTo>
                    <a:lnTo>
                      <a:pt x="23920" y="37969"/>
                    </a:lnTo>
                    <a:cubicBezTo>
                      <a:pt x="23662" y="38191"/>
                      <a:pt x="23366" y="38413"/>
                      <a:pt x="23144" y="38635"/>
                    </a:cubicBezTo>
                    <a:cubicBezTo>
                      <a:pt x="22811" y="38893"/>
                      <a:pt x="22553" y="39115"/>
                      <a:pt x="22220" y="39300"/>
                    </a:cubicBezTo>
                    <a:cubicBezTo>
                      <a:pt x="21887" y="39485"/>
                      <a:pt x="21554" y="39670"/>
                      <a:pt x="21296" y="39855"/>
                    </a:cubicBezTo>
                    <a:cubicBezTo>
                      <a:pt x="20002" y="40557"/>
                      <a:pt x="18671" y="40927"/>
                      <a:pt x="17377" y="41075"/>
                    </a:cubicBezTo>
                    <a:cubicBezTo>
                      <a:pt x="17192" y="41075"/>
                      <a:pt x="17044" y="41149"/>
                      <a:pt x="16896" y="41149"/>
                    </a:cubicBezTo>
                    <a:lnTo>
                      <a:pt x="16674" y="41186"/>
                    </a:lnTo>
                    <a:lnTo>
                      <a:pt x="15528" y="41186"/>
                    </a:lnTo>
                    <a:cubicBezTo>
                      <a:pt x="15195" y="41149"/>
                      <a:pt x="14900" y="41149"/>
                      <a:pt x="14604" y="41112"/>
                    </a:cubicBezTo>
                    <a:lnTo>
                      <a:pt x="14345" y="41112"/>
                    </a:lnTo>
                    <a:lnTo>
                      <a:pt x="14123" y="41038"/>
                    </a:lnTo>
                    <a:cubicBezTo>
                      <a:pt x="13975" y="41001"/>
                      <a:pt x="13864" y="41001"/>
                      <a:pt x="13717" y="40964"/>
                    </a:cubicBezTo>
                    <a:cubicBezTo>
                      <a:pt x="13569" y="40927"/>
                      <a:pt x="13421" y="40927"/>
                      <a:pt x="13310" y="40853"/>
                    </a:cubicBezTo>
                    <a:cubicBezTo>
                      <a:pt x="13162" y="40816"/>
                      <a:pt x="13014" y="40779"/>
                      <a:pt x="12866" y="40779"/>
                    </a:cubicBezTo>
                    <a:cubicBezTo>
                      <a:pt x="12607" y="40668"/>
                      <a:pt x="12386" y="40631"/>
                      <a:pt x="12127" y="40557"/>
                    </a:cubicBezTo>
                    <a:lnTo>
                      <a:pt x="11461" y="40261"/>
                    </a:lnTo>
                    <a:cubicBezTo>
                      <a:pt x="11350" y="40224"/>
                      <a:pt x="11203" y="40187"/>
                      <a:pt x="11129" y="40113"/>
                    </a:cubicBezTo>
                    <a:cubicBezTo>
                      <a:pt x="11018" y="40076"/>
                      <a:pt x="10907" y="40039"/>
                      <a:pt x="10796" y="40002"/>
                    </a:cubicBezTo>
                    <a:cubicBezTo>
                      <a:pt x="10389" y="39744"/>
                      <a:pt x="10019" y="39633"/>
                      <a:pt x="9687" y="39337"/>
                    </a:cubicBezTo>
                    <a:cubicBezTo>
                      <a:pt x="9354" y="39115"/>
                      <a:pt x="9058" y="38930"/>
                      <a:pt x="8799" y="38708"/>
                    </a:cubicBezTo>
                    <a:cubicBezTo>
                      <a:pt x="8578" y="38524"/>
                      <a:pt x="8356" y="38339"/>
                      <a:pt x="8171" y="38154"/>
                    </a:cubicBezTo>
                    <a:lnTo>
                      <a:pt x="7690" y="37673"/>
                    </a:lnTo>
                    <a:lnTo>
                      <a:pt x="7321" y="37304"/>
                    </a:lnTo>
                    <a:lnTo>
                      <a:pt x="7321" y="37304"/>
                    </a:lnTo>
                    <a:cubicBezTo>
                      <a:pt x="7321" y="37304"/>
                      <a:pt x="7469" y="37415"/>
                      <a:pt x="7764" y="37636"/>
                    </a:cubicBezTo>
                    <a:cubicBezTo>
                      <a:pt x="7875" y="37710"/>
                      <a:pt x="8023" y="37858"/>
                      <a:pt x="8245" y="38006"/>
                    </a:cubicBezTo>
                    <a:cubicBezTo>
                      <a:pt x="8430" y="38154"/>
                      <a:pt x="8725" y="38265"/>
                      <a:pt x="8947" y="38450"/>
                    </a:cubicBezTo>
                    <a:cubicBezTo>
                      <a:pt x="9243" y="38635"/>
                      <a:pt x="9539" y="38782"/>
                      <a:pt x="9872" y="38967"/>
                    </a:cubicBezTo>
                    <a:cubicBezTo>
                      <a:pt x="10093" y="39115"/>
                      <a:pt x="10352" y="39189"/>
                      <a:pt x="10611" y="39300"/>
                    </a:cubicBezTo>
                    <a:cubicBezTo>
                      <a:pt x="7247" y="37415"/>
                      <a:pt x="4991" y="33754"/>
                      <a:pt x="4991" y="29651"/>
                    </a:cubicBezTo>
                    <a:cubicBezTo>
                      <a:pt x="4991" y="23477"/>
                      <a:pt x="9982" y="18486"/>
                      <a:pt x="16120" y="18486"/>
                    </a:cubicBezTo>
                    <a:cubicBezTo>
                      <a:pt x="17007" y="18486"/>
                      <a:pt x="17857" y="18596"/>
                      <a:pt x="18671" y="18781"/>
                    </a:cubicBezTo>
                    <a:lnTo>
                      <a:pt x="17820" y="18781"/>
                    </a:lnTo>
                    <a:cubicBezTo>
                      <a:pt x="17672" y="18781"/>
                      <a:pt x="17598" y="18818"/>
                      <a:pt x="17451" y="18818"/>
                    </a:cubicBezTo>
                    <a:cubicBezTo>
                      <a:pt x="17044" y="18855"/>
                      <a:pt x="16822" y="18929"/>
                      <a:pt x="16822" y="18929"/>
                    </a:cubicBezTo>
                    <a:cubicBezTo>
                      <a:pt x="16822" y="18929"/>
                      <a:pt x="17044" y="18966"/>
                      <a:pt x="17451" y="19040"/>
                    </a:cubicBezTo>
                    <a:cubicBezTo>
                      <a:pt x="17561" y="19040"/>
                      <a:pt x="17672" y="19114"/>
                      <a:pt x="17783" y="19151"/>
                    </a:cubicBezTo>
                    <a:cubicBezTo>
                      <a:pt x="17931" y="19188"/>
                      <a:pt x="18005" y="19225"/>
                      <a:pt x="18153" y="19299"/>
                    </a:cubicBezTo>
                    <a:cubicBezTo>
                      <a:pt x="18412" y="19373"/>
                      <a:pt x="18708" y="19484"/>
                      <a:pt x="19040" y="19558"/>
                    </a:cubicBezTo>
                    <a:cubicBezTo>
                      <a:pt x="19151" y="19595"/>
                      <a:pt x="19336" y="19706"/>
                      <a:pt x="19521" y="19743"/>
                    </a:cubicBezTo>
                    <a:cubicBezTo>
                      <a:pt x="19706" y="19853"/>
                      <a:pt x="19854" y="19890"/>
                      <a:pt x="20039" y="19964"/>
                    </a:cubicBezTo>
                    <a:lnTo>
                      <a:pt x="20334" y="20112"/>
                    </a:lnTo>
                    <a:lnTo>
                      <a:pt x="20593" y="20260"/>
                    </a:lnTo>
                    <a:cubicBezTo>
                      <a:pt x="20778" y="20334"/>
                      <a:pt x="20963" y="20445"/>
                      <a:pt x="21148" y="20593"/>
                    </a:cubicBezTo>
                    <a:cubicBezTo>
                      <a:pt x="21480" y="20815"/>
                      <a:pt x="21887" y="21036"/>
                      <a:pt x="22220" y="21332"/>
                    </a:cubicBezTo>
                    <a:cubicBezTo>
                      <a:pt x="22589" y="21591"/>
                      <a:pt x="22922" y="21924"/>
                      <a:pt x="23218" y="22183"/>
                    </a:cubicBezTo>
                    <a:cubicBezTo>
                      <a:pt x="23514" y="22515"/>
                      <a:pt x="23846" y="22848"/>
                      <a:pt x="24105" y="23218"/>
                    </a:cubicBezTo>
                    <a:cubicBezTo>
                      <a:pt x="24401" y="23550"/>
                      <a:pt x="24623" y="23920"/>
                      <a:pt x="24845" y="24290"/>
                    </a:cubicBezTo>
                    <a:cubicBezTo>
                      <a:pt x="24956" y="24475"/>
                      <a:pt x="25030" y="24660"/>
                      <a:pt x="25177" y="24844"/>
                    </a:cubicBezTo>
                    <a:lnTo>
                      <a:pt x="25325" y="25103"/>
                    </a:lnTo>
                    <a:lnTo>
                      <a:pt x="25436" y="25399"/>
                    </a:lnTo>
                    <a:cubicBezTo>
                      <a:pt x="25547" y="25584"/>
                      <a:pt x="25621" y="25769"/>
                      <a:pt x="25695" y="25880"/>
                    </a:cubicBezTo>
                    <a:cubicBezTo>
                      <a:pt x="25732" y="26064"/>
                      <a:pt x="25806" y="26212"/>
                      <a:pt x="25880" y="26397"/>
                    </a:cubicBezTo>
                    <a:cubicBezTo>
                      <a:pt x="25991" y="26730"/>
                      <a:pt x="26102" y="27063"/>
                      <a:pt x="26176" y="27322"/>
                    </a:cubicBezTo>
                    <a:cubicBezTo>
                      <a:pt x="26250" y="27469"/>
                      <a:pt x="26287" y="27617"/>
                      <a:pt x="26324" y="27691"/>
                    </a:cubicBezTo>
                    <a:cubicBezTo>
                      <a:pt x="26324" y="27779"/>
                      <a:pt x="26347" y="27820"/>
                      <a:pt x="26356" y="27870"/>
                    </a:cubicBezTo>
                    <a:lnTo>
                      <a:pt x="26356" y="27870"/>
                    </a:lnTo>
                    <a:cubicBezTo>
                      <a:pt x="26242" y="26739"/>
                      <a:pt x="25949" y="25645"/>
                      <a:pt x="25547" y="24660"/>
                    </a:cubicBezTo>
                    <a:cubicBezTo>
                      <a:pt x="25325" y="24031"/>
                      <a:pt x="24993" y="23477"/>
                      <a:pt x="24660" y="22922"/>
                    </a:cubicBezTo>
                    <a:cubicBezTo>
                      <a:pt x="24475" y="22700"/>
                      <a:pt x="24290" y="22441"/>
                      <a:pt x="24142" y="22183"/>
                    </a:cubicBezTo>
                    <a:cubicBezTo>
                      <a:pt x="23920" y="21961"/>
                      <a:pt x="23736" y="21702"/>
                      <a:pt x="23551" y="21443"/>
                    </a:cubicBezTo>
                    <a:lnTo>
                      <a:pt x="23403" y="21258"/>
                    </a:lnTo>
                    <a:lnTo>
                      <a:pt x="23292" y="21147"/>
                    </a:lnTo>
                    <a:lnTo>
                      <a:pt x="22959" y="20815"/>
                    </a:lnTo>
                    <a:cubicBezTo>
                      <a:pt x="22737" y="20630"/>
                      <a:pt x="22553" y="20408"/>
                      <a:pt x="22294" y="20260"/>
                    </a:cubicBezTo>
                    <a:cubicBezTo>
                      <a:pt x="22220" y="20149"/>
                      <a:pt x="22072" y="20075"/>
                      <a:pt x="21998" y="19964"/>
                    </a:cubicBezTo>
                    <a:cubicBezTo>
                      <a:pt x="21887" y="19890"/>
                      <a:pt x="21739" y="19779"/>
                      <a:pt x="21665" y="19743"/>
                    </a:cubicBezTo>
                    <a:cubicBezTo>
                      <a:pt x="21443" y="19558"/>
                      <a:pt x="21185" y="19484"/>
                      <a:pt x="20963" y="19299"/>
                    </a:cubicBezTo>
                    <a:cubicBezTo>
                      <a:pt x="20039" y="18744"/>
                      <a:pt x="19114" y="18375"/>
                      <a:pt x="18301" y="18116"/>
                    </a:cubicBezTo>
                    <a:cubicBezTo>
                      <a:pt x="17451" y="17894"/>
                      <a:pt x="16674" y="17746"/>
                      <a:pt x="16083" y="17709"/>
                    </a:cubicBezTo>
                    <a:cubicBezTo>
                      <a:pt x="15417" y="17672"/>
                      <a:pt x="14900" y="17672"/>
                      <a:pt x="14604" y="17672"/>
                    </a:cubicBezTo>
                    <a:lnTo>
                      <a:pt x="14086" y="17672"/>
                    </a:lnTo>
                    <a:cubicBezTo>
                      <a:pt x="14086" y="17672"/>
                      <a:pt x="14271" y="17635"/>
                      <a:pt x="14604" y="17561"/>
                    </a:cubicBezTo>
                    <a:cubicBezTo>
                      <a:pt x="14900" y="17524"/>
                      <a:pt x="15417" y="17450"/>
                      <a:pt x="16083" y="17450"/>
                    </a:cubicBezTo>
                    <a:close/>
                    <a:moveTo>
                      <a:pt x="20519" y="42110"/>
                    </a:moveTo>
                    <a:lnTo>
                      <a:pt x="2145" y="42960"/>
                    </a:lnTo>
                    <a:lnTo>
                      <a:pt x="30575" y="44254"/>
                    </a:lnTo>
                    <a:cubicBezTo>
                      <a:pt x="30242" y="44846"/>
                      <a:pt x="29466" y="45585"/>
                      <a:pt x="27839" y="46324"/>
                    </a:cubicBezTo>
                    <a:lnTo>
                      <a:pt x="9132" y="47101"/>
                    </a:lnTo>
                    <a:lnTo>
                      <a:pt x="17377" y="48062"/>
                    </a:lnTo>
                    <a:lnTo>
                      <a:pt x="16083" y="48062"/>
                    </a:lnTo>
                    <a:cubicBezTo>
                      <a:pt x="3550" y="48062"/>
                      <a:pt x="1331" y="44513"/>
                      <a:pt x="1331" y="43626"/>
                    </a:cubicBezTo>
                    <a:lnTo>
                      <a:pt x="1331" y="42110"/>
                    </a:lnTo>
                    <a:close/>
                    <a:moveTo>
                      <a:pt x="16083" y="0"/>
                    </a:moveTo>
                    <a:cubicBezTo>
                      <a:pt x="12016" y="0"/>
                      <a:pt x="8725" y="2551"/>
                      <a:pt x="8725" y="5657"/>
                    </a:cubicBezTo>
                    <a:cubicBezTo>
                      <a:pt x="8725" y="7320"/>
                      <a:pt x="9650" y="8799"/>
                      <a:pt x="11129" y="9797"/>
                    </a:cubicBezTo>
                    <a:cubicBezTo>
                      <a:pt x="11166" y="11424"/>
                      <a:pt x="13864" y="11942"/>
                      <a:pt x="13864" y="11942"/>
                    </a:cubicBezTo>
                    <a:cubicBezTo>
                      <a:pt x="13864" y="11942"/>
                      <a:pt x="13790" y="13014"/>
                      <a:pt x="13975" y="13827"/>
                    </a:cubicBezTo>
                    <a:cubicBezTo>
                      <a:pt x="6101" y="14862"/>
                      <a:pt x="0" y="21591"/>
                      <a:pt x="0" y="29725"/>
                    </a:cubicBezTo>
                    <a:cubicBezTo>
                      <a:pt x="0" y="34124"/>
                      <a:pt x="1775" y="38154"/>
                      <a:pt x="4659" y="41001"/>
                    </a:cubicBezTo>
                    <a:lnTo>
                      <a:pt x="1331" y="41001"/>
                    </a:lnTo>
                    <a:cubicBezTo>
                      <a:pt x="740" y="41001"/>
                      <a:pt x="259" y="41481"/>
                      <a:pt x="259" y="42073"/>
                    </a:cubicBezTo>
                    <a:lnTo>
                      <a:pt x="259" y="43589"/>
                    </a:lnTo>
                    <a:cubicBezTo>
                      <a:pt x="259" y="45474"/>
                      <a:pt x="3550" y="49097"/>
                      <a:pt x="16083" y="49097"/>
                    </a:cubicBezTo>
                    <a:cubicBezTo>
                      <a:pt x="28579" y="49097"/>
                      <a:pt x="31869" y="45474"/>
                      <a:pt x="31869" y="43589"/>
                    </a:cubicBezTo>
                    <a:lnTo>
                      <a:pt x="31869" y="42110"/>
                    </a:lnTo>
                    <a:cubicBezTo>
                      <a:pt x="31869" y="41518"/>
                      <a:pt x="31425" y="41038"/>
                      <a:pt x="30797" y="41038"/>
                    </a:cubicBezTo>
                    <a:lnTo>
                      <a:pt x="27470" y="41038"/>
                    </a:lnTo>
                    <a:cubicBezTo>
                      <a:pt x="30353" y="38154"/>
                      <a:pt x="32165" y="34161"/>
                      <a:pt x="32165" y="29762"/>
                    </a:cubicBezTo>
                    <a:cubicBezTo>
                      <a:pt x="32091" y="21591"/>
                      <a:pt x="25991" y="14862"/>
                      <a:pt x="18153" y="13827"/>
                    </a:cubicBezTo>
                    <a:cubicBezTo>
                      <a:pt x="18338" y="13014"/>
                      <a:pt x="18301" y="11942"/>
                      <a:pt x="18301" y="11942"/>
                    </a:cubicBezTo>
                    <a:cubicBezTo>
                      <a:pt x="18301" y="11942"/>
                      <a:pt x="20963" y="11461"/>
                      <a:pt x="21000" y="9797"/>
                    </a:cubicBezTo>
                    <a:cubicBezTo>
                      <a:pt x="22479" y="8799"/>
                      <a:pt x="23403" y="7283"/>
                      <a:pt x="23403" y="5657"/>
                    </a:cubicBezTo>
                    <a:cubicBezTo>
                      <a:pt x="23403" y="2551"/>
                      <a:pt x="20149" y="0"/>
                      <a:pt x="1608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7" name="Google Shape;327;p31"/>
              <p:cNvSpPr/>
              <p:nvPr/>
            </p:nvSpPr>
            <p:spPr>
              <a:xfrm>
                <a:off x="8695089" y="3843260"/>
                <a:ext cx="11225" cy="20580"/>
              </a:xfrm>
              <a:custGeom>
                <a:avLst/>
                <a:gdLst/>
                <a:ahLst/>
                <a:cxnLst/>
                <a:rect l="l" t="t" r="r" b="b"/>
                <a:pathLst>
                  <a:path w="666" h="1221" extrusionOk="0">
                    <a:moveTo>
                      <a:pt x="1" y="0"/>
                    </a:moveTo>
                    <a:lnTo>
                      <a:pt x="1" y="259"/>
                    </a:lnTo>
                    <a:lnTo>
                      <a:pt x="111" y="259"/>
                    </a:lnTo>
                    <a:lnTo>
                      <a:pt x="111" y="961"/>
                    </a:lnTo>
                    <a:lnTo>
                      <a:pt x="1" y="961"/>
                    </a:lnTo>
                    <a:lnTo>
                      <a:pt x="1" y="1220"/>
                    </a:lnTo>
                    <a:lnTo>
                      <a:pt x="666" y="1220"/>
                    </a:lnTo>
                    <a:lnTo>
                      <a:pt x="666" y="961"/>
                    </a:lnTo>
                    <a:lnTo>
                      <a:pt x="555" y="961"/>
                    </a:lnTo>
                    <a:lnTo>
                      <a:pt x="555" y="259"/>
                    </a:lnTo>
                    <a:lnTo>
                      <a:pt x="666" y="259"/>
                    </a:lnTo>
                    <a:lnTo>
                      <a:pt x="666"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8" name="Google Shape;328;p31"/>
              <p:cNvSpPr/>
              <p:nvPr/>
            </p:nvSpPr>
            <p:spPr>
              <a:xfrm>
                <a:off x="8747441" y="3899337"/>
                <a:ext cx="10602" cy="21827"/>
              </a:xfrm>
              <a:custGeom>
                <a:avLst/>
                <a:gdLst/>
                <a:ahLst/>
                <a:cxnLst/>
                <a:rect l="l" t="t" r="r" b="b"/>
                <a:pathLst>
                  <a:path w="629" h="1295" extrusionOk="0">
                    <a:moveTo>
                      <a:pt x="0" y="1"/>
                    </a:moveTo>
                    <a:lnTo>
                      <a:pt x="0" y="259"/>
                    </a:lnTo>
                    <a:lnTo>
                      <a:pt x="74" y="259"/>
                    </a:lnTo>
                    <a:lnTo>
                      <a:pt x="74" y="999"/>
                    </a:lnTo>
                    <a:lnTo>
                      <a:pt x="0" y="999"/>
                    </a:lnTo>
                    <a:lnTo>
                      <a:pt x="0" y="1295"/>
                    </a:lnTo>
                    <a:lnTo>
                      <a:pt x="629" y="1295"/>
                    </a:lnTo>
                    <a:lnTo>
                      <a:pt x="629" y="999"/>
                    </a:lnTo>
                    <a:lnTo>
                      <a:pt x="555" y="999"/>
                    </a:lnTo>
                    <a:lnTo>
                      <a:pt x="555" y="259"/>
                    </a:lnTo>
                    <a:lnTo>
                      <a:pt x="629" y="259"/>
                    </a:lnTo>
                    <a:lnTo>
                      <a:pt x="629"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9" name="Google Shape;329;p31"/>
              <p:cNvSpPr/>
              <p:nvPr/>
            </p:nvSpPr>
            <p:spPr>
              <a:xfrm>
                <a:off x="8759897" y="3899337"/>
                <a:ext cx="10602" cy="21827"/>
              </a:xfrm>
              <a:custGeom>
                <a:avLst/>
                <a:gdLst/>
                <a:ahLst/>
                <a:cxnLst/>
                <a:rect l="l" t="t" r="r" b="b"/>
                <a:pathLst>
                  <a:path w="629" h="1295" extrusionOk="0">
                    <a:moveTo>
                      <a:pt x="0" y="1"/>
                    </a:moveTo>
                    <a:lnTo>
                      <a:pt x="0" y="259"/>
                    </a:lnTo>
                    <a:lnTo>
                      <a:pt x="74" y="259"/>
                    </a:lnTo>
                    <a:lnTo>
                      <a:pt x="74" y="999"/>
                    </a:lnTo>
                    <a:lnTo>
                      <a:pt x="0" y="999"/>
                    </a:lnTo>
                    <a:lnTo>
                      <a:pt x="0" y="1295"/>
                    </a:lnTo>
                    <a:lnTo>
                      <a:pt x="629" y="1295"/>
                    </a:lnTo>
                    <a:lnTo>
                      <a:pt x="629" y="999"/>
                    </a:lnTo>
                    <a:lnTo>
                      <a:pt x="555" y="999"/>
                    </a:lnTo>
                    <a:lnTo>
                      <a:pt x="555" y="259"/>
                    </a:lnTo>
                    <a:lnTo>
                      <a:pt x="629" y="259"/>
                    </a:lnTo>
                    <a:lnTo>
                      <a:pt x="629"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0" name="Google Shape;330;p31"/>
              <p:cNvSpPr/>
              <p:nvPr/>
            </p:nvSpPr>
            <p:spPr>
              <a:xfrm>
                <a:off x="8760520" y="3975369"/>
                <a:ext cx="11225" cy="21204"/>
              </a:xfrm>
              <a:custGeom>
                <a:avLst/>
                <a:gdLst/>
                <a:ahLst/>
                <a:cxnLst/>
                <a:rect l="l" t="t" r="r" b="b"/>
                <a:pathLst>
                  <a:path w="666" h="1258" extrusionOk="0">
                    <a:moveTo>
                      <a:pt x="0" y="0"/>
                    </a:moveTo>
                    <a:lnTo>
                      <a:pt x="0" y="296"/>
                    </a:lnTo>
                    <a:lnTo>
                      <a:pt x="148" y="296"/>
                    </a:lnTo>
                    <a:lnTo>
                      <a:pt x="148" y="961"/>
                    </a:lnTo>
                    <a:lnTo>
                      <a:pt x="0" y="961"/>
                    </a:lnTo>
                    <a:lnTo>
                      <a:pt x="0" y="1257"/>
                    </a:lnTo>
                    <a:lnTo>
                      <a:pt x="666" y="1257"/>
                    </a:lnTo>
                    <a:lnTo>
                      <a:pt x="666" y="961"/>
                    </a:lnTo>
                    <a:lnTo>
                      <a:pt x="555" y="961"/>
                    </a:lnTo>
                    <a:lnTo>
                      <a:pt x="555" y="296"/>
                    </a:lnTo>
                    <a:lnTo>
                      <a:pt x="666" y="296"/>
                    </a:lnTo>
                    <a:lnTo>
                      <a:pt x="666"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1" name="Google Shape;331;p31"/>
              <p:cNvSpPr/>
              <p:nvPr/>
            </p:nvSpPr>
            <p:spPr>
              <a:xfrm>
                <a:off x="8772352" y="3975369"/>
                <a:ext cx="10619" cy="21204"/>
              </a:xfrm>
              <a:custGeom>
                <a:avLst/>
                <a:gdLst/>
                <a:ahLst/>
                <a:cxnLst/>
                <a:rect l="l" t="t" r="r" b="b"/>
                <a:pathLst>
                  <a:path w="630" h="1258" extrusionOk="0">
                    <a:moveTo>
                      <a:pt x="1" y="0"/>
                    </a:moveTo>
                    <a:lnTo>
                      <a:pt x="1" y="296"/>
                    </a:lnTo>
                    <a:lnTo>
                      <a:pt x="75" y="296"/>
                    </a:lnTo>
                    <a:lnTo>
                      <a:pt x="75" y="961"/>
                    </a:lnTo>
                    <a:lnTo>
                      <a:pt x="1" y="961"/>
                    </a:lnTo>
                    <a:lnTo>
                      <a:pt x="1" y="1257"/>
                    </a:lnTo>
                    <a:lnTo>
                      <a:pt x="629" y="1257"/>
                    </a:lnTo>
                    <a:lnTo>
                      <a:pt x="629" y="961"/>
                    </a:lnTo>
                    <a:lnTo>
                      <a:pt x="555" y="961"/>
                    </a:lnTo>
                    <a:lnTo>
                      <a:pt x="555" y="296"/>
                    </a:lnTo>
                    <a:lnTo>
                      <a:pt x="629" y="296"/>
                    </a:lnTo>
                    <a:lnTo>
                      <a:pt x="629"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2" name="Google Shape;332;p31"/>
              <p:cNvSpPr/>
              <p:nvPr/>
            </p:nvSpPr>
            <p:spPr>
              <a:xfrm>
                <a:off x="8784202" y="3975369"/>
                <a:ext cx="10602" cy="21204"/>
              </a:xfrm>
              <a:custGeom>
                <a:avLst/>
                <a:gdLst/>
                <a:ahLst/>
                <a:cxnLst/>
                <a:rect l="l" t="t" r="r" b="b"/>
                <a:pathLst>
                  <a:path w="629" h="1258" extrusionOk="0">
                    <a:moveTo>
                      <a:pt x="0" y="0"/>
                    </a:moveTo>
                    <a:lnTo>
                      <a:pt x="0" y="296"/>
                    </a:lnTo>
                    <a:lnTo>
                      <a:pt x="74" y="296"/>
                    </a:lnTo>
                    <a:lnTo>
                      <a:pt x="74" y="961"/>
                    </a:lnTo>
                    <a:lnTo>
                      <a:pt x="0" y="961"/>
                    </a:lnTo>
                    <a:lnTo>
                      <a:pt x="0" y="1257"/>
                    </a:lnTo>
                    <a:lnTo>
                      <a:pt x="629" y="1257"/>
                    </a:lnTo>
                    <a:lnTo>
                      <a:pt x="629" y="961"/>
                    </a:lnTo>
                    <a:lnTo>
                      <a:pt x="555" y="961"/>
                    </a:lnTo>
                    <a:lnTo>
                      <a:pt x="555" y="296"/>
                    </a:lnTo>
                    <a:lnTo>
                      <a:pt x="629" y="296"/>
                    </a:lnTo>
                    <a:lnTo>
                      <a:pt x="629"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3" name="Google Shape;333;p31"/>
              <p:cNvSpPr/>
              <p:nvPr/>
            </p:nvSpPr>
            <p:spPr>
              <a:xfrm>
                <a:off x="8747441" y="4048891"/>
                <a:ext cx="10602" cy="20580"/>
              </a:xfrm>
              <a:custGeom>
                <a:avLst/>
                <a:gdLst/>
                <a:ahLst/>
                <a:cxnLst/>
                <a:rect l="l" t="t" r="r" b="b"/>
                <a:pathLst>
                  <a:path w="629" h="1221" extrusionOk="0">
                    <a:moveTo>
                      <a:pt x="0" y="1"/>
                    </a:moveTo>
                    <a:lnTo>
                      <a:pt x="0" y="259"/>
                    </a:lnTo>
                    <a:lnTo>
                      <a:pt x="74" y="259"/>
                    </a:lnTo>
                    <a:lnTo>
                      <a:pt x="74" y="962"/>
                    </a:lnTo>
                    <a:lnTo>
                      <a:pt x="0" y="962"/>
                    </a:lnTo>
                    <a:lnTo>
                      <a:pt x="0" y="1221"/>
                    </a:lnTo>
                    <a:lnTo>
                      <a:pt x="629" y="1221"/>
                    </a:lnTo>
                    <a:lnTo>
                      <a:pt x="629" y="962"/>
                    </a:lnTo>
                    <a:lnTo>
                      <a:pt x="555" y="962"/>
                    </a:lnTo>
                    <a:lnTo>
                      <a:pt x="555" y="259"/>
                    </a:lnTo>
                    <a:lnTo>
                      <a:pt x="629" y="259"/>
                    </a:lnTo>
                    <a:lnTo>
                      <a:pt x="629"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4" name="Google Shape;334;p31"/>
              <p:cNvSpPr/>
              <p:nvPr/>
            </p:nvSpPr>
            <p:spPr>
              <a:xfrm>
                <a:off x="8759897" y="4048891"/>
                <a:ext cx="21204" cy="20580"/>
              </a:xfrm>
              <a:custGeom>
                <a:avLst/>
                <a:gdLst/>
                <a:ahLst/>
                <a:cxnLst/>
                <a:rect l="l" t="t" r="r" b="b"/>
                <a:pathLst>
                  <a:path w="1258" h="1221" extrusionOk="0">
                    <a:moveTo>
                      <a:pt x="0" y="1"/>
                    </a:moveTo>
                    <a:lnTo>
                      <a:pt x="0" y="259"/>
                    </a:lnTo>
                    <a:lnTo>
                      <a:pt x="37" y="259"/>
                    </a:lnTo>
                    <a:lnTo>
                      <a:pt x="333" y="1221"/>
                    </a:lnTo>
                    <a:lnTo>
                      <a:pt x="925" y="1221"/>
                    </a:lnTo>
                    <a:lnTo>
                      <a:pt x="1147" y="259"/>
                    </a:lnTo>
                    <a:lnTo>
                      <a:pt x="1257" y="259"/>
                    </a:lnTo>
                    <a:lnTo>
                      <a:pt x="1257" y="1"/>
                    </a:lnTo>
                    <a:lnTo>
                      <a:pt x="703" y="1"/>
                    </a:lnTo>
                    <a:lnTo>
                      <a:pt x="703" y="259"/>
                    </a:lnTo>
                    <a:lnTo>
                      <a:pt x="777" y="259"/>
                    </a:lnTo>
                    <a:lnTo>
                      <a:pt x="629" y="925"/>
                    </a:lnTo>
                    <a:lnTo>
                      <a:pt x="555" y="259"/>
                    </a:lnTo>
                    <a:lnTo>
                      <a:pt x="592" y="259"/>
                    </a:lnTo>
                    <a:lnTo>
                      <a:pt x="592"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5" name="Google Shape;335;p31"/>
              <p:cNvSpPr/>
              <p:nvPr/>
            </p:nvSpPr>
            <p:spPr>
              <a:xfrm>
                <a:off x="8694466" y="4111204"/>
                <a:ext cx="21204" cy="20580"/>
              </a:xfrm>
              <a:custGeom>
                <a:avLst/>
                <a:gdLst/>
                <a:ahLst/>
                <a:cxnLst/>
                <a:rect l="l" t="t" r="r" b="b"/>
                <a:pathLst>
                  <a:path w="1258" h="1221" extrusionOk="0">
                    <a:moveTo>
                      <a:pt x="1" y="1"/>
                    </a:moveTo>
                    <a:lnTo>
                      <a:pt x="1" y="259"/>
                    </a:lnTo>
                    <a:lnTo>
                      <a:pt x="74" y="259"/>
                    </a:lnTo>
                    <a:lnTo>
                      <a:pt x="333" y="1221"/>
                    </a:lnTo>
                    <a:lnTo>
                      <a:pt x="925" y="1221"/>
                    </a:lnTo>
                    <a:lnTo>
                      <a:pt x="1184" y="259"/>
                    </a:lnTo>
                    <a:lnTo>
                      <a:pt x="1258" y="259"/>
                    </a:lnTo>
                    <a:lnTo>
                      <a:pt x="1258" y="1"/>
                    </a:lnTo>
                    <a:lnTo>
                      <a:pt x="703" y="1"/>
                    </a:lnTo>
                    <a:lnTo>
                      <a:pt x="703" y="259"/>
                    </a:lnTo>
                    <a:lnTo>
                      <a:pt x="777" y="259"/>
                    </a:lnTo>
                    <a:lnTo>
                      <a:pt x="703" y="925"/>
                    </a:lnTo>
                    <a:lnTo>
                      <a:pt x="629" y="925"/>
                    </a:lnTo>
                    <a:lnTo>
                      <a:pt x="555" y="259"/>
                    </a:lnTo>
                    <a:lnTo>
                      <a:pt x="629" y="259"/>
                    </a:lnTo>
                    <a:lnTo>
                      <a:pt x="629"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6" name="Google Shape;336;p31"/>
              <p:cNvSpPr/>
              <p:nvPr/>
            </p:nvSpPr>
            <p:spPr>
              <a:xfrm>
                <a:off x="8609719" y="4140498"/>
                <a:ext cx="19956" cy="21204"/>
              </a:xfrm>
              <a:custGeom>
                <a:avLst/>
                <a:gdLst/>
                <a:ahLst/>
                <a:cxnLst/>
                <a:rect l="l" t="t" r="r" b="b"/>
                <a:pathLst>
                  <a:path w="1184" h="1258" extrusionOk="0">
                    <a:moveTo>
                      <a:pt x="1" y="0"/>
                    </a:moveTo>
                    <a:lnTo>
                      <a:pt x="1" y="296"/>
                    </a:lnTo>
                    <a:lnTo>
                      <a:pt x="37" y="296"/>
                    </a:lnTo>
                    <a:lnTo>
                      <a:pt x="296" y="1257"/>
                    </a:lnTo>
                    <a:lnTo>
                      <a:pt x="851" y="1257"/>
                    </a:lnTo>
                    <a:lnTo>
                      <a:pt x="1147" y="296"/>
                    </a:lnTo>
                    <a:lnTo>
                      <a:pt x="1184" y="296"/>
                    </a:lnTo>
                    <a:lnTo>
                      <a:pt x="1184" y="0"/>
                    </a:lnTo>
                    <a:lnTo>
                      <a:pt x="666" y="0"/>
                    </a:lnTo>
                    <a:lnTo>
                      <a:pt x="666" y="296"/>
                    </a:lnTo>
                    <a:lnTo>
                      <a:pt x="777" y="296"/>
                    </a:lnTo>
                    <a:lnTo>
                      <a:pt x="629" y="925"/>
                    </a:lnTo>
                    <a:lnTo>
                      <a:pt x="481" y="296"/>
                    </a:lnTo>
                    <a:lnTo>
                      <a:pt x="592" y="296"/>
                    </a:lnTo>
                    <a:lnTo>
                      <a:pt x="592"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7" name="Google Shape;337;p31"/>
              <p:cNvSpPr/>
              <p:nvPr/>
            </p:nvSpPr>
            <p:spPr>
              <a:xfrm>
                <a:off x="8630282" y="4140498"/>
                <a:ext cx="11225" cy="21204"/>
              </a:xfrm>
              <a:custGeom>
                <a:avLst/>
                <a:gdLst/>
                <a:ahLst/>
                <a:cxnLst/>
                <a:rect l="l" t="t" r="r" b="b"/>
                <a:pathLst>
                  <a:path w="666" h="1258" extrusionOk="0">
                    <a:moveTo>
                      <a:pt x="1" y="0"/>
                    </a:moveTo>
                    <a:lnTo>
                      <a:pt x="1" y="296"/>
                    </a:lnTo>
                    <a:lnTo>
                      <a:pt x="111" y="296"/>
                    </a:lnTo>
                    <a:lnTo>
                      <a:pt x="111" y="1035"/>
                    </a:lnTo>
                    <a:lnTo>
                      <a:pt x="1" y="1035"/>
                    </a:lnTo>
                    <a:lnTo>
                      <a:pt x="1" y="1257"/>
                    </a:lnTo>
                    <a:lnTo>
                      <a:pt x="666" y="1257"/>
                    </a:lnTo>
                    <a:lnTo>
                      <a:pt x="666" y="1035"/>
                    </a:lnTo>
                    <a:lnTo>
                      <a:pt x="555" y="1035"/>
                    </a:lnTo>
                    <a:lnTo>
                      <a:pt x="555" y="296"/>
                    </a:lnTo>
                    <a:lnTo>
                      <a:pt x="666" y="296"/>
                    </a:lnTo>
                    <a:lnTo>
                      <a:pt x="666"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8" name="Google Shape;338;p31"/>
              <p:cNvSpPr/>
              <p:nvPr/>
            </p:nvSpPr>
            <p:spPr>
              <a:xfrm>
                <a:off x="8525595" y="4111204"/>
                <a:ext cx="20580" cy="20580"/>
              </a:xfrm>
              <a:custGeom>
                <a:avLst/>
                <a:gdLst/>
                <a:ahLst/>
                <a:cxnLst/>
                <a:rect l="l" t="t" r="r" b="b"/>
                <a:pathLst>
                  <a:path w="1221" h="1221" extrusionOk="0">
                    <a:moveTo>
                      <a:pt x="0" y="1"/>
                    </a:moveTo>
                    <a:lnTo>
                      <a:pt x="0" y="259"/>
                    </a:lnTo>
                    <a:lnTo>
                      <a:pt x="74" y="259"/>
                    </a:lnTo>
                    <a:lnTo>
                      <a:pt x="296" y="1221"/>
                    </a:lnTo>
                    <a:lnTo>
                      <a:pt x="925" y="1221"/>
                    </a:lnTo>
                    <a:lnTo>
                      <a:pt x="1184" y="259"/>
                    </a:lnTo>
                    <a:lnTo>
                      <a:pt x="1221" y="259"/>
                    </a:lnTo>
                    <a:lnTo>
                      <a:pt x="1221" y="1"/>
                    </a:lnTo>
                    <a:lnTo>
                      <a:pt x="740" y="1"/>
                    </a:lnTo>
                    <a:lnTo>
                      <a:pt x="740" y="259"/>
                    </a:lnTo>
                    <a:lnTo>
                      <a:pt x="777" y="259"/>
                    </a:lnTo>
                    <a:lnTo>
                      <a:pt x="666" y="925"/>
                    </a:lnTo>
                    <a:lnTo>
                      <a:pt x="555" y="259"/>
                    </a:lnTo>
                    <a:lnTo>
                      <a:pt x="629" y="259"/>
                    </a:lnTo>
                    <a:lnTo>
                      <a:pt x="629"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9" name="Google Shape;339;p31"/>
              <p:cNvSpPr/>
              <p:nvPr/>
            </p:nvSpPr>
            <p:spPr>
              <a:xfrm>
                <a:off x="8547406" y="4111204"/>
                <a:ext cx="10602" cy="20580"/>
              </a:xfrm>
              <a:custGeom>
                <a:avLst/>
                <a:gdLst/>
                <a:ahLst/>
                <a:cxnLst/>
                <a:rect l="l" t="t" r="r" b="b"/>
                <a:pathLst>
                  <a:path w="629" h="1221" extrusionOk="0">
                    <a:moveTo>
                      <a:pt x="0" y="1"/>
                    </a:moveTo>
                    <a:lnTo>
                      <a:pt x="0" y="259"/>
                    </a:lnTo>
                    <a:lnTo>
                      <a:pt x="74" y="259"/>
                    </a:lnTo>
                    <a:lnTo>
                      <a:pt x="74" y="962"/>
                    </a:lnTo>
                    <a:lnTo>
                      <a:pt x="0" y="962"/>
                    </a:lnTo>
                    <a:lnTo>
                      <a:pt x="0" y="1221"/>
                    </a:lnTo>
                    <a:lnTo>
                      <a:pt x="629" y="1221"/>
                    </a:lnTo>
                    <a:lnTo>
                      <a:pt x="629" y="962"/>
                    </a:lnTo>
                    <a:lnTo>
                      <a:pt x="555" y="962"/>
                    </a:lnTo>
                    <a:lnTo>
                      <a:pt x="555" y="259"/>
                    </a:lnTo>
                    <a:lnTo>
                      <a:pt x="629" y="259"/>
                    </a:lnTo>
                    <a:lnTo>
                      <a:pt x="629"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0" name="Google Shape;340;p31"/>
              <p:cNvSpPr/>
              <p:nvPr/>
            </p:nvSpPr>
            <p:spPr>
              <a:xfrm>
                <a:off x="8558614" y="4111204"/>
                <a:ext cx="11242" cy="20580"/>
              </a:xfrm>
              <a:custGeom>
                <a:avLst/>
                <a:gdLst/>
                <a:ahLst/>
                <a:cxnLst/>
                <a:rect l="l" t="t" r="r" b="b"/>
                <a:pathLst>
                  <a:path w="667" h="1221" extrusionOk="0">
                    <a:moveTo>
                      <a:pt x="1" y="1"/>
                    </a:moveTo>
                    <a:lnTo>
                      <a:pt x="1" y="259"/>
                    </a:lnTo>
                    <a:lnTo>
                      <a:pt x="149" y="259"/>
                    </a:lnTo>
                    <a:lnTo>
                      <a:pt x="149" y="962"/>
                    </a:lnTo>
                    <a:lnTo>
                      <a:pt x="1" y="962"/>
                    </a:lnTo>
                    <a:lnTo>
                      <a:pt x="1" y="1221"/>
                    </a:lnTo>
                    <a:lnTo>
                      <a:pt x="666" y="1221"/>
                    </a:lnTo>
                    <a:lnTo>
                      <a:pt x="666" y="962"/>
                    </a:lnTo>
                    <a:lnTo>
                      <a:pt x="555" y="962"/>
                    </a:lnTo>
                    <a:lnTo>
                      <a:pt x="555" y="259"/>
                    </a:lnTo>
                    <a:lnTo>
                      <a:pt x="666" y="259"/>
                    </a:lnTo>
                    <a:lnTo>
                      <a:pt x="666"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1" name="Google Shape;341;p31"/>
              <p:cNvSpPr/>
              <p:nvPr/>
            </p:nvSpPr>
            <p:spPr>
              <a:xfrm>
                <a:off x="8467024" y="4048891"/>
                <a:ext cx="49857" cy="21827"/>
              </a:xfrm>
              <a:custGeom>
                <a:avLst/>
                <a:gdLst/>
                <a:ahLst/>
                <a:cxnLst/>
                <a:rect l="l" t="t" r="r" b="b"/>
                <a:pathLst>
                  <a:path w="2958" h="1295" extrusionOk="0">
                    <a:moveTo>
                      <a:pt x="703" y="259"/>
                    </a:moveTo>
                    <a:lnTo>
                      <a:pt x="592" y="925"/>
                    </a:lnTo>
                    <a:lnTo>
                      <a:pt x="481" y="259"/>
                    </a:lnTo>
                    <a:close/>
                    <a:moveTo>
                      <a:pt x="1738" y="259"/>
                    </a:moveTo>
                    <a:lnTo>
                      <a:pt x="1738" y="962"/>
                    </a:lnTo>
                    <a:lnTo>
                      <a:pt x="1627" y="962"/>
                    </a:lnTo>
                    <a:lnTo>
                      <a:pt x="1627" y="259"/>
                    </a:lnTo>
                    <a:close/>
                    <a:moveTo>
                      <a:pt x="2292" y="259"/>
                    </a:moveTo>
                    <a:lnTo>
                      <a:pt x="2292" y="999"/>
                    </a:lnTo>
                    <a:lnTo>
                      <a:pt x="2145" y="999"/>
                    </a:lnTo>
                    <a:lnTo>
                      <a:pt x="2145" y="259"/>
                    </a:lnTo>
                    <a:close/>
                    <a:moveTo>
                      <a:pt x="0" y="1"/>
                    </a:moveTo>
                    <a:lnTo>
                      <a:pt x="0" y="259"/>
                    </a:lnTo>
                    <a:lnTo>
                      <a:pt x="37" y="259"/>
                    </a:lnTo>
                    <a:lnTo>
                      <a:pt x="333" y="1295"/>
                    </a:lnTo>
                    <a:lnTo>
                      <a:pt x="924" y="1295"/>
                    </a:lnTo>
                    <a:lnTo>
                      <a:pt x="1183" y="259"/>
                    </a:lnTo>
                    <a:lnTo>
                      <a:pt x="1257" y="259"/>
                    </a:lnTo>
                    <a:lnTo>
                      <a:pt x="1257" y="999"/>
                    </a:lnTo>
                    <a:lnTo>
                      <a:pt x="1146" y="999"/>
                    </a:lnTo>
                    <a:lnTo>
                      <a:pt x="1146" y="1295"/>
                    </a:lnTo>
                    <a:lnTo>
                      <a:pt x="2958" y="1295"/>
                    </a:lnTo>
                    <a:lnTo>
                      <a:pt x="2958" y="999"/>
                    </a:lnTo>
                    <a:lnTo>
                      <a:pt x="2847" y="999"/>
                    </a:lnTo>
                    <a:lnTo>
                      <a:pt x="2847" y="259"/>
                    </a:lnTo>
                    <a:lnTo>
                      <a:pt x="2958" y="259"/>
                    </a:lnTo>
                    <a:lnTo>
                      <a:pt x="295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2" name="Google Shape;342;p31"/>
              <p:cNvSpPr/>
              <p:nvPr/>
            </p:nvSpPr>
            <p:spPr>
              <a:xfrm>
                <a:off x="8452057" y="3975369"/>
                <a:ext cx="11866" cy="21204"/>
              </a:xfrm>
              <a:custGeom>
                <a:avLst/>
                <a:gdLst/>
                <a:ahLst/>
                <a:cxnLst/>
                <a:rect l="l" t="t" r="r" b="b"/>
                <a:pathLst>
                  <a:path w="704" h="1258" extrusionOk="0">
                    <a:moveTo>
                      <a:pt x="1" y="0"/>
                    </a:moveTo>
                    <a:lnTo>
                      <a:pt x="1" y="296"/>
                    </a:lnTo>
                    <a:lnTo>
                      <a:pt x="149" y="296"/>
                    </a:lnTo>
                    <a:lnTo>
                      <a:pt x="149" y="961"/>
                    </a:lnTo>
                    <a:lnTo>
                      <a:pt x="1" y="961"/>
                    </a:lnTo>
                    <a:lnTo>
                      <a:pt x="1" y="1257"/>
                    </a:lnTo>
                    <a:lnTo>
                      <a:pt x="703" y="1257"/>
                    </a:lnTo>
                    <a:lnTo>
                      <a:pt x="703" y="961"/>
                    </a:lnTo>
                    <a:lnTo>
                      <a:pt x="555" y="961"/>
                    </a:lnTo>
                    <a:lnTo>
                      <a:pt x="555" y="296"/>
                    </a:lnTo>
                    <a:lnTo>
                      <a:pt x="703" y="296"/>
                    </a:lnTo>
                    <a:lnTo>
                      <a:pt x="703"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3" name="Google Shape;343;p31"/>
              <p:cNvSpPr/>
              <p:nvPr/>
            </p:nvSpPr>
            <p:spPr>
              <a:xfrm>
                <a:off x="8464530" y="3975369"/>
                <a:ext cx="21827" cy="21204"/>
              </a:xfrm>
              <a:custGeom>
                <a:avLst/>
                <a:gdLst/>
                <a:ahLst/>
                <a:cxnLst/>
                <a:rect l="l" t="t" r="r" b="b"/>
                <a:pathLst>
                  <a:path w="1295" h="1258" extrusionOk="0">
                    <a:moveTo>
                      <a:pt x="0" y="0"/>
                    </a:moveTo>
                    <a:lnTo>
                      <a:pt x="0" y="296"/>
                    </a:lnTo>
                    <a:lnTo>
                      <a:pt x="111" y="296"/>
                    </a:lnTo>
                    <a:lnTo>
                      <a:pt x="222" y="592"/>
                    </a:lnTo>
                    <a:lnTo>
                      <a:pt x="37" y="961"/>
                    </a:lnTo>
                    <a:lnTo>
                      <a:pt x="0" y="961"/>
                    </a:lnTo>
                    <a:lnTo>
                      <a:pt x="0" y="1257"/>
                    </a:lnTo>
                    <a:lnTo>
                      <a:pt x="481" y="1257"/>
                    </a:lnTo>
                    <a:lnTo>
                      <a:pt x="592" y="850"/>
                    </a:lnTo>
                    <a:lnTo>
                      <a:pt x="740" y="1257"/>
                    </a:lnTo>
                    <a:lnTo>
                      <a:pt x="1294" y="1257"/>
                    </a:lnTo>
                    <a:lnTo>
                      <a:pt x="1294" y="961"/>
                    </a:lnTo>
                    <a:lnTo>
                      <a:pt x="1220" y="961"/>
                    </a:lnTo>
                    <a:lnTo>
                      <a:pt x="1036" y="592"/>
                    </a:lnTo>
                    <a:lnTo>
                      <a:pt x="1220" y="296"/>
                    </a:lnTo>
                    <a:lnTo>
                      <a:pt x="1257" y="296"/>
                    </a:lnTo>
                    <a:lnTo>
                      <a:pt x="1257" y="0"/>
                    </a:lnTo>
                    <a:lnTo>
                      <a:pt x="777" y="0"/>
                    </a:lnTo>
                    <a:lnTo>
                      <a:pt x="703" y="370"/>
                    </a:lnTo>
                    <a:lnTo>
                      <a:pt x="666" y="370"/>
                    </a:lnTo>
                    <a:lnTo>
                      <a:pt x="518"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4" name="Google Shape;344;p31"/>
              <p:cNvSpPr/>
              <p:nvPr/>
            </p:nvSpPr>
            <p:spPr>
              <a:xfrm>
                <a:off x="8474491" y="3899337"/>
                <a:ext cx="21827" cy="21827"/>
              </a:xfrm>
              <a:custGeom>
                <a:avLst/>
                <a:gdLst/>
                <a:ahLst/>
                <a:cxnLst/>
                <a:rect l="l" t="t" r="r" b="b"/>
                <a:pathLst>
                  <a:path w="1295" h="1295" extrusionOk="0">
                    <a:moveTo>
                      <a:pt x="75" y="1"/>
                    </a:moveTo>
                    <a:lnTo>
                      <a:pt x="75" y="259"/>
                    </a:lnTo>
                    <a:lnTo>
                      <a:pt x="112" y="259"/>
                    </a:lnTo>
                    <a:lnTo>
                      <a:pt x="297" y="629"/>
                    </a:lnTo>
                    <a:lnTo>
                      <a:pt x="112" y="999"/>
                    </a:lnTo>
                    <a:lnTo>
                      <a:pt x="1" y="999"/>
                    </a:lnTo>
                    <a:lnTo>
                      <a:pt x="1" y="1295"/>
                    </a:lnTo>
                    <a:lnTo>
                      <a:pt x="481" y="1295"/>
                    </a:lnTo>
                    <a:lnTo>
                      <a:pt x="629" y="851"/>
                    </a:lnTo>
                    <a:lnTo>
                      <a:pt x="666" y="851"/>
                    </a:lnTo>
                    <a:lnTo>
                      <a:pt x="814" y="1295"/>
                    </a:lnTo>
                    <a:lnTo>
                      <a:pt x="1295" y="1295"/>
                    </a:lnTo>
                    <a:lnTo>
                      <a:pt x="1295" y="999"/>
                    </a:lnTo>
                    <a:lnTo>
                      <a:pt x="1221" y="999"/>
                    </a:lnTo>
                    <a:lnTo>
                      <a:pt x="1036" y="629"/>
                    </a:lnTo>
                    <a:lnTo>
                      <a:pt x="1221" y="259"/>
                    </a:lnTo>
                    <a:lnTo>
                      <a:pt x="1258" y="259"/>
                    </a:lnTo>
                    <a:lnTo>
                      <a:pt x="1258" y="1"/>
                    </a:lnTo>
                    <a:lnTo>
                      <a:pt x="851" y="1"/>
                    </a:lnTo>
                    <a:lnTo>
                      <a:pt x="703" y="370"/>
                    </a:lnTo>
                    <a:lnTo>
                      <a:pt x="666" y="370"/>
                    </a:lnTo>
                    <a:lnTo>
                      <a:pt x="555"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5" name="Google Shape;345;p31"/>
              <p:cNvSpPr/>
              <p:nvPr/>
            </p:nvSpPr>
            <p:spPr>
              <a:xfrm>
                <a:off x="8523101" y="3843260"/>
                <a:ext cx="21204" cy="20580"/>
              </a:xfrm>
              <a:custGeom>
                <a:avLst/>
                <a:gdLst/>
                <a:ahLst/>
                <a:cxnLst/>
                <a:rect l="l" t="t" r="r" b="b"/>
                <a:pathLst>
                  <a:path w="1258" h="1221" extrusionOk="0">
                    <a:moveTo>
                      <a:pt x="1" y="0"/>
                    </a:moveTo>
                    <a:lnTo>
                      <a:pt x="1" y="259"/>
                    </a:lnTo>
                    <a:lnTo>
                      <a:pt x="38" y="259"/>
                    </a:lnTo>
                    <a:lnTo>
                      <a:pt x="222" y="592"/>
                    </a:lnTo>
                    <a:lnTo>
                      <a:pt x="38" y="998"/>
                    </a:lnTo>
                    <a:lnTo>
                      <a:pt x="1" y="998"/>
                    </a:lnTo>
                    <a:lnTo>
                      <a:pt x="1" y="1220"/>
                    </a:lnTo>
                    <a:lnTo>
                      <a:pt x="407" y="1220"/>
                    </a:lnTo>
                    <a:lnTo>
                      <a:pt x="555" y="814"/>
                    </a:lnTo>
                    <a:lnTo>
                      <a:pt x="592" y="814"/>
                    </a:lnTo>
                    <a:lnTo>
                      <a:pt x="740" y="1220"/>
                    </a:lnTo>
                    <a:lnTo>
                      <a:pt x="1258" y="1220"/>
                    </a:lnTo>
                    <a:lnTo>
                      <a:pt x="1258" y="998"/>
                    </a:lnTo>
                    <a:lnTo>
                      <a:pt x="1184" y="998"/>
                    </a:lnTo>
                    <a:lnTo>
                      <a:pt x="999" y="592"/>
                    </a:lnTo>
                    <a:lnTo>
                      <a:pt x="1147" y="259"/>
                    </a:lnTo>
                    <a:lnTo>
                      <a:pt x="1258" y="259"/>
                    </a:lnTo>
                    <a:lnTo>
                      <a:pt x="1258" y="0"/>
                    </a:lnTo>
                    <a:lnTo>
                      <a:pt x="777" y="0"/>
                    </a:lnTo>
                    <a:lnTo>
                      <a:pt x="629" y="370"/>
                    </a:lnTo>
                    <a:lnTo>
                      <a:pt x="518"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6" name="Google Shape;346;p31"/>
              <p:cNvSpPr/>
              <p:nvPr/>
            </p:nvSpPr>
            <p:spPr>
              <a:xfrm>
                <a:off x="8545535" y="3843260"/>
                <a:ext cx="11225" cy="20580"/>
              </a:xfrm>
              <a:custGeom>
                <a:avLst/>
                <a:gdLst/>
                <a:ahLst/>
                <a:cxnLst/>
                <a:rect l="l" t="t" r="r" b="b"/>
                <a:pathLst>
                  <a:path w="666" h="1221" extrusionOk="0">
                    <a:moveTo>
                      <a:pt x="1" y="0"/>
                    </a:moveTo>
                    <a:lnTo>
                      <a:pt x="1" y="259"/>
                    </a:lnTo>
                    <a:lnTo>
                      <a:pt x="111" y="259"/>
                    </a:lnTo>
                    <a:lnTo>
                      <a:pt x="111" y="998"/>
                    </a:lnTo>
                    <a:lnTo>
                      <a:pt x="1" y="998"/>
                    </a:lnTo>
                    <a:lnTo>
                      <a:pt x="1" y="1220"/>
                    </a:lnTo>
                    <a:lnTo>
                      <a:pt x="666" y="1220"/>
                    </a:lnTo>
                    <a:lnTo>
                      <a:pt x="666" y="998"/>
                    </a:lnTo>
                    <a:lnTo>
                      <a:pt x="518" y="998"/>
                    </a:lnTo>
                    <a:lnTo>
                      <a:pt x="518" y="259"/>
                    </a:lnTo>
                    <a:lnTo>
                      <a:pt x="666" y="259"/>
                    </a:lnTo>
                    <a:lnTo>
                      <a:pt x="666"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7" name="Google Shape;347;p31"/>
              <p:cNvSpPr/>
              <p:nvPr/>
            </p:nvSpPr>
            <p:spPr>
              <a:xfrm>
                <a:off x="8604729" y="3818331"/>
                <a:ext cx="21827" cy="20580"/>
              </a:xfrm>
              <a:custGeom>
                <a:avLst/>
                <a:gdLst/>
                <a:ahLst/>
                <a:cxnLst/>
                <a:rect l="l" t="t" r="r" b="b"/>
                <a:pathLst>
                  <a:path w="1295" h="1221" extrusionOk="0">
                    <a:moveTo>
                      <a:pt x="38" y="0"/>
                    </a:moveTo>
                    <a:lnTo>
                      <a:pt x="38" y="222"/>
                    </a:lnTo>
                    <a:lnTo>
                      <a:pt x="112" y="222"/>
                    </a:lnTo>
                    <a:lnTo>
                      <a:pt x="297" y="592"/>
                    </a:lnTo>
                    <a:lnTo>
                      <a:pt x="112" y="962"/>
                    </a:lnTo>
                    <a:lnTo>
                      <a:pt x="1" y="962"/>
                    </a:lnTo>
                    <a:lnTo>
                      <a:pt x="1" y="1220"/>
                    </a:lnTo>
                    <a:lnTo>
                      <a:pt x="481" y="1220"/>
                    </a:lnTo>
                    <a:lnTo>
                      <a:pt x="592" y="814"/>
                    </a:lnTo>
                    <a:lnTo>
                      <a:pt x="666" y="814"/>
                    </a:lnTo>
                    <a:lnTo>
                      <a:pt x="777" y="1220"/>
                    </a:lnTo>
                    <a:lnTo>
                      <a:pt x="1295" y="1220"/>
                    </a:lnTo>
                    <a:lnTo>
                      <a:pt x="1295" y="962"/>
                    </a:lnTo>
                    <a:lnTo>
                      <a:pt x="1258" y="962"/>
                    </a:lnTo>
                    <a:lnTo>
                      <a:pt x="1036" y="592"/>
                    </a:lnTo>
                    <a:lnTo>
                      <a:pt x="1221" y="222"/>
                    </a:lnTo>
                    <a:lnTo>
                      <a:pt x="1295" y="222"/>
                    </a:lnTo>
                    <a:lnTo>
                      <a:pt x="1295" y="0"/>
                    </a:lnTo>
                    <a:lnTo>
                      <a:pt x="851" y="0"/>
                    </a:lnTo>
                    <a:lnTo>
                      <a:pt x="703" y="370"/>
                    </a:lnTo>
                    <a:lnTo>
                      <a:pt x="555"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8" name="Google Shape;348;p31"/>
              <p:cNvSpPr/>
              <p:nvPr/>
            </p:nvSpPr>
            <p:spPr>
              <a:xfrm>
                <a:off x="8627163" y="3818331"/>
                <a:ext cx="11242" cy="20580"/>
              </a:xfrm>
              <a:custGeom>
                <a:avLst/>
                <a:gdLst/>
                <a:ahLst/>
                <a:cxnLst/>
                <a:rect l="l" t="t" r="r" b="b"/>
                <a:pathLst>
                  <a:path w="667" h="1221" extrusionOk="0">
                    <a:moveTo>
                      <a:pt x="1" y="0"/>
                    </a:moveTo>
                    <a:lnTo>
                      <a:pt x="1" y="222"/>
                    </a:lnTo>
                    <a:lnTo>
                      <a:pt x="112" y="222"/>
                    </a:lnTo>
                    <a:lnTo>
                      <a:pt x="112" y="962"/>
                    </a:lnTo>
                    <a:lnTo>
                      <a:pt x="1" y="962"/>
                    </a:lnTo>
                    <a:lnTo>
                      <a:pt x="1" y="1220"/>
                    </a:lnTo>
                    <a:lnTo>
                      <a:pt x="666" y="1220"/>
                    </a:lnTo>
                    <a:lnTo>
                      <a:pt x="666" y="962"/>
                    </a:lnTo>
                    <a:lnTo>
                      <a:pt x="555" y="962"/>
                    </a:lnTo>
                    <a:lnTo>
                      <a:pt x="555" y="222"/>
                    </a:lnTo>
                    <a:lnTo>
                      <a:pt x="666" y="222"/>
                    </a:lnTo>
                    <a:lnTo>
                      <a:pt x="666"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9" name="Google Shape;349;p31"/>
              <p:cNvSpPr/>
              <p:nvPr/>
            </p:nvSpPr>
            <p:spPr>
              <a:xfrm>
                <a:off x="8639636" y="3818331"/>
                <a:ext cx="11225" cy="20580"/>
              </a:xfrm>
              <a:custGeom>
                <a:avLst/>
                <a:gdLst/>
                <a:ahLst/>
                <a:cxnLst/>
                <a:rect l="l" t="t" r="r" b="b"/>
                <a:pathLst>
                  <a:path w="666" h="1221" extrusionOk="0">
                    <a:moveTo>
                      <a:pt x="0" y="0"/>
                    </a:moveTo>
                    <a:lnTo>
                      <a:pt x="0" y="222"/>
                    </a:lnTo>
                    <a:lnTo>
                      <a:pt x="111" y="222"/>
                    </a:lnTo>
                    <a:lnTo>
                      <a:pt x="111" y="962"/>
                    </a:lnTo>
                    <a:lnTo>
                      <a:pt x="0" y="962"/>
                    </a:lnTo>
                    <a:lnTo>
                      <a:pt x="0" y="1220"/>
                    </a:lnTo>
                    <a:lnTo>
                      <a:pt x="666" y="1220"/>
                    </a:lnTo>
                    <a:lnTo>
                      <a:pt x="666" y="962"/>
                    </a:lnTo>
                    <a:lnTo>
                      <a:pt x="555" y="962"/>
                    </a:lnTo>
                    <a:lnTo>
                      <a:pt x="555" y="222"/>
                    </a:lnTo>
                    <a:lnTo>
                      <a:pt x="666" y="222"/>
                    </a:lnTo>
                    <a:lnTo>
                      <a:pt x="666"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0" name="Google Shape;350;p31"/>
              <p:cNvSpPr/>
              <p:nvPr/>
            </p:nvSpPr>
            <p:spPr>
              <a:xfrm>
                <a:off x="8507527" y="3860081"/>
                <a:ext cx="236189" cy="213755"/>
              </a:xfrm>
              <a:custGeom>
                <a:avLst/>
                <a:gdLst/>
                <a:ahLst/>
                <a:cxnLst/>
                <a:rect l="l" t="t" r="r" b="b"/>
                <a:pathLst>
                  <a:path w="14013" h="12682" extrusionOk="0">
                    <a:moveTo>
                      <a:pt x="6544" y="0"/>
                    </a:moveTo>
                    <a:cubicBezTo>
                      <a:pt x="5694" y="37"/>
                      <a:pt x="4770" y="333"/>
                      <a:pt x="3919" y="740"/>
                    </a:cubicBezTo>
                    <a:cubicBezTo>
                      <a:pt x="3106" y="1147"/>
                      <a:pt x="2366" y="1701"/>
                      <a:pt x="1738" y="2404"/>
                    </a:cubicBezTo>
                    <a:cubicBezTo>
                      <a:pt x="1146" y="3106"/>
                      <a:pt x="703" y="3845"/>
                      <a:pt x="407" y="4659"/>
                    </a:cubicBezTo>
                    <a:cubicBezTo>
                      <a:pt x="259" y="5102"/>
                      <a:pt x="185" y="5472"/>
                      <a:pt x="74" y="5879"/>
                    </a:cubicBezTo>
                    <a:cubicBezTo>
                      <a:pt x="37" y="6064"/>
                      <a:pt x="37" y="6285"/>
                      <a:pt x="0" y="6470"/>
                    </a:cubicBezTo>
                    <a:lnTo>
                      <a:pt x="0" y="7025"/>
                    </a:lnTo>
                    <a:cubicBezTo>
                      <a:pt x="0" y="7801"/>
                      <a:pt x="148" y="8541"/>
                      <a:pt x="333" y="9206"/>
                    </a:cubicBezTo>
                    <a:cubicBezTo>
                      <a:pt x="592" y="9909"/>
                      <a:pt x="888" y="10389"/>
                      <a:pt x="1183" y="10870"/>
                    </a:cubicBezTo>
                    <a:cubicBezTo>
                      <a:pt x="1516" y="11313"/>
                      <a:pt x="1812" y="11646"/>
                      <a:pt x="2071" y="11942"/>
                    </a:cubicBezTo>
                    <a:cubicBezTo>
                      <a:pt x="2366" y="12201"/>
                      <a:pt x="2588" y="12386"/>
                      <a:pt x="2773" y="12497"/>
                    </a:cubicBezTo>
                    <a:cubicBezTo>
                      <a:pt x="2958" y="12607"/>
                      <a:pt x="3032" y="12681"/>
                      <a:pt x="3032" y="12681"/>
                    </a:cubicBezTo>
                    <a:lnTo>
                      <a:pt x="2810" y="12423"/>
                    </a:lnTo>
                    <a:cubicBezTo>
                      <a:pt x="2662" y="12275"/>
                      <a:pt x="2440" y="12053"/>
                      <a:pt x="2219" y="11794"/>
                    </a:cubicBezTo>
                    <a:cubicBezTo>
                      <a:pt x="1738" y="11240"/>
                      <a:pt x="1146" y="10315"/>
                      <a:pt x="814" y="9058"/>
                    </a:cubicBezTo>
                    <a:cubicBezTo>
                      <a:pt x="740" y="8726"/>
                      <a:pt x="703" y="8430"/>
                      <a:pt x="629" y="8097"/>
                    </a:cubicBezTo>
                    <a:cubicBezTo>
                      <a:pt x="629" y="7912"/>
                      <a:pt x="592" y="7764"/>
                      <a:pt x="592" y="7579"/>
                    </a:cubicBezTo>
                    <a:lnTo>
                      <a:pt x="592" y="7284"/>
                    </a:lnTo>
                    <a:lnTo>
                      <a:pt x="592" y="7173"/>
                    </a:lnTo>
                    <a:lnTo>
                      <a:pt x="592" y="7025"/>
                    </a:lnTo>
                    <a:cubicBezTo>
                      <a:pt x="592" y="6840"/>
                      <a:pt x="629" y="6655"/>
                      <a:pt x="629" y="6470"/>
                    </a:cubicBezTo>
                    <a:cubicBezTo>
                      <a:pt x="703" y="6285"/>
                      <a:pt x="703" y="6101"/>
                      <a:pt x="740" y="5916"/>
                    </a:cubicBezTo>
                    <a:cubicBezTo>
                      <a:pt x="814" y="5546"/>
                      <a:pt x="925" y="5176"/>
                      <a:pt x="1072" y="4807"/>
                    </a:cubicBezTo>
                    <a:cubicBezTo>
                      <a:pt x="1331" y="4067"/>
                      <a:pt x="1812" y="3439"/>
                      <a:pt x="2293" y="2810"/>
                    </a:cubicBezTo>
                    <a:cubicBezTo>
                      <a:pt x="2847" y="2219"/>
                      <a:pt x="3513" y="1701"/>
                      <a:pt x="4252" y="1331"/>
                    </a:cubicBezTo>
                    <a:cubicBezTo>
                      <a:pt x="4991" y="962"/>
                      <a:pt x="5768" y="740"/>
                      <a:pt x="6618" y="703"/>
                    </a:cubicBezTo>
                    <a:lnTo>
                      <a:pt x="7838" y="703"/>
                    </a:lnTo>
                    <a:cubicBezTo>
                      <a:pt x="8023" y="740"/>
                      <a:pt x="8208" y="740"/>
                      <a:pt x="8393" y="777"/>
                    </a:cubicBezTo>
                    <a:lnTo>
                      <a:pt x="8947" y="925"/>
                    </a:lnTo>
                    <a:cubicBezTo>
                      <a:pt x="9687" y="1147"/>
                      <a:pt x="10389" y="1479"/>
                      <a:pt x="10981" y="1849"/>
                    </a:cubicBezTo>
                    <a:cubicBezTo>
                      <a:pt x="11609" y="2256"/>
                      <a:pt x="12090" y="2736"/>
                      <a:pt x="12459" y="3254"/>
                    </a:cubicBezTo>
                    <a:cubicBezTo>
                      <a:pt x="12718" y="3476"/>
                      <a:pt x="12829" y="3734"/>
                      <a:pt x="12977" y="3993"/>
                    </a:cubicBezTo>
                    <a:cubicBezTo>
                      <a:pt x="13014" y="4104"/>
                      <a:pt x="13125" y="4215"/>
                      <a:pt x="13162" y="4363"/>
                    </a:cubicBezTo>
                    <a:cubicBezTo>
                      <a:pt x="13199" y="4474"/>
                      <a:pt x="13310" y="4585"/>
                      <a:pt x="13347" y="4733"/>
                    </a:cubicBezTo>
                    <a:lnTo>
                      <a:pt x="13643" y="5398"/>
                    </a:lnTo>
                    <a:cubicBezTo>
                      <a:pt x="13679" y="5657"/>
                      <a:pt x="13753" y="5842"/>
                      <a:pt x="13827" y="6027"/>
                    </a:cubicBezTo>
                    <a:cubicBezTo>
                      <a:pt x="13864" y="6212"/>
                      <a:pt x="13901" y="6396"/>
                      <a:pt x="13901" y="6507"/>
                    </a:cubicBezTo>
                    <a:cubicBezTo>
                      <a:pt x="13901" y="6655"/>
                      <a:pt x="13938" y="6803"/>
                      <a:pt x="13938" y="6877"/>
                    </a:cubicBezTo>
                    <a:cubicBezTo>
                      <a:pt x="14012" y="7062"/>
                      <a:pt x="14012" y="7210"/>
                      <a:pt x="14012" y="7210"/>
                    </a:cubicBezTo>
                    <a:lnTo>
                      <a:pt x="14012" y="6877"/>
                    </a:lnTo>
                    <a:lnTo>
                      <a:pt x="14012" y="6507"/>
                    </a:lnTo>
                    <a:cubicBezTo>
                      <a:pt x="14012" y="6396"/>
                      <a:pt x="13938" y="6212"/>
                      <a:pt x="13938" y="6027"/>
                    </a:cubicBezTo>
                    <a:cubicBezTo>
                      <a:pt x="13938" y="5842"/>
                      <a:pt x="13901" y="5583"/>
                      <a:pt x="13864" y="5361"/>
                    </a:cubicBezTo>
                    <a:cubicBezTo>
                      <a:pt x="13827" y="5139"/>
                      <a:pt x="13716" y="4918"/>
                      <a:pt x="13679" y="4622"/>
                    </a:cubicBezTo>
                    <a:cubicBezTo>
                      <a:pt x="13643" y="4474"/>
                      <a:pt x="13569" y="4363"/>
                      <a:pt x="13532" y="4252"/>
                    </a:cubicBezTo>
                    <a:cubicBezTo>
                      <a:pt x="13495" y="4104"/>
                      <a:pt x="13384" y="3993"/>
                      <a:pt x="13347" y="3845"/>
                    </a:cubicBezTo>
                    <a:cubicBezTo>
                      <a:pt x="13199" y="3550"/>
                      <a:pt x="13088" y="3291"/>
                      <a:pt x="12829" y="2995"/>
                    </a:cubicBezTo>
                    <a:cubicBezTo>
                      <a:pt x="12644" y="2736"/>
                      <a:pt x="12422" y="2441"/>
                      <a:pt x="12201" y="2182"/>
                    </a:cubicBezTo>
                    <a:cubicBezTo>
                      <a:pt x="11905" y="1886"/>
                      <a:pt x="11683" y="1664"/>
                      <a:pt x="11350" y="1442"/>
                    </a:cubicBezTo>
                    <a:cubicBezTo>
                      <a:pt x="10759" y="962"/>
                      <a:pt x="10019" y="555"/>
                      <a:pt x="9206" y="333"/>
                    </a:cubicBezTo>
                    <a:cubicBezTo>
                      <a:pt x="9021" y="296"/>
                      <a:pt x="8762" y="185"/>
                      <a:pt x="8541" y="148"/>
                    </a:cubicBezTo>
                    <a:cubicBezTo>
                      <a:pt x="8319" y="111"/>
                      <a:pt x="8097" y="37"/>
                      <a:pt x="7912" y="37"/>
                    </a:cubicBezTo>
                    <a:cubicBezTo>
                      <a:pt x="7653" y="37"/>
                      <a:pt x="7468" y="0"/>
                      <a:pt x="724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 name="Google Shape;351;p31"/>
              <p:cNvSpPr/>
              <p:nvPr/>
            </p:nvSpPr>
            <p:spPr>
              <a:xfrm>
                <a:off x="8651468" y="4227116"/>
                <a:ext cx="208142" cy="38025"/>
              </a:xfrm>
              <a:custGeom>
                <a:avLst/>
                <a:gdLst/>
                <a:ahLst/>
                <a:cxnLst/>
                <a:rect l="l" t="t" r="r" b="b"/>
                <a:pathLst>
                  <a:path w="12349" h="2256" extrusionOk="0">
                    <a:moveTo>
                      <a:pt x="1627" y="0"/>
                    </a:moveTo>
                    <a:cubicBezTo>
                      <a:pt x="1627" y="0"/>
                      <a:pt x="1036" y="1442"/>
                      <a:pt x="1" y="2255"/>
                    </a:cubicBezTo>
                    <a:lnTo>
                      <a:pt x="10204" y="1812"/>
                    </a:lnTo>
                    <a:cubicBezTo>
                      <a:pt x="10204" y="1812"/>
                      <a:pt x="11942" y="998"/>
                      <a:pt x="12349" y="370"/>
                    </a:cubicBezTo>
                    <a:lnTo>
                      <a:pt x="1627"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 name="Google Shape;352;p31"/>
              <p:cNvSpPr/>
              <p:nvPr/>
            </p:nvSpPr>
            <p:spPr>
              <a:xfrm>
                <a:off x="8591026" y="3878150"/>
                <a:ext cx="138969" cy="205648"/>
              </a:xfrm>
              <a:custGeom>
                <a:avLst/>
                <a:gdLst/>
                <a:ahLst/>
                <a:cxnLst/>
                <a:rect l="l" t="t" r="r" b="b"/>
                <a:pathLst>
                  <a:path w="8245" h="12201" extrusionOk="0">
                    <a:moveTo>
                      <a:pt x="2219" y="1"/>
                    </a:moveTo>
                    <a:cubicBezTo>
                      <a:pt x="1923" y="592"/>
                      <a:pt x="1553" y="1073"/>
                      <a:pt x="1553" y="1516"/>
                    </a:cubicBezTo>
                    <a:cubicBezTo>
                      <a:pt x="1553" y="1997"/>
                      <a:pt x="1849" y="2071"/>
                      <a:pt x="1849" y="2071"/>
                    </a:cubicBezTo>
                    <a:lnTo>
                      <a:pt x="1849" y="4141"/>
                    </a:lnTo>
                    <a:cubicBezTo>
                      <a:pt x="1590" y="4141"/>
                      <a:pt x="1405" y="4215"/>
                      <a:pt x="1183" y="4326"/>
                    </a:cubicBezTo>
                    <a:cubicBezTo>
                      <a:pt x="925" y="4474"/>
                      <a:pt x="666" y="4659"/>
                      <a:pt x="481" y="4844"/>
                    </a:cubicBezTo>
                    <a:cubicBezTo>
                      <a:pt x="296" y="5066"/>
                      <a:pt x="185" y="5324"/>
                      <a:pt x="74" y="5546"/>
                    </a:cubicBezTo>
                    <a:cubicBezTo>
                      <a:pt x="37" y="5694"/>
                      <a:pt x="0" y="5768"/>
                      <a:pt x="0" y="5916"/>
                    </a:cubicBezTo>
                    <a:lnTo>
                      <a:pt x="0" y="6101"/>
                    </a:lnTo>
                    <a:lnTo>
                      <a:pt x="0" y="6286"/>
                    </a:lnTo>
                    <a:cubicBezTo>
                      <a:pt x="0" y="6507"/>
                      <a:pt x="37" y="6729"/>
                      <a:pt x="111" y="6914"/>
                    </a:cubicBezTo>
                    <a:cubicBezTo>
                      <a:pt x="259" y="7321"/>
                      <a:pt x="481" y="7580"/>
                      <a:pt x="666" y="7691"/>
                    </a:cubicBezTo>
                    <a:cubicBezTo>
                      <a:pt x="777" y="7801"/>
                      <a:pt x="851" y="7838"/>
                      <a:pt x="925" y="7838"/>
                    </a:cubicBezTo>
                    <a:cubicBezTo>
                      <a:pt x="962" y="7912"/>
                      <a:pt x="999" y="7912"/>
                      <a:pt x="999" y="7912"/>
                    </a:cubicBezTo>
                    <a:cubicBezTo>
                      <a:pt x="999" y="7912"/>
                      <a:pt x="925" y="7801"/>
                      <a:pt x="777" y="7617"/>
                    </a:cubicBezTo>
                    <a:cubicBezTo>
                      <a:pt x="629" y="7432"/>
                      <a:pt x="481" y="7136"/>
                      <a:pt x="407" y="6766"/>
                    </a:cubicBezTo>
                    <a:cubicBezTo>
                      <a:pt x="370" y="6581"/>
                      <a:pt x="370" y="6397"/>
                      <a:pt x="370" y="6212"/>
                    </a:cubicBezTo>
                    <a:lnTo>
                      <a:pt x="370" y="6064"/>
                    </a:lnTo>
                    <a:cubicBezTo>
                      <a:pt x="370" y="5990"/>
                      <a:pt x="370" y="5953"/>
                      <a:pt x="407" y="5916"/>
                    </a:cubicBezTo>
                    <a:cubicBezTo>
                      <a:pt x="444" y="5805"/>
                      <a:pt x="444" y="5731"/>
                      <a:pt x="481" y="5583"/>
                    </a:cubicBezTo>
                    <a:cubicBezTo>
                      <a:pt x="666" y="5177"/>
                      <a:pt x="999" y="4807"/>
                      <a:pt x="1405" y="4622"/>
                    </a:cubicBezTo>
                    <a:cubicBezTo>
                      <a:pt x="1553" y="4511"/>
                      <a:pt x="1701" y="4474"/>
                      <a:pt x="1886" y="4474"/>
                    </a:cubicBezTo>
                    <a:lnTo>
                      <a:pt x="1886" y="4881"/>
                    </a:lnTo>
                    <a:cubicBezTo>
                      <a:pt x="1294" y="5029"/>
                      <a:pt x="814" y="5583"/>
                      <a:pt x="814" y="6212"/>
                    </a:cubicBezTo>
                    <a:cubicBezTo>
                      <a:pt x="814" y="7025"/>
                      <a:pt x="1479" y="7654"/>
                      <a:pt x="2256" y="7654"/>
                    </a:cubicBezTo>
                    <a:cubicBezTo>
                      <a:pt x="2514" y="7654"/>
                      <a:pt x="2810" y="7580"/>
                      <a:pt x="3032" y="7432"/>
                    </a:cubicBezTo>
                    <a:lnTo>
                      <a:pt x="6101" y="10463"/>
                    </a:lnTo>
                    <a:cubicBezTo>
                      <a:pt x="6101" y="10463"/>
                      <a:pt x="6027" y="10759"/>
                      <a:pt x="6470" y="11166"/>
                    </a:cubicBezTo>
                    <a:cubicBezTo>
                      <a:pt x="6877" y="11572"/>
                      <a:pt x="7505" y="11831"/>
                      <a:pt x="8245" y="12201"/>
                    </a:cubicBezTo>
                    <a:cubicBezTo>
                      <a:pt x="7838" y="11462"/>
                      <a:pt x="7653" y="10796"/>
                      <a:pt x="7247" y="10389"/>
                    </a:cubicBezTo>
                    <a:cubicBezTo>
                      <a:pt x="6903" y="10045"/>
                      <a:pt x="6638" y="10019"/>
                      <a:pt x="6565" y="10019"/>
                    </a:cubicBezTo>
                    <a:cubicBezTo>
                      <a:pt x="6551" y="10019"/>
                      <a:pt x="6544" y="10020"/>
                      <a:pt x="6544" y="10020"/>
                    </a:cubicBezTo>
                    <a:lnTo>
                      <a:pt x="3513" y="6951"/>
                    </a:lnTo>
                    <a:cubicBezTo>
                      <a:pt x="3624" y="6729"/>
                      <a:pt x="3734" y="6507"/>
                      <a:pt x="3734" y="6175"/>
                    </a:cubicBezTo>
                    <a:cubicBezTo>
                      <a:pt x="3734" y="5546"/>
                      <a:pt x="3254" y="4992"/>
                      <a:pt x="2662" y="4844"/>
                    </a:cubicBezTo>
                    <a:lnTo>
                      <a:pt x="2662" y="4437"/>
                    </a:lnTo>
                    <a:cubicBezTo>
                      <a:pt x="2699" y="4437"/>
                      <a:pt x="2773" y="4437"/>
                      <a:pt x="2810" y="4474"/>
                    </a:cubicBezTo>
                    <a:cubicBezTo>
                      <a:pt x="3217" y="4585"/>
                      <a:pt x="3587" y="4844"/>
                      <a:pt x="3808" y="5140"/>
                    </a:cubicBezTo>
                    <a:cubicBezTo>
                      <a:pt x="3956" y="5250"/>
                      <a:pt x="4067" y="5398"/>
                      <a:pt x="4104" y="5546"/>
                    </a:cubicBezTo>
                    <a:cubicBezTo>
                      <a:pt x="4141" y="5657"/>
                      <a:pt x="4252" y="5805"/>
                      <a:pt x="4252" y="5916"/>
                    </a:cubicBezTo>
                    <a:cubicBezTo>
                      <a:pt x="4289" y="5990"/>
                      <a:pt x="4289" y="6101"/>
                      <a:pt x="4289" y="6175"/>
                    </a:cubicBezTo>
                    <a:lnTo>
                      <a:pt x="4289" y="5916"/>
                    </a:lnTo>
                    <a:cubicBezTo>
                      <a:pt x="4289" y="5768"/>
                      <a:pt x="4252" y="5620"/>
                      <a:pt x="4178" y="5509"/>
                    </a:cubicBezTo>
                    <a:cubicBezTo>
                      <a:pt x="4141" y="5361"/>
                      <a:pt x="4067" y="5177"/>
                      <a:pt x="3956" y="4992"/>
                    </a:cubicBezTo>
                    <a:cubicBezTo>
                      <a:pt x="3734" y="4622"/>
                      <a:pt x="3365" y="4289"/>
                      <a:pt x="2847" y="4104"/>
                    </a:cubicBezTo>
                    <a:cubicBezTo>
                      <a:pt x="2773" y="4067"/>
                      <a:pt x="2662" y="4067"/>
                      <a:pt x="2588" y="4067"/>
                    </a:cubicBezTo>
                    <a:lnTo>
                      <a:pt x="2588" y="2071"/>
                    </a:lnTo>
                    <a:cubicBezTo>
                      <a:pt x="2588" y="2071"/>
                      <a:pt x="2847" y="1997"/>
                      <a:pt x="2847" y="1516"/>
                    </a:cubicBezTo>
                    <a:cubicBezTo>
                      <a:pt x="2847" y="1073"/>
                      <a:pt x="2477" y="592"/>
                      <a:pt x="221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353" name="Google Shape;353;p31"/>
          <p:cNvGrpSpPr/>
          <p:nvPr/>
        </p:nvGrpSpPr>
        <p:grpSpPr>
          <a:xfrm rot="-2700000">
            <a:off x="1954715" y="621241"/>
            <a:ext cx="1393828" cy="2834591"/>
            <a:chOff x="5165618" y="230290"/>
            <a:chExt cx="554614" cy="1127903"/>
          </a:xfrm>
        </p:grpSpPr>
        <p:sp>
          <p:nvSpPr>
            <p:cNvPr id="354" name="Google Shape;354;p31"/>
            <p:cNvSpPr/>
            <p:nvPr/>
          </p:nvSpPr>
          <p:spPr>
            <a:xfrm>
              <a:off x="5165618" y="230290"/>
              <a:ext cx="554614" cy="1127903"/>
            </a:xfrm>
            <a:custGeom>
              <a:avLst/>
              <a:gdLst/>
              <a:ahLst/>
              <a:cxnLst/>
              <a:rect l="l" t="t" r="r" b="b"/>
              <a:pathLst>
                <a:path w="32905" h="66918" extrusionOk="0">
                  <a:moveTo>
                    <a:pt x="13078" y="3914"/>
                  </a:moveTo>
                  <a:lnTo>
                    <a:pt x="13078" y="3914"/>
                  </a:lnTo>
                  <a:cubicBezTo>
                    <a:pt x="13073" y="3916"/>
                    <a:pt x="13067" y="3917"/>
                    <a:pt x="13062" y="3918"/>
                  </a:cubicBezTo>
                  <a:lnTo>
                    <a:pt x="13062" y="3918"/>
                  </a:lnTo>
                  <a:cubicBezTo>
                    <a:pt x="13067" y="3917"/>
                    <a:pt x="13073" y="3915"/>
                    <a:pt x="13078" y="3914"/>
                  </a:cubicBezTo>
                  <a:close/>
                  <a:moveTo>
                    <a:pt x="13033" y="3926"/>
                  </a:moveTo>
                  <a:lnTo>
                    <a:pt x="13033" y="3926"/>
                  </a:lnTo>
                  <a:cubicBezTo>
                    <a:pt x="12154" y="4257"/>
                    <a:pt x="11420" y="4624"/>
                    <a:pt x="10796" y="5028"/>
                  </a:cubicBezTo>
                  <a:cubicBezTo>
                    <a:pt x="10130" y="5398"/>
                    <a:pt x="9687" y="5804"/>
                    <a:pt x="9243" y="6174"/>
                  </a:cubicBezTo>
                  <a:cubicBezTo>
                    <a:pt x="8873" y="6544"/>
                    <a:pt x="8615" y="6840"/>
                    <a:pt x="8430" y="7061"/>
                  </a:cubicBezTo>
                  <a:cubicBezTo>
                    <a:pt x="8245" y="7283"/>
                    <a:pt x="8134" y="7394"/>
                    <a:pt x="8134" y="7394"/>
                  </a:cubicBezTo>
                  <a:cubicBezTo>
                    <a:pt x="8134" y="7394"/>
                    <a:pt x="8282" y="7283"/>
                    <a:pt x="8504" y="7172"/>
                  </a:cubicBezTo>
                  <a:cubicBezTo>
                    <a:pt x="8762" y="7024"/>
                    <a:pt x="9132" y="6840"/>
                    <a:pt x="9576" y="6618"/>
                  </a:cubicBezTo>
                  <a:cubicBezTo>
                    <a:pt x="10500" y="6174"/>
                    <a:pt x="11794" y="5694"/>
                    <a:pt x="13421" y="5435"/>
                  </a:cubicBezTo>
                  <a:cubicBezTo>
                    <a:pt x="13980" y="5355"/>
                    <a:pt x="14598" y="5294"/>
                    <a:pt x="15245" y="5294"/>
                  </a:cubicBezTo>
                  <a:cubicBezTo>
                    <a:pt x="15495" y="5294"/>
                    <a:pt x="15751" y="5303"/>
                    <a:pt x="16009" y="5324"/>
                  </a:cubicBezTo>
                  <a:lnTo>
                    <a:pt x="16267" y="5324"/>
                  </a:lnTo>
                  <a:cubicBezTo>
                    <a:pt x="16415" y="5324"/>
                    <a:pt x="16526" y="5361"/>
                    <a:pt x="16637" y="5361"/>
                  </a:cubicBezTo>
                  <a:cubicBezTo>
                    <a:pt x="16896" y="5398"/>
                    <a:pt x="17155" y="5398"/>
                    <a:pt x="17451" y="5435"/>
                  </a:cubicBezTo>
                  <a:cubicBezTo>
                    <a:pt x="17672" y="5509"/>
                    <a:pt x="17894" y="5546"/>
                    <a:pt x="18079" y="5583"/>
                  </a:cubicBezTo>
                  <a:lnTo>
                    <a:pt x="18412" y="5694"/>
                  </a:lnTo>
                  <a:cubicBezTo>
                    <a:pt x="18486" y="5731"/>
                    <a:pt x="18634" y="5767"/>
                    <a:pt x="18782" y="5767"/>
                  </a:cubicBezTo>
                  <a:cubicBezTo>
                    <a:pt x="19743" y="5989"/>
                    <a:pt x="20630" y="6470"/>
                    <a:pt x="21517" y="6988"/>
                  </a:cubicBezTo>
                  <a:cubicBezTo>
                    <a:pt x="22368" y="7468"/>
                    <a:pt x="23218" y="8134"/>
                    <a:pt x="23883" y="8873"/>
                  </a:cubicBezTo>
                  <a:cubicBezTo>
                    <a:pt x="24660" y="9612"/>
                    <a:pt x="25251" y="10426"/>
                    <a:pt x="25732" y="11313"/>
                  </a:cubicBezTo>
                  <a:cubicBezTo>
                    <a:pt x="26213" y="12200"/>
                    <a:pt x="26656" y="13125"/>
                    <a:pt x="26915" y="14086"/>
                  </a:cubicBezTo>
                  <a:cubicBezTo>
                    <a:pt x="26989" y="14308"/>
                    <a:pt x="27063" y="14567"/>
                    <a:pt x="27100" y="14788"/>
                  </a:cubicBezTo>
                  <a:lnTo>
                    <a:pt x="27211" y="15491"/>
                  </a:lnTo>
                  <a:cubicBezTo>
                    <a:pt x="27285" y="15934"/>
                    <a:pt x="27359" y="16415"/>
                    <a:pt x="27359" y="16859"/>
                  </a:cubicBezTo>
                  <a:cubicBezTo>
                    <a:pt x="27433" y="17783"/>
                    <a:pt x="27359" y="18670"/>
                    <a:pt x="27211" y="19447"/>
                  </a:cubicBezTo>
                  <a:cubicBezTo>
                    <a:pt x="26989" y="21073"/>
                    <a:pt x="26434" y="22404"/>
                    <a:pt x="26028" y="23292"/>
                  </a:cubicBezTo>
                  <a:cubicBezTo>
                    <a:pt x="25806" y="23735"/>
                    <a:pt x="25621" y="24068"/>
                    <a:pt x="25473" y="24290"/>
                  </a:cubicBezTo>
                  <a:cubicBezTo>
                    <a:pt x="25325" y="24549"/>
                    <a:pt x="25251" y="24660"/>
                    <a:pt x="25251" y="24660"/>
                  </a:cubicBezTo>
                  <a:cubicBezTo>
                    <a:pt x="25251" y="24660"/>
                    <a:pt x="25325" y="24586"/>
                    <a:pt x="25547" y="24401"/>
                  </a:cubicBezTo>
                  <a:cubicBezTo>
                    <a:pt x="25806" y="24216"/>
                    <a:pt x="26065" y="23920"/>
                    <a:pt x="26434" y="23587"/>
                  </a:cubicBezTo>
                  <a:cubicBezTo>
                    <a:pt x="26804" y="23218"/>
                    <a:pt x="27211" y="22700"/>
                    <a:pt x="27581" y="22035"/>
                  </a:cubicBezTo>
                  <a:cubicBezTo>
                    <a:pt x="28024" y="21443"/>
                    <a:pt x="28394" y="20667"/>
                    <a:pt x="28690" y="19779"/>
                  </a:cubicBezTo>
                  <a:cubicBezTo>
                    <a:pt x="28690" y="19742"/>
                    <a:pt x="28690" y="19742"/>
                    <a:pt x="28764" y="19668"/>
                  </a:cubicBezTo>
                  <a:lnTo>
                    <a:pt x="28764" y="19668"/>
                  </a:lnTo>
                  <a:cubicBezTo>
                    <a:pt x="27359" y="25288"/>
                    <a:pt x="22331" y="29355"/>
                    <a:pt x="16415" y="29355"/>
                  </a:cubicBezTo>
                  <a:cubicBezTo>
                    <a:pt x="9317" y="29355"/>
                    <a:pt x="3476" y="23587"/>
                    <a:pt x="3476" y="16415"/>
                  </a:cubicBezTo>
                  <a:cubicBezTo>
                    <a:pt x="3476" y="10448"/>
                    <a:pt x="7499" y="5424"/>
                    <a:pt x="13033" y="3926"/>
                  </a:cubicBezTo>
                  <a:close/>
                  <a:moveTo>
                    <a:pt x="16518" y="660"/>
                  </a:moveTo>
                  <a:cubicBezTo>
                    <a:pt x="16934" y="660"/>
                    <a:pt x="17344" y="674"/>
                    <a:pt x="17746" y="702"/>
                  </a:cubicBezTo>
                  <a:cubicBezTo>
                    <a:pt x="19928" y="887"/>
                    <a:pt x="21961" y="1516"/>
                    <a:pt x="23699" y="2440"/>
                  </a:cubicBezTo>
                  <a:cubicBezTo>
                    <a:pt x="25473" y="3364"/>
                    <a:pt x="26915" y="4584"/>
                    <a:pt x="28061" y="5878"/>
                  </a:cubicBezTo>
                  <a:cubicBezTo>
                    <a:pt x="29207" y="7172"/>
                    <a:pt x="30058" y="8503"/>
                    <a:pt x="30538" y="9797"/>
                  </a:cubicBezTo>
                  <a:cubicBezTo>
                    <a:pt x="30501" y="10056"/>
                    <a:pt x="30575" y="10204"/>
                    <a:pt x="30649" y="10352"/>
                  </a:cubicBezTo>
                  <a:cubicBezTo>
                    <a:pt x="30686" y="10500"/>
                    <a:pt x="30760" y="10685"/>
                    <a:pt x="30834" y="10795"/>
                  </a:cubicBezTo>
                  <a:cubicBezTo>
                    <a:pt x="30908" y="11128"/>
                    <a:pt x="31019" y="11424"/>
                    <a:pt x="31167" y="11683"/>
                  </a:cubicBezTo>
                  <a:cubicBezTo>
                    <a:pt x="31278" y="12237"/>
                    <a:pt x="31425" y="12792"/>
                    <a:pt x="31536" y="13310"/>
                  </a:cubicBezTo>
                  <a:cubicBezTo>
                    <a:pt x="31573" y="13827"/>
                    <a:pt x="31684" y="14234"/>
                    <a:pt x="31721" y="14603"/>
                  </a:cubicBezTo>
                  <a:cubicBezTo>
                    <a:pt x="31758" y="14973"/>
                    <a:pt x="31758" y="15306"/>
                    <a:pt x="31758" y="15565"/>
                  </a:cubicBezTo>
                  <a:lnTo>
                    <a:pt x="31758" y="16415"/>
                  </a:lnTo>
                  <a:cubicBezTo>
                    <a:pt x="31758" y="16415"/>
                    <a:pt x="31758" y="16119"/>
                    <a:pt x="31721" y="15565"/>
                  </a:cubicBezTo>
                  <a:cubicBezTo>
                    <a:pt x="31647" y="15306"/>
                    <a:pt x="31647" y="14973"/>
                    <a:pt x="31610" y="14603"/>
                  </a:cubicBezTo>
                  <a:cubicBezTo>
                    <a:pt x="31573" y="14234"/>
                    <a:pt x="31462" y="13753"/>
                    <a:pt x="31389" y="13310"/>
                  </a:cubicBezTo>
                  <a:cubicBezTo>
                    <a:pt x="31241" y="12829"/>
                    <a:pt x="31093" y="12274"/>
                    <a:pt x="30908" y="11720"/>
                  </a:cubicBezTo>
                  <a:cubicBezTo>
                    <a:pt x="30834" y="11461"/>
                    <a:pt x="30686" y="11165"/>
                    <a:pt x="30612" y="10869"/>
                  </a:cubicBezTo>
                  <a:cubicBezTo>
                    <a:pt x="30538" y="10722"/>
                    <a:pt x="30501" y="10537"/>
                    <a:pt x="30427" y="10389"/>
                  </a:cubicBezTo>
                  <a:cubicBezTo>
                    <a:pt x="30316" y="10278"/>
                    <a:pt x="30279" y="10130"/>
                    <a:pt x="30205" y="9945"/>
                  </a:cubicBezTo>
                  <a:cubicBezTo>
                    <a:pt x="29651" y="8688"/>
                    <a:pt x="28764" y="7431"/>
                    <a:pt x="27581" y="6211"/>
                  </a:cubicBezTo>
                  <a:cubicBezTo>
                    <a:pt x="26508" y="4991"/>
                    <a:pt x="24993" y="3845"/>
                    <a:pt x="23366" y="2958"/>
                  </a:cubicBezTo>
                  <a:cubicBezTo>
                    <a:pt x="21628" y="2070"/>
                    <a:pt x="19706" y="1516"/>
                    <a:pt x="17635" y="1368"/>
                  </a:cubicBezTo>
                  <a:cubicBezTo>
                    <a:pt x="17326" y="1352"/>
                    <a:pt x="17016" y="1343"/>
                    <a:pt x="16706" y="1343"/>
                  </a:cubicBezTo>
                  <a:cubicBezTo>
                    <a:pt x="14901" y="1343"/>
                    <a:pt x="13085" y="1624"/>
                    <a:pt x="11350" y="2255"/>
                  </a:cubicBezTo>
                  <a:cubicBezTo>
                    <a:pt x="9317" y="2995"/>
                    <a:pt x="7395" y="4215"/>
                    <a:pt x="5842" y="5767"/>
                  </a:cubicBezTo>
                  <a:cubicBezTo>
                    <a:pt x="4252" y="7357"/>
                    <a:pt x="3069" y="9243"/>
                    <a:pt x="2330" y="11276"/>
                  </a:cubicBezTo>
                  <a:cubicBezTo>
                    <a:pt x="2219" y="11535"/>
                    <a:pt x="2145" y="11794"/>
                    <a:pt x="2034" y="12052"/>
                  </a:cubicBezTo>
                  <a:lnTo>
                    <a:pt x="1849" y="12866"/>
                  </a:lnTo>
                  <a:cubicBezTo>
                    <a:pt x="1701" y="13346"/>
                    <a:pt x="1664" y="13901"/>
                    <a:pt x="1590" y="14419"/>
                  </a:cubicBezTo>
                  <a:lnTo>
                    <a:pt x="1516" y="14788"/>
                  </a:lnTo>
                  <a:cubicBezTo>
                    <a:pt x="1516" y="14936"/>
                    <a:pt x="1516" y="15047"/>
                    <a:pt x="1479" y="15195"/>
                  </a:cubicBezTo>
                  <a:cubicBezTo>
                    <a:pt x="1479" y="15491"/>
                    <a:pt x="1442" y="15750"/>
                    <a:pt x="1442" y="15971"/>
                  </a:cubicBezTo>
                  <a:lnTo>
                    <a:pt x="1442" y="16341"/>
                  </a:lnTo>
                  <a:lnTo>
                    <a:pt x="1442" y="16711"/>
                  </a:lnTo>
                  <a:cubicBezTo>
                    <a:pt x="1442" y="17007"/>
                    <a:pt x="1479" y="17228"/>
                    <a:pt x="1479" y="17524"/>
                  </a:cubicBezTo>
                  <a:cubicBezTo>
                    <a:pt x="1627" y="19595"/>
                    <a:pt x="2219" y="21517"/>
                    <a:pt x="3069" y="23255"/>
                  </a:cubicBezTo>
                  <a:cubicBezTo>
                    <a:pt x="3919" y="24955"/>
                    <a:pt x="5028" y="26397"/>
                    <a:pt x="6285" y="27506"/>
                  </a:cubicBezTo>
                  <a:cubicBezTo>
                    <a:pt x="7542" y="28615"/>
                    <a:pt x="8799" y="29466"/>
                    <a:pt x="10019" y="30094"/>
                  </a:cubicBezTo>
                  <a:cubicBezTo>
                    <a:pt x="10167" y="30168"/>
                    <a:pt x="10352" y="30205"/>
                    <a:pt x="10500" y="30316"/>
                  </a:cubicBezTo>
                  <a:cubicBezTo>
                    <a:pt x="10648" y="30353"/>
                    <a:pt x="10833" y="30464"/>
                    <a:pt x="10944" y="30501"/>
                  </a:cubicBezTo>
                  <a:cubicBezTo>
                    <a:pt x="11239" y="30575"/>
                    <a:pt x="11572" y="30723"/>
                    <a:pt x="11831" y="30834"/>
                  </a:cubicBezTo>
                  <a:cubicBezTo>
                    <a:pt x="12386" y="31018"/>
                    <a:pt x="12940" y="31129"/>
                    <a:pt x="13421" y="31277"/>
                  </a:cubicBezTo>
                  <a:cubicBezTo>
                    <a:pt x="13864" y="31388"/>
                    <a:pt x="14345" y="31425"/>
                    <a:pt x="14715" y="31499"/>
                  </a:cubicBezTo>
                  <a:cubicBezTo>
                    <a:pt x="15084" y="31610"/>
                    <a:pt x="15380" y="31573"/>
                    <a:pt x="15676" y="31610"/>
                  </a:cubicBezTo>
                  <a:cubicBezTo>
                    <a:pt x="16194" y="31647"/>
                    <a:pt x="16489" y="31647"/>
                    <a:pt x="16489" y="31647"/>
                  </a:cubicBezTo>
                  <a:lnTo>
                    <a:pt x="15676" y="31647"/>
                  </a:lnTo>
                  <a:cubicBezTo>
                    <a:pt x="15380" y="31647"/>
                    <a:pt x="15084" y="31647"/>
                    <a:pt x="14715" y="31610"/>
                  </a:cubicBezTo>
                  <a:cubicBezTo>
                    <a:pt x="14345" y="31573"/>
                    <a:pt x="13864" y="31499"/>
                    <a:pt x="13421" y="31425"/>
                  </a:cubicBezTo>
                  <a:cubicBezTo>
                    <a:pt x="12940" y="31277"/>
                    <a:pt x="12386" y="31203"/>
                    <a:pt x="11794" y="31055"/>
                  </a:cubicBezTo>
                  <a:cubicBezTo>
                    <a:pt x="11498" y="30945"/>
                    <a:pt x="11203" y="30871"/>
                    <a:pt x="10907" y="30723"/>
                  </a:cubicBezTo>
                  <a:cubicBezTo>
                    <a:pt x="10759" y="30686"/>
                    <a:pt x="10574" y="30649"/>
                    <a:pt x="10463" y="30538"/>
                  </a:cubicBezTo>
                  <a:cubicBezTo>
                    <a:pt x="10315" y="30464"/>
                    <a:pt x="10130" y="30390"/>
                    <a:pt x="9982" y="30316"/>
                  </a:cubicBezTo>
                  <a:cubicBezTo>
                    <a:pt x="8689" y="29761"/>
                    <a:pt x="7358" y="28911"/>
                    <a:pt x="6064" y="27802"/>
                  </a:cubicBezTo>
                  <a:cubicBezTo>
                    <a:pt x="4770" y="26656"/>
                    <a:pt x="3550" y="25214"/>
                    <a:pt x="2625" y="23476"/>
                  </a:cubicBezTo>
                  <a:cubicBezTo>
                    <a:pt x="1701" y="21739"/>
                    <a:pt x="1073" y="19668"/>
                    <a:pt x="888" y="17561"/>
                  </a:cubicBezTo>
                  <a:cubicBezTo>
                    <a:pt x="888" y="17265"/>
                    <a:pt x="851" y="17007"/>
                    <a:pt x="851" y="16748"/>
                  </a:cubicBezTo>
                  <a:lnTo>
                    <a:pt x="851" y="16304"/>
                  </a:lnTo>
                  <a:lnTo>
                    <a:pt x="851" y="15897"/>
                  </a:lnTo>
                  <a:cubicBezTo>
                    <a:pt x="851" y="15639"/>
                    <a:pt x="888" y="15343"/>
                    <a:pt x="888" y="15121"/>
                  </a:cubicBezTo>
                  <a:lnTo>
                    <a:pt x="888" y="14714"/>
                  </a:lnTo>
                  <a:lnTo>
                    <a:pt x="925" y="14271"/>
                  </a:lnTo>
                  <a:cubicBezTo>
                    <a:pt x="1036" y="13716"/>
                    <a:pt x="1073" y="13162"/>
                    <a:pt x="1257" y="12607"/>
                  </a:cubicBezTo>
                  <a:cubicBezTo>
                    <a:pt x="1294" y="12348"/>
                    <a:pt x="1405" y="12052"/>
                    <a:pt x="1479" y="11794"/>
                  </a:cubicBezTo>
                  <a:cubicBezTo>
                    <a:pt x="1516" y="11498"/>
                    <a:pt x="1664" y="11239"/>
                    <a:pt x="1775" y="11017"/>
                  </a:cubicBezTo>
                  <a:cubicBezTo>
                    <a:pt x="2514" y="8873"/>
                    <a:pt x="3808" y="6840"/>
                    <a:pt x="5398" y="5213"/>
                  </a:cubicBezTo>
                  <a:cubicBezTo>
                    <a:pt x="7062" y="3586"/>
                    <a:pt x="9058" y="2366"/>
                    <a:pt x="11203" y="1553"/>
                  </a:cubicBezTo>
                  <a:cubicBezTo>
                    <a:pt x="12908" y="925"/>
                    <a:pt x="14758" y="660"/>
                    <a:pt x="16518" y="660"/>
                  </a:cubicBezTo>
                  <a:close/>
                  <a:moveTo>
                    <a:pt x="14567" y="37599"/>
                  </a:moveTo>
                  <a:cubicBezTo>
                    <a:pt x="14567" y="50872"/>
                    <a:pt x="16157" y="63811"/>
                    <a:pt x="16157" y="63811"/>
                  </a:cubicBezTo>
                  <a:lnTo>
                    <a:pt x="15343" y="63738"/>
                  </a:lnTo>
                  <a:cubicBezTo>
                    <a:pt x="14419" y="62481"/>
                    <a:pt x="13975" y="37673"/>
                    <a:pt x="13975" y="37673"/>
                  </a:cubicBezTo>
                  <a:lnTo>
                    <a:pt x="14567" y="37599"/>
                  </a:lnTo>
                  <a:close/>
                  <a:moveTo>
                    <a:pt x="13495" y="34605"/>
                  </a:moveTo>
                  <a:cubicBezTo>
                    <a:pt x="13495" y="35159"/>
                    <a:pt x="13569" y="35899"/>
                    <a:pt x="13569" y="36786"/>
                  </a:cubicBezTo>
                  <a:lnTo>
                    <a:pt x="19188" y="37045"/>
                  </a:lnTo>
                  <a:lnTo>
                    <a:pt x="13606" y="37340"/>
                  </a:lnTo>
                  <a:cubicBezTo>
                    <a:pt x="13790" y="43884"/>
                    <a:pt x="14160" y="56602"/>
                    <a:pt x="14345" y="60447"/>
                  </a:cubicBezTo>
                  <a:cubicBezTo>
                    <a:pt x="14419" y="62037"/>
                    <a:pt x="14604" y="63183"/>
                    <a:pt x="14900" y="63996"/>
                  </a:cubicBezTo>
                  <a:lnTo>
                    <a:pt x="17709" y="64329"/>
                  </a:lnTo>
                  <a:lnTo>
                    <a:pt x="13643" y="64810"/>
                  </a:lnTo>
                  <a:lnTo>
                    <a:pt x="15306" y="64995"/>
                  </a:lnTo>
                  <a:cubicBezTo>
                    <a:pt x="15861" y="65993"/>
                    <a:pt x="16452" y="66141"/>
                    <a:pt x="16452" y="66141"/>
                  </a:cubicBezTo>
                  <a:lnTo>
                    <a:pt x="14715" y="66141"/>
                  </a:lnTo>
                  <a:cubicBezTo>
                    <a:pt x="13938" y="66141"/>
                    <a:pt x="13458" y="65734"/>
                    <a:pt x="13458" y="64847"/>
                  </a:cubicBezTo>
                  <a:lnTo>
                    <a:pt x="13458" y="34605"/>
                  </a:lnTo>
                  <a:close/>
                  <a:moveTo>
                    <a:pt x="16415" y="0"/>
                  </a:moveTo>
                  <a:cubicBezTo>
                    <a:pt x="7358" y="0"/>
                    <a:pt x="0" y="7357"/>
                    <a:pt x="0" y="16415"/>
                  </a:cubicBezTo>
                  <a:cubicBezTo>
                    <a:pt x="0" y="24142"/>
                    <a:pt x="5361" y="30612"/>
                    <a:pt x="12533" y="32349"/>
                  </a:cubicBezTo>
                  <a:cubicBezTo>
                    <a:pt x="12275" y="32534"/>
                    <a:pt x="12127" y="32867"/>
                    <a:pt x="12127" y="33200"/>
                  </a:cubicBezTo>
                  <a:lnTo>
                    <a:pt x="12127" y="33569"/>
                  </a:lnTo>
                  <a:cubicBezTo>
                    <a:pt x="12127" y="34013"/>
                    <a:pt x="12460" y="34383"/>
                    <a:pt x="12866" y="34531"/>
                  </a:cubicBezTo>
                  <a:lnTo>
                    <a:pt x="12866" y="65216"/>
                  </a:lnTo>
                  <a:cubicBezTo>
                    <a:pt x="12866" y="66141"/>
                    <a:pt x="13606" y="66917"/>
                    <a:pt x="14567" y="66917"/>
                  </a:cubicBezTo>
                  <a:lnTo>
                    <a:pt x="18079" y="66917"/>
                  </a:lnTo>
                  <a:cubicBezTo>
                    <a:pt x="19003" y="66917"/>
                    <a:pt x="19780" y="66178"/>
                    <a:pt x="19780" y="65216"/>
                  </a:cubicBezTo>
                  <a:lnTo>
                    <a:pt x="19780" y="34531"/>
                  </a:lnTo>
                  <a:cubicBezTo>
                    <a:pt x="20149" y="34383"/>
                    <a:pt x="20445" y="34013"/>
                    <a:pt x="20445" y="33569"/>
                  </a:cubicBezTo>
                  <a:lnTo>
                    <a:pt x="20445" y="33163"/>
                  </a:lnTo>
                  <a:cubicBezTo>
                    <a:pt x="20445" y="32867"/>
                    <a:pt x="20297" y="32571"/>
                    <a:pt x="20112" y="32386"/>
                  </a:cubicBezTo>
                  <a:cubicBezTo>
                    <a:pt x="27433" y="30723"/>
                    <a:pt x="32904" y="24216"/>
                    <a:pt x="32904" y="16415"/>
                  </a:cubicBezTo>
                  <a:cubicBezTo>
                    <a:pt x="32793" y="7394"/>
                    <a:pt x="25436" y="0"/>
                    <a:pt x="1641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 name="Google Shape;355;p31"/>
            <p:cNvSpPr/>
            <p:nvPr/>
          </p:nvSpPr>
          <p:spPr>
            <a:xfrm>
              <a:off x="5243505" y="501975"/>
              <a:ext cx="249269" cy="205024"/>
            </a:xfrm>
            <a:custGeom>
              <a:avLst/>
              <a:gdLst/>
              <a:ahLst/>
              <a:cxnLst/>
              <a:rect l="l" t="t" r="r" b="b"/>
              <a:pathLst>
                <a:path w="14789" h="12164" extrusionOk="0">
                  <a:moveTo>
                    <a:pt x="1" y="0"/>
                  </a:moveTo>
                  <a:cubicBezTo>
                    <a:pt x="1" y="6692"/>
                    <a:pt x="5472" y="12164"/>
                    <a:pt x="12164" y="12164"/>
                  </a:cubicBezTo>
                  <a:cubicBezTo>
                    <a:pt x="13495" y="12164"/>
                    <a:pt x="14789" y="10722"/>
                    <a:pt x="12127" y="10574"/>
                  </a:cubicBezTo>
                  <a:cubicBezTo>
                    <a:pt x="9428" y="10463"/>
                    <a:pt x="6655" y="10204"/>
                    <a:pt x="3624" y="7247"/>
                  </a:cubicBezTo>
                  <a:cubicBezTo>
                    <a:pt x="519" y="4215"/>
                    <a:pt x="1" y="1"/>
                    <a:pt x="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356" name="Google Shape;356;p31"/>
          <p:cNvGrpSpPr/>
          <p:nvPr/>
        </p:nvGrpSpPr>
        <p:grpSpPr>
          <a:xfrm>
            <a:off x="953453" y="4424036"/>
            <a:ext cx="2146011" cy="1720635"/>
            <a:chOff x="2345542" y="3417031"/>
            <a:chExt cx="1043780" cy="836884"/>
          </a:xfrm>
        </p:grpSpPr>
        <p:sp>
          <p:nvSpPr>
            <p:cNvPr id="357" name="Google Shape;357;p31"/>
            <p:cNvSpPr/>
            <p:nvPr/>
          </p:nvSpPr>
          <p:spPr>
            <a:xfrm>
              <a:off x="2345542" y="3417031"/>
              <a:ext cx="1043780" cy="836884"/>
            </a:xfrm>
            <a:custGeom>
              <a:avLst/>
              <a:gdLst/>
              <a:ahLst/>
              <a:cxnLst/>
              <a:rect l="l" t="t" r="r" b="b"/>
              <a:pathLst>
                <a:path w="61927" h="49652" extrusionOk="0">
                  <a:moveTo>
                    <a:pt x="32054" y="592"/>
                  </a:moveTo>
                  <a:cubicBezTo>
                    <a:pt x="32645" y="592"/>
                    <a:pt x="33274" y="629"/>
                    <a:pt x="33865" y="703"/>
                  </a:cubicBezTo>
                  <a:cubicBezTo>
                    <a:pt x="35011" y="740"/>
                    <a:pt x="36121" y="814"/>
                    <a:pt x="37045" y="925"/>
                  </a:cubicBezTo>
                  <a:cubicBezTo>
                    <a:pt x="37969" y="998"/>
                    <a:pt x="38746" y="1109"/>
                    <a:pt x="39263" y="1183"/>
                  </a:cubicBezTo>
                  <a:cubicBezTo>
                    <a:pt x="39559" y="1257"/>
                    <a:pt x="39744" y="1294"/>
                    <a:pt x="39855" y="1331"/>
                  </a:cubicBezTo>
                  <a:cubicBezTo>
                    <a:pt x="39744" y="1331"/>
                    <a:pt x="39485" y="1294"/>
                    <a:pt x="39263" y="1294"/>
                  </a:cubicBezTo>
                  <a:cubicBezTo>
                    <a:pt x="38709" y="1257"/>
                    <a:pt x="37969" y="1183"/>
                    <a:pt x="37045" y="1183"/>
                  </a:cubicBezTo>
                  <a:cubicBezTo>
                    <a:pt x="36121" y="1146"/>
                    <a:pt x="35048" y="1146"/>
                    <a:pt x="33865" y="1109"/>
                  </a:cubicBezTo>
                  <a:cubicBezTo>
                    <a:pt x="33274" y="1109"/>
                    <a:pt x="32719" y="1109"/>
                    <a:pt x="32054" y="1072"/>
                  </a:cubicBezTo>
                  <a:lnTo>
                    <a:pt x="30205" y="1072"/>
                  </a:lnTo>
                  <a:cubicBezTo>
                    <a:pt x="29614" y="1072"/>
                    <a:pt x="28948" y="1109"/>
                    <a:pt x="28357" y="1109"/>
                  </a:cubicBezTo>
                  <a:cubicBezTo>
                    <a:pt x="27765" y="1146"/>
                    <a:pt x="27174" y="1146"/>
                    <a:pt x="26545" y="1183"/>
                  </a:cubicBezTo>
                  <a:cubicBezTo>
                    <a:pt x="25399" y="1257"/>
                    <a:pt x="24327" y="1294"/>
                    <a:pt x="23403" y="1368"/>
                  </a:cubicBezTo>
                  <a:cubicBezTo>
                    <a:pt x="23181" y="1368"/>
                    <a:pt x="22959" y="1442"/>
                    <a:pt x="22774" y="1479"/>
                  </a:cubicBezTo>
                  <a:cubicBezTo>
                    <a:pt x="22589" y="1516"/>
                    <a:pt x="22404" y="1516"/>
                    <a:pt x="22220" y="1627"/>
                  </a:cubicBezTo>
                  <a:cubicBezTo>
                    <a:pt x="21887" y="1812"/>
                    <a:pt x="21702" y="2071"/>
                    <a:pt x="21554" y="2255"/>
                  </a:cubicBezTo>
                  <a:cubicBezTo>
                    <a:pt x="21443" y="2551"/>
                    <a:pt x="21369" y="2736"/>
                    <a:pt x="21295" y="2847"/>
                  </a:cubicBezTo>
                  <a:cubicBezTo>
                    <a:pt x="21332" y="2736"/>
                    <a:pt x="21369" y="2477"/>
                    <a:pt x="21480" y="2255"/>
                  </a:cubicBezTo>
                  <a:cubicBezTo>
                    <a:pt x="21517" y="2108"/>
                    <a:pt x="21628" y="1997"/>
                    <a:pt x="21702" y="1849"/>
                  </a:cubicBezTo>
                  <a:cubicBezTo>
                    <a:pt x="21813" y="1701"/>
                    <a:pt x="21924" y="1553"/>
                    <a:pt x="22109" y="1479"/>
                  </a:cubicBezTo>
                  <a:cubicBezTo>
                    <a:pt x="22294" y="1331"/>
                    <a:pt x="22478" y="1294"/>
                    <a:pt x="22737" y="1257"/>
                  </a:cubicBezTo>
                  <a:cubicBezTo>
                    <a:pt x="22959" y="1183"/>
                    <a:pt x="23144" y="1146"/>
                    <a:pt x="23366" y="1109"/>
                  </a:cubicBezTo>
                  <a:cubicBezTo>
                    <a:pt x="24290" y="962"/>
                    <a:pt x="25362" y="888"/>
                    <a:pt x="26545" y="777"/>
                  </a:cubicBezTo>
                  <a:cubicBezTo>
                    <a:pt x="27174" y="740"/>
                    <a:pt x="27765" y="703"/>
                    <a:pt x="28357" y="703"/>
                  </a:cubicBezTo>
                  <a:cubicBezTo>
                    <a:pt x="28948" y="629"/>
                    <a:pt x="29614" y="629"/>
                    <a:pt x="30205" y="592"/>
                  </a:cubicBezTo>
                  <a:close/>
                  <a:moveTo>
                    <a:pt x="21295" y="2847"/>
                  </a:moveTo>
                  <a:cubicBezTo>
                    <a:pt x="21295" y="2995"/>
                    <a:pt x="21258" y="3106"/>
                    <a:pt x="21258" y="3106"/>
                  </a:cubicBezTo>
                  <a:cubicBezTo>
                    <a:pt x="21258" y="3106"/>
                    <a:pt x="21258" y="2995"/>
                    <a:pt x="21295" y="2847"/>
                  </a:cubicBezTo>
                  <a:close/>
                  <a:moveTo>
                    <a:pt x="31240" y="3586"/>
                  </a:moveTo>
                  <a:cubicBezTo>
                    <a:pt x="31610" y="3660"/>
                    <a:pt x="32424" y="3660"/>
                    <a:pt x="34457" y="3660"/>
                  </a:cubicBezTo>
                  <a:lnTo>
                    <a:pt x="39263" y="3660"/>
                  </a:lnTo>
                  <a:lnTo>
                    <a:pt x="39596" y="6322"/>
                  </a:lnTo>
                  <a:lnTo>
                    <a:pt x="22959" y="6322"/>
                  </a:lnTo>
                  <a:lnTo>
                    <a:pt x="23292" y="3660"/>
                  </a:lnTo>
                  <a:lnTo>
                    <a:pt x="28024" y="3660"/>
                  </a:lnTo>
                  <a:cubicBezTo>
                    <a:pt x="30020" y="3660"/>
                    <a:pt x="30871" y="3660"/>
                    <a:pt x="31240" y="3586"/>
                  </a:cubicBezTo>
                  <a:close/>
                  <a:moveTo>
                    <a:pt x="52425" y="7394"/>
                  </a:moveTo>
                  <a:cubicBezTo>
                    <a:pt x="56196" y="7394"/>
                    <a:pt x="59153" y="9095"/>
                    <a:pt x="59560" y="11868"/>
                  </a:cubicBezTo>
                  <a:cubicBezTo>
                    <a:pt x="59560" y="11868"/>
                    <a:pt x="58118" y="11055"/>
                    <a:pt x="54939" y="10426"/>
                  </a:cubicBezTo>
                  <a:lnTo>
                    <a:pt x="54939" y="10426"/>
                  </a:lnTo>
                  <a:cubicBezTo>
                    <a:pt x="55752" y="10759"/>
                    <a:pt x="56491" y="11128"/>
                    <a:pt x="57046" y="11461"/>
                  </a:cubicBezTo>
                  <a:cubicBezTo>
                    <a:pt x="57748" y="11868"/>
                    <a:pt x="58266" y="12238"/>
                    <a:pt x="58599" y="12533"/>
                  </a:cubicBezTo>
                  <a:cubicBezTo>
                    <a:pt x="58895" y="12792"/>
                    <a:pt x="59042" y="12977"/>
                    <a:pt x="59042" y="12977"/>
                  </a:cubicBezTo>
                  <a:cubicBezTo>
                    <a:pt x="59042" y="12977"/>
                    <a:pt x="58858" y="12829"/>
                    <a:pt x="58488" y="12644"/>
                  </a:cubicBezTo>
                  <a:cubicBezTo>
                    <a:pt x="58118" y="12459"/>
                    <a:pt x="57564" y="12201"/>
                    <a:pt x="56824" y="11905"/>
                  </a:cubicBezTo>
                  <a:cubicBezTo>
                    <a:pt x="56085" y="11646"/>
                    <a:pt x="55198" y="11387"/>
                    <a:pt x="54162" y="11165"/>
                  </a:cubicBezTo>
                  <a:cubicBezTo>
                    <a:pt x="53090" y="10944"/>
                    <a:pt x="51870" y="10796"/>
                    <a:pt x="50576" y="10759"/>
                  </a:cubicBezTo>
                  <a:cubicBezTo>
                    <a:pt x="50040" y="10743"/>
                    <a:pt x="49485" y="10734"/>
                    <a:pt x="48909" y="10734"/>
                  </a:cubicBezTo>
                  <a:cubicBezTo>
                    <a:pt x="48093" y="10734"/>
                    <a:pt x="47234" y="10752"/>
                    <a:pt x="46325" y="10796"/>
                  </a:cubicBezTo>
                  <a:cubicBezTo>
                    <a:pt x="44809" y="10870"/>
                    <a:pt x="43145" y="10944"/>
                    <a:pt x="41481" y="10944"/>
                  </a:cubicBezTo>
                  <a:cubicBezTo>
                    <a:pt x="40668" y="10944"/>
                    <a:pt x="39781" y="10981"/>
                    <a:pt x="38893" y="10981"/>
                  </a:cubicBezTo>
                  <a:cubicBezTo>
                    <a:pt x="38006" y="10981"/>
                    <a:pt x="37156" y="11055"/>
                    <a:pt x="36268" y="11055"/>
                  </a:cubicBezTo>
                  <a:cubicBezTo>
                    <a:pt x="34494" y="11091"/>
                    <a:pt x="32719" y="11091"/>
                    <a:pt x="30908" y="11091"/>
                  </a:cubicBezTo>
                  <a:cubicBezTo>
                    <a:pt x="29096" y="11091"/>
                    <a:pt x="27285" y="11091"/>
                    <a:pt x="25547" y="11055"/>
                  </a:cubicBezTo>
                  <a:cubicBezTo>
                    <a:pt x="24660" y="11055"/>
                    <a:pt x="23772" y="10981"/>
                    <a:pt x="22922" y="10981"/>
                  </a:cubicBezTo>
                  <a:cubicBezTo>
                    <a:pt x="22035" y="10981"/>
                    <a:pt x="21184" y="10944"/>
                    <a:pt x="20334" y="10944"/>
                  </a:cubicBezTo>
                  <a:cubicBezTo>
                    <a:pt x="18670" y="10907"/>
                    <a:pt x="17007" y="10870"/>
                    <a:pt x="15454" y="10796"/>
                  </a:cubicBezTo>
                  <a:cubicBezTo>
                    <a:pt x="15084" y="10796"/>
                    <a:pt x="14715" y="10796"/>
                    <a:pt x="14345" y="10759"/>
                  </a:cubicBezTo>
                  <a:lnTo>
                    <a:pt x="13236" y="10759"/>
                  </a:lnTo>
                  <a:cubicBezTo>
                    <a:pt x="12570" y="10759"/>
                    <a:pt x="11868" y="10796"/>
                    <a:pt x="11165" y="10833"/>
                  </a:cubicBezTo>
                  <a:cubicBezTo>
                    <a:pt x="9871" y="10944"/>
                    <a:pt x="8614" y="11091"/>
                    <a:pt x="7579" y="11276"/>
                  </a:cubicBezTo>
                  <a:cubicBezTo>
                    <a:pt x="6507" y="11498"/>
                    <a:pt x="5583" y="11720"/>
                    <a:pt x="4843" y="11942"/>
                  </a:cubicBezTo>
                  <a:cubicBezTo>
                    <a:pt x="4104" y="12201"/>
                    <a:pt x="3549" y="12459"/>
                    <a:pt x="3180" y="12644"/>
                  </a:cubicBezTo>
                  <a:cubicBezTo>
                    <a:pt x="2810" y="12829"/>
                    <a:pt x="2625" y="12977"/>
                    <a:pt x="2625" y="12977"/>
                  </a:cubicBezTo>
                  <a:cubicBezTo>
                    <a:pt x="2625" y="12977"/>
                    <a:pt x="2773" y="12792"/>
                    <a:pt x="3143" y="12570"/>
                  </a:cubicBezTo>
                  <a:cubicBezTo>
                    <a:pt x="3439" y="12275"/>
                    <a:pt x="3956" y="11905"/>
                    <a:pt x="4696" y="11535"/>
                  </a:cubicBezTo>
                  <a:cubicBezTo>
                    <a:pt x="5361" y="11239"/>
                    <a:pt x="6100" y="10833"/>
                    <a:pt x="7025" y="10537"/>
                  </a:cubicBezTo>
                  <a:lnTo>
                    <a:pt x="7025" y="10537"/>
                  </a:lnTo>
                  <a:cubicBezTo>
                    <a:pt x="3549" y="11128"/>
                    <a:pt x="2145" y="11905"/>
                    <a:pt x="2145" y="11905"/>
                  </a:cubicBezTo>
                  <a:cubicBezTo>
                    <a:pt x="2662" y="9095"/>
                    <a:pt x="5620" y="7394"/>
                    <a:pt x="9354" y="7394"/>
                  </a:cubicBezTo>
                  <a:close/>
                  <a:moveTo>
                    <a:pt x="34827" y="22737"/>
                  </a:moveTo>
                  <a:cubicBezTo>
                    <a:pt x="34864" y="22922"/>
                    <a:pt x="34864" y="22996"/>
                    <a:pt x="34864" y="23107"/>
                  </a:cubicBezTo>
                  <a:cubicBezTo>
                    <a:pt x="34864" y="22996"/>
                    <a:pt x="34827" y="22885"/>
                    <a:pt x="34827" y="22737"/>
                  </a:cubicBezTo>
                  <a:close/>
                  <a:moveTo>
                    <a:pt x="31980" y="21665"/>
                  </a:moveTo>
                  <a:cubicBezTo>
                    <a:pt x="32276" y="21665"/>
                    <a:pt x="32645" y="21665"/>
                    <a:pt x="32978" y="21702"/>
                  </a:cubicBezTo>
                  <a:cubicBezTo>
                    <a:pt x="33311" y="21702"/>
                    <a:pt x="33570" y="21776"/>
                    <a:pt x="33865" y="21850"/>
                  </a:cubicBezTo>
                  <a:cubicBezTo>
                    <a:pt x="34124" y="21887"/>
                    <a:pt x="34383" y="22035"/>
                    <a:pt x="34568" y="22183"/>
                  </a:cubicBezTo>
                  <a:cubicBezTo>
                    <a:pt x="34753" y="22368"/>
                    <a:pt x="34790" y="22552"/>
                    <a:pt x="34827" y="22737"/>
                  </a:cubicBezTo>
                  <a:cubicBezTo>
                    <a:pt x="34790" y="22589"/>
                    <a:pt x="34679" y="22405"/>
                    <a:pt x="34568" y="22257"/>
                  </a:cubicBezTo>
                  <a:cubicBezTo>
                    <a:pt x="34383" y="22146"/>
                    <a:pt x="34124" y="22072"/>
                    <a:pt x="33865" y="22035"/>
                  </a:cubicBezTo>
                  <a:cubicBezTo>
                    <a:pt x="33570" y="21998"/>
                    <a:pt x="33311" y="21998"/>
                    <a:pt x="32978" y="21998"/>
                  </a:cubicBezTo>
                  <a:lnTo>
                    <a:pt x="28726" y="21998"/>
                  </a:lnTo>
                  <a:cubicBezTo>
                    <a:pt x="28357" y="21998"/>
                    <a:pt x="28024" y="22035"/>
                    <a:pt x="27691" y="22072"/>
                  </a:cubicBezTo>
                  <a:cubicBezTo>
                    <a:pt x="27396" y="22183"/>
                    <a:pt x="27137" y="22331"/>
                    <a:pt x="27026" y="22589"/>
                  </a:cubicBezTo>
                  <a:cubicBezTo>
                    <a:pt x="26915" y="22885"/>
                    <a:pt x="26878" y="23144"/>
                    <a:pt x="26878" y="23440"/>
                  </a:cubicBezTo>
                  <a:cubicBezTo>
                    <a:pt x="26878" y="23699"/>
                    <a:pt x="26915" y="23920"/>
                    <a:pt x="26952" y="24179"/>
                  </a:cubicBezTo>
                  <a:cubicBezTo>
                    <a:pt x="27026" y="24401"/>
                    <a:pt x="27100" y="24549"/>
                    <a:pt x="27211" y="24660"/>
                  </a:cubicBezTo>
                  <a:cubicBezTo>
                    <a:pt x="27285" y="24808"/>
                    <a:pt x="27396" y="24919"/>
                    <a:pt x="27432" y="24956"/>
                  </a:cubicBezTo>
                  <a:lnTo>
                    <a:pt x="27506" y="25029"/>
                  </a:lnTo>
                  <a:cubicBezTo>
                    <a:pt x="27506" y="25029"/>
                    <a:pt x="27469" y="25029"/>
                    <a:pt x="27396" y="24992"/>
                  </a:cubicBezTo>
                  <a:cubicBezTo>
                    <a:pt x="27285" y="24956"/>
                    <a:pt x="27211" y="24845"/>
                    <a:pt x="27100" y="24734"/>
                  </a:cubicBezTo>
                  <a:cubicBezTo>
                    <a:pt x="26878" y="24438"/>
                    <a:pt x="26730" y="24031"/>
                    <a:pt x="26693" y="23440"/>
                  </a:cubicBezTo>
                  <a:cubicBezTo>
                    <a:pt x="26656" y="23144"/>
                    <a:pt x="26656" y="22811"/>
                    <a:pt x="26804" y="22515"/>
                  </a:cubicBezTo>
                  <a:cubicBezTo>
                    <a:pt x="26841" y="22331"/>
                    <a:pt x="26989" y="22183"/>
                    <a:pt x="27100" y="22035"/>
                  </a:cubicBezTo>
                  <a:cubicBezTo>
                    <a:pt x="27248" y="21887"/>
                    <a:pt x="27432" y="21850"/>
                    <a:pt x="27617" y="21813"/>
                  </a:cubicBezTo>
                  <a:cubicBezTo>
                    <a:pt x="27987" y="21702"/>
                    <a:pt x="28357" y="21665"/>
                    <a:pt x="28690" y="21665"/>
                  </a:cubicBezTo>
                  <a:close/>
                  <a:moveTo>
                    <a:pt x="2108" y="13310"/>
                  </a:moveTo>
                  <a:cubicBezTo>
                    <a:pt x="2145" y="13532"/>
                    <a:pt x="2218" y="13864"/>
                    <a:pt x="2292" y="14271"/>
                  </a:cubicBezTo>
                  <a:cubicBezTo>
                    <a:pt x="2329" y="14456"/>
                    <a:pt x="2440" y="14678"/>
                    <a:pt x="2477" y="14936"/>
                  </a:cubicBezTo>
                  <a:cubicBezTo>
                    <a:pt x="2514" y="15047"/>
                    <a:pt x="2551" y="15158"/>
                    <a:pt x="2625" y="15306"/>
                  </a:cubicBezTo>
                  <a:cubicBezTo>
                    <a:pt x="2662" y="15417"/>
                    <a:pt x="2699" y="15565"/>
                    <a:pt x="2773" y="15676"/>
                  </a:cubicBezTo>
                  <a:cubicBezTo>
                    <a:pt x="2810" y="15787"/>
                    <a:pt x="2884" y="15935"/>
                    <a:pt x="2921" y="16083"/>
                  </a:cubicBezTo>
                  <a:cubicBezTo>
                    <a:pt x="2995" y="16230"/>
                    <a:pt x="3069" y="16341"/>
                    <a:pt x="3180" y="16489"/>
                  </a:cubicBezTo>
                  <a:cubicBezTo>
                    <a:pt x="3328" y="16785"/>
                    <a:pt x="3549" y="17044"/>
                    <a:pt x="3734" y="17340"/>
                  </a:cubicBezTo>
                  <a:cubicBezTo>
                    <a:pt x="3808" y="17450"/>
                    <a:pt x="3956" y="17598"/>
                    <a:pt x="4030" y="17746"/>
                  </a:cubicBezTo>
                  <a:cubicBezTo>
                    <a:pt x="4178" y="17894"/>
                    <a:pt x="4289" y="18005"/>
                    <a:pt x="4437" y="18153"/>
                  </a:cubicBezTo>
                  <a:lnTo>
                    <a:pt x="4843" y="18560"/>
                  </a:lnTo>
                  <a:cubicBezTo>
                    <a:pt x="4954" y="18707"/>
                    <a:pt x="5102" y="18855"/>
                    <a:pt x="5287" y="18966"/>
                  </a:cubicBezTo>
                  <a:cubicBezTo>
                    <a:pt x="5953" y="19484"/>
                    <a:pt x="6618" y="19964"/>
                    <a:pt x="7431" y="20371"/>
                  </a:cubicBezTo>
                  <a:cubicBezTo>
                    <a:pt x="8208" y="20778"/>
                    <a:pt x="9021" y="21111"/>
                    <a:pt x="9908" y="21480"/>
                  </a:cubicBezTo>
                  <a:cubicBezTo>
                    <a:pt x="10389" y="21628"/>
                    <a:pt x="10796" y="21813"/>
                    <a:pt x="11239" y="21924"/>
                  </a:cubicBezTo>
                  <a:cubicBezTo>
                    <a:pt x="11720" y="22072"/>
                    <a:pt x="12164" y="22220"/>
                    <a:pt x="12607" y="22368"/>
                  </a:cubicBezTo>
                  <a:cubicBezTo>
                    <a:pt x="13532" y="22626"/>
                    <a:pt x="14382" y="22922"/>
                    <a:pt x="15306" y="23181"/>
                  </a:cubicBezTo>
                  <a:cubicBezTo>
                    <a:pt x="15787" y="23329"/>
                    <a:pt x="16230" y="23403"/>
                    <a:pt x="16674" y="23551"/>
                  </a:cubicBezTo>
                  <a:cubicBezTo>
                    <a:pt x="17118" y="23699"/>
                    <a:pt x="17524" y="23772"/>
                    <a:pt x="18005" y="23883"/>
                  </a:cubicBezTo>
                  <a:cubicBezTo>
                    <a:pt x="18892" y="24105"/>
                    <a:pt x="19706" y="24290"/>
                    <a:pt x="20482" y="24475"/>
                  </a:cubicBezTo>
                  <a:cubicBezTo>
                    <a:pt x="21295" y="24660"/>
                    <a:pt x="22072" y="24845"/>
                    <a:pt x="22774" y="24992"/>
                  </a:cubicBezTo>
                  <a:cubicBezTo>
                    <a:pt x="24142" y="25251"/>
                    <a:pt x="25362" y="25547"/>
                    <a:pt x="26175" y="25695"/>
                  </a:cubicBezTo>
                  <a:cubicBezTo>
                    <a:pt x="27026" y="25806"/>
                    <a:pt x="27469" y="25917"/>
                    <a:pt x="27469" y="25917"/>
                  </a:cubicBezTo>
                  <a:lnTo>
                    <a:pt x="27137" y="25917"/>
                  </a:lnTo>
                  <a:cubicBezTo>
                    <a:pt x="26915" y="25917"/>
                    <a:pt x="26582" y="25880"/>
                    <a:pt x="26175" y="25806"/>
                  </a:cubicBezTo>
                  <a:cubicBezTo>
                    <a:pt x="25362" y="25732"/>
                    <a:pt x="24142" y="25621"/>
                    <a:pt x="22700" y="25399"/>
                  </a:cubicBezTo>
                  <a:cubicBezTo>
                    <a:pt x="22331" y="25362"/>
                    <a:pt x="21961" y="25325"/>
                    <a:pt x="21591" y="25214"/>
                  </a:cubicBezTo>
                  <a:cubicBezTo>
                    <a:pt x="21221" y="25177"/>
                    <a:pt x="20815" y="25103"/>
                    <a:pt x="20408" y="25029"/>
                  </a:cubicBezTo>
                  <a:cubicBezTo>
                    <a:pt x="19558" y="24919"/>
                    <a:pt x="18744" y="24734"/>
                    <a:pt x="17857" y="24549"/>
                  </a:cubicBezTo>
                  <a:cubicBezTo>
                    <a:pt x="17413" y="24438"/>
                    <a:pt x="16970" y="24364"/>
                    <a:pt x="16526" y="24216"/>
                  </a:cubicBezTo>
                  <a:cubicBezTo>
                    <a:pt x="16046" y="24105"/>
                    <a:pt x="15602" y="23994"/>
                    <a:pt x="15121" y="23883"/>
                  </a:cubicBezTo>
                  <a:cubicBezTo>
                    <a:pt x="14197" y="23662"/>
                    <a:pt x="13273" y="23366"/>
                    <a:pt x="12348" y="23107"/>
                  </a:cubicBezTo>
                  <a:cubicBezTo>
                    <a:pt x="11905" y="22959"/>
                    <a:pt x="11424" y="22774"/>
                    <a:pt x="10981" y="22626"/>
                  </a:cubicBezTo>
                  <a:cubicBezTo>
                    <a:pt x="10500" y="22442"/>
                    <a:pt x="10093" y="22331"/>
                    <a:pt x="9650" y="22146"/>
                  </a:cubicBezTo>
                  <a:cubicBezTo>
                    <a:pt x="9169" y="21998"/>
                    <a:pt x="8762" y="21776"/>
                    <a:pt x="8282" y="21591"/>
                  </a:cubicBezTo>
                  <a:cubicBezTo>
                    <a:pt x="7838" y="21406"/>
                    <a:pt x="7468" y="21148"/>
                    <a:pt x="7062" y="20926"/>
                  </a:cubicBezTo>
                  <a:cubicBezTo>
                    <a:pt x="6248" y="20482"/>
                    <a:pt x="5509" y="19927"/>
                    <a:pt x="4880" y="19373"/>
                  </a:cubicBezTo>
                  <a:cubicBezTo>
                    <a:pt x="4696" y="19225"/>
                    <a:pt x="4548" y="19077"/>
                    <a:pt x="4400" y="18892"/>
                  </a:cubicBezTo>
                  <a:cubicBezTo>
                    <a:pt x="4289" y="18744"/>
                    <a:pt x="4141" y="18634"/>
                    <a:pt x="3993" y="18449"/>
                  </a:cubicBezTo>
                  <a:cubicBezTo>
                    <a:pt x="3845" y="18301"/>
                    <a:pt x="3771" y="18116"/>
                    <a:pt x="3623" y="17968"/>
                  </a:cubicBezTo>
                  <a:cubicBezTo>
                    <a:pt x="3549" y="17820"/>
                    <a:pt x="3402" y="17709"/>
                    <a:pt x="3291" y="17524"/>
                  </a:cubicBezTo>
                  <a:cubicBezTo>
                    <a:pt x="3106" y="17192"/>
                    <a:pt x="2921" y="16896"/>
                    <a:pt x="2810" y="16600"/>
                  </a:cubicBezTo>
                  <a:cubicBezTo>
                    <a:pt x="2699" y="16452"/>
                    <a:pt x="2662" y="16304"/>
                    <a:pt x="2625" y="16120"/>
                  </a:cubicBezTo>
                  <a:lnTo>
                    <a:pt x="2477" y="15713"/>
                  </a:lnTo>
                  <a:lnTo>
                    <a:pt x="2329" y="15306"/>
                  </a:lnTo>
                  <a:cubicBezTo>
                    <a:pt x="2292" y="15158"/>
                    <a:pt x="2255" y="15010"/>
                    <a:pt x="2255" y="14936"/>
                  </a:cubicBezTo>
                  <a:lnTo>
                    <a:pt x="2108" y="14234"/>
                  </a:lnTo>
                  <a:lnTo>
                    <a:pt x="2108" y="13310"/>
                  </a:lnTo>
                  <a:close/>
                  <a:moveTo>
                    <a:pt x="59671" y="12940"/>
                  </a:moveTo>
                  <a:cubicBezTo>
                    <a:pt x="59671" y="12940"/>
                    <a:pt x="59671" y="13088"/>
                    <a:pt x="59745" y="13273"/>
                  </a:cubicBezTo>
                  <a:cubicBezTo>
                    <a:pt x="59745" y="13495"/>
                    <a:pt x="59745" y="13827"/>
                    <a:pt x="59671" y="14234"/>
                  </a:cubicBezTo>
                  <a:lnTo>
                    <a:pt x="59560" y="14936"/>
                  </a:lnTo>
                  <a:cubicBezTo>
                    <a:pt x="59486" y="15047"/>
                    <a:pt x="59486" y="15158"/>
                    <a:pt x="59449" y="15306"/>
                  </a:cubicBezTo>
                  <a:lnTo>
                    <a:pt x="59301" y="15713"/>
                  </a:lnTo>
                  <a:lnTo>
                    <a:pt x="59190" y="16120"/>
                  </a:lnTo>
                  <a:cubicBezTo>
                    <a:pt x="59116" y="16267"/>
                    <a:pt x="59042" y="16415"/>
                    <a:pt x="59005" y="16600"/>
                  </a:cubicBezTo>
                  <a:cubicBezTo>
                    <a:pt x="58858" y="16896"/>
                    <a:pt x="58673" y="17192"/>
                    <a:pt x="58488" y="17524"/>
                  </a:cubicBezTo>
                  <a:cubicBezTo>
                    <a:pt x="58377" y="17709"/>
                    <a:pt x="58266" y="17820"/>
                    <a:pt x="58155" y="17968"/>
                  </a:cubicBezTo>
                  <a:cubicBezTo>
                    <a:pt x="58007" y="18116"/>
                    <a:pt x="57933" y="18301"/>
                    <a:pt x="57785" y="18449"/>
                  </a:cubicBezTo>
                  <a:cubicBezTo>
                    <a:pt x="57638" y="18560"/>
                    <a:pt x="57527" y="18707"/>
                    <a:pt x="57379" y="18892"/>
                  </a:cubicBezTo>
                  <a:cubicBezTo>
                    <a:pt x="57231" y="19040"/>
                    <a:pt x="57083" y="19225"/>
                    <a:pt x="56898" y="19373"/>
                  </a:cubicBezTo>
                  <a:cubicBezTo>
                    <a:pt x="56270" y="19927"/>
                    <a:pt x="55567" y="20482"/>
                    <a:pt x="54754" y="20926"/>
                  </a:cubicBezTo>
                  <a:cubicBezTo>
                    <a:pt x="54310" y="21148"/>
                    <a:pt x="53941" y="21406"/>
                    <a:pt x="53497" y="21554"/>
                  </a:cubicBezTo>
                  <a:cubicBezTo>
                    <a:pt x="53090" y="21739"/>
                    <a:pt x="52610" y="21998"/>
                    <a:pt x="52166" y="22109"/>
                  </a:cubicBezTo>
                  <a:cubicBezTo>
                    <a:pt x="51685" y="22294"/>
                    <a:pt x="51279" y="22442"/>
                    <a:pt x="50798" y="22626"/>
                  </a:cubicBezTo>
                  <a:cubicBezTo>
                    <a:pt x="50354" y="22774"/>
                    <a:pt x="49874" y="22959"/>
                    <a:pt x="49430" y="23107"/>
                  </a:cubicBezTo>
                  <a:cubicBezTo>
                    <a:pt x="48506" y="23366"/>
                    <a:pt x="47582" y="23662"/>
                    <a:pt x="46657" y="23883"/>
                  </a:cubicBezTo>
                  <a:cubicBezTo>
                    <a:pt x="46177" y="24031"/>
                    <a:pt x="45733" y="24105"/>
                    <a:pt x="45252" y="24216"/>
                  </a:cubicBezTo>
                  <a:cubicBezTo>
                    <a:pt x="44809" y="24290"/>
                    <a:pt x="44402" y="24438"/>
                    <a:pt x="43921" y="24512"/>
                  </a:cubicBezTo>
                  <a:cubicBezTo>
                    <a:pt x="43034" y="24697"/>
                    <a:pt x="42184" y="24882"/>
                    <a:pt x="41370" y="25029"/>
                  </a:cubicBezTo>
                  <a:cubicBezTo>
                    <a:pt x="40964" y="25140"/>
                    <a:pt x="40594" y="25177"/>
                    <a:pt x="40187" y="25214"/>
                  </a:cubicBezTo>
                  <a:cubicBezTo>
                    <a:pt x="39818" y="25251"/>
                    <a:pt x="39448" y="25325"/>
                    <a:pt x="39078" y="25399"/>
                  </a:cubicBezTo>
                  <a:cubicBezTo>
                    <a:pt x="37636" y="25584"/>
                    <a:pt x="36453" y="25732"/>
                    <a:pt x="35603" y="25806"/>
                  </a:cubicBezTo>
                  <a:cubicBezTo>
                    <a:pt x="35196" y="25880"/>
                    <a:pt x="34864" y="25880"/>
                    <a:pt x="34642" y="25917"/>
                  </a:cubicBezTo>
                  <a:lnTo>
                    <a:pt x="34309" y="25917"/>
                  </a:lnTo>
                  <a:cubicBezTo>
                    <a:pt x="34309" y="25917"/>
                    <a:pt x="34790" y="25806"/>
                    <a:pt x="35603" y="25695"/>
                  </a:cubicBezTo>
                  <a:cubicBezTo>
                    <a:pt x="36453" y="25547"/>
                    <a:pt x="37599" y="25251"/>
                    <a:pt x="39041" y="24992"/>
                  </a:cubicBezTo>
                  <a:cubicBezTo>
                    <a:pt x="39707" y="24845"/>
                    <a:pt x="40520" y="24660"/>
                    <a:pt x="41297" y="24475"/>
                  </a:cubicBezTo>
                  <a:cubicBezTo>
                    <a:pt x="42073" y="24290"/>
                    <a:pt x="42960" y="24105"/>
                    <a:pt x="43774" y="23883"/>
                  </a:cubicBezTo>
                  <a:cubicBezTo>
                    <a:pt x="44217" y="23772"/>
                    <a:pt x="44661" y="23662"/>
                    <a:pt x="45141" y="23551"/>
                  </a:cubicBezTo>
                  <a:cubicBezTo>
                    <a:pt x="45585" y="23403"/>
                    <a:pt x="46029" y="23329"/>
                    <a:pt x="46472" y="23181"/>
                  </a:cubicBezTo>
                  <a:cubicBezTo>
                    <a:pt x="47397" y="22959"/>
                    <a:pt x="48284" y="22663"/>
                    <a:pt x="49208" y="22368"/>
                  </a:cubicBezTo>
                  <a:cubicBezTo>
                    <a:pt x="49652" y="22220"/>
                    <a:pt x="50133" y="22072"/>
                    <a:pt x="50539" y="21924"/>
                  </a:cubicBezTo>
                  <a:cubicBezTo>
                    <a:pt x="51020" y="21813"/>
                    <a:pt x="51426" y="21628"/>
                    <a:pt x="51870" y="21480"/>
                  </a:cubicBezTo>
                  <a:cubicBezTo>
                    <a:pt x="52757" y="21148"/>
                    <a:pt x="53608" y="20815"/>
                    <a:pt x="54384" y="20371"/>
                  </a:cubicBezTo>
                  <a:cubicBezTo>
                    <a:pt x="55161" y="19964"/>
                    <a:pt x="55863" y="19484"/>
                    <a:pt x="56491" y="18966"/>
                  </a:cubicBezTo>
                  <a:cubicBezTo>
                    <a:pt x="56676" y="18855"/>
                    <a:pt x="56787" y="18707"/>
                    <a:pt x="56972" y="18560"/>
                  </a:cubicBezTo>
                  <a:lnTo>
                    <a:pt x="57379" y="18153"/>
                  </a:lnTo>
                  <a:cubicBezTo>
                    <a:pt x="57527" y="18005"/>
                    <a:pt x="57601" y="17857"/>
                    <a:pt x="57748" y="17746"/>
                  </a:cubicBezTo>
                  <a:cubicBezTo>
                    <a:pt x="57896" y="17598"/>
                    <a:pt x="57970" y="17450"/>
                    <a:pt x="58081" y="17303"/>
                  </a:cubicBezTo>
                  <a:cubicBezTo>
                    <a:pt x="58266" y="17044"/>
                    <a:pt x="58488" y="16785"/>
                    <a:pt x="58636" y="16489"/>
                  </a:cubicBezTo>
                  <a:cubicBezTo>
                    <a:pt x="58710" y="16341"/>
                    <a:pt x="58821" y="16193"/>
                    <a:pt x="58858" y="16083"/>
                  </a:cubicBezTo>
                  <a:cubicBezTo>
                    <a:pt x="58895" y="15935"/>
                    <a:pt x="59005" y="15787"/>
                    <a:pt x="59042" y="15676"/>
                  </a:cubicBezTo>
                  <a:cubicBezTo>
                    <a:pt x="59079" y="15528"/>
                    <a:pt x="59190" y="15380"/>
                    <a:pt x="59190" y="15306"/>
                  </a:cubicBezTo>
                  <a:cubicBezTo>
                    <a:pt x="59227" y="15158"/>
                    <a:pt x="59264" y="15047"/>
                    <a:pt x="59338" y="14936"/>
                  </a:cubicBezTo>
                  <a:cubicBezTo>
                    <a:pt x="59412" y="14678"/>
                    <a:pt x="59449" y="14456"/>
                    <a:pt x="59523" y="14271"/>
                  </a:cubicBezTo>
                  <a:cubicBezTo>
                    <a:pt x="59597" y="13864"/>
                    <a:pt x="59634" y="13532"/>
                    <a:pt x="59634" y="13310"/>
                  </a:cubicBezTo>
                  <a:cubicBezTo>
                    <a:pt x="59671" y="13088"/>
                    <a:pt x="59671" y="12940"/>
                    <a:pt x="59671" y="12940"/>
                  </a:cubicBezTo>
                  <a:close/>
                  <a:moveTo>
                    <a:pt x="31619" y="22441"/>
                  </a:moveTo>
                  <a:cubicBezTo>
                    <a:pt x="33576" y="22441"/>
                    <a:pt x="34272" y="22499"/>
                    <a:pt x="34272" y="23514"/>
                  </a:cubicBezTo>
                  <a:cubicBezTo>
                    <a:pt x="34272" y="24660"/>
                    <a:pt x="33607" y="24845"/>
                    <a:pt x="33607" y="24845"/>
                  </a:cubicBezTo>
                  <a:cubicBezTo>
                    <a:pt x="33607" y="24845"/>
                    <a:pt x="33754" y="25547"/>
                    <a:pt x="33718" y="27765"/>
                  </a:cubicBezTo>
                  <a:cubicBezTo>
                    <a:pt x="33681" y="29651"/>
                    <a:pt x="31832" y="30168"/>
                    <a:pt x="30871" y="30168"/>
                  </a:cubicBezTo>
                  <a:cubicBezTo>
                    <a:pt x="29873" y="30168"/>
                    <a:pt x="27987" y="29540"/>
                    <a:pt x="27987" y="27765"/>
                  </a:cubicBezTo>
                  <a:lnTo>
                    <a:pt x="27987" y="24845"/>
                  </a:lnTo>
                  <a:cubicBezTo>
                    <a:pt x="27987" y="24845"/>
                    <a:pt x="27322" y="24623"/>
                    <a:pt x="27322" y="23514"/>
                  </a:cubicBezTo>
                  <a:cubicBezTo>
                    <a:pt x="27322" y="22474"/>
                    <a:pt x="28101" y="22441"/>
                    <a:pt x="30331" y="22441"/>
                  </a:cubicBezTo>
                  <a:cubicBezTo>
                    <a:pt x="30480" y="22441"/>
                    <a:pt x="30635" y="22442"/>
                    <a:pt x="30797" y="22442"/>
                  </a:cubicBezTo>
                  <a:cubicBezTo>
                    <a:pt x="31093" y="22442"/>
                    <a:pt x="31366" y="22441"/>
                    <a:pt x="31619" y="22441"/>
                  </a:cubicBezTo>
                  <a:close/>
                  <a:moveTo>
                    <a:pt x="3217" y="20778"/>
                  </a:moveTo>
                  <a:cubicBezTo>
                    <a:pt x="3217" y="20778"/>
                    <a:pt x="4067" y="21850"/>
                    <a:pt x="5657" y="22922"/>
                  </a:cubicBezTo>
                  <a:cubicBezTo>
                    <a:pt x="5657" y="22922"/>
                    <a:pt x="5213" y="28616"/>
                    <a:pt x="6174" y="34346"/>
                  </a:cubicBezTo>
                  <a:cubicBezTo>
                    <a:pt x="6951" y="39078"/>
                    <a:pt x="9243" y="42332"/>
                    <a:pt x="11165" y="44254"/>
                  </a:cubicBezTo>
                  <a:cubicBezTo>
                    <a:pt x="12127" y="44365"/>
                    <a:pt x="13199" y="44439"/>
                    <a:pt x="14271" y="44513"/>
                  </a:cubicBezTo>
                  <a:cubicBezTo>
                    <a:pt x="15713" y="44550"/>
                    <a:pt x="17229" y="44587"/>
                    <a:pt x="18781" y="44624"/>
                  </a:cubicBezTo>
                  <a:cubicBezTo>
                    <a:pt x="20371" y="44698"/>
                    <a:pt x="21998" y="44698"/>
                    <a:pt x="23661" y="44735"/>
                  </a:cubicBezTo>
                  <a:cubicBezTo>
                    <a:pt x="25325" y="44735"/>
                    <a:pt x="26989" y="44772"/>
                    <a:pt x="28690" y="44772"/>
                  </a:cubicBezTo>
                  <a:cubicBezTo>
                    <a:pt x="29244" y="44784"/>
                    <a:pt x="29803" y="44788"/>
                    <a:pt x="30361" y="44788"/>
                  </a:cubicBezTo>
                  <a:cubicBezTo>
                    <a:pt x="31479" y="44788"/>
                    <a:pt x="32596" y="44772"/>
                    <a:pt x="33681" y="44772"/>
                  </a:cubicBezTo>
                  <a:cubicBezTo>
                    <a:pt x="35344" y="44772"/>
                    <a:pt x="36971" y="44735"/>
                    <a:pt x="38524" y="44735"/>
                  </a:cubicBezTo>
                  <a:cubicBezTo>
                    <a:pt x="40113" y="44735"/>
                    <a:pt x="41629" y="44661"/>
                    <a:pt x="43071" y="44661"/>
                  </a:cubicBezTo>
                  <a:cubicBezTo>
                    <a:pt x="44476" y="44624"/>
                    <a:pt x="45881" y="44624"/>
                    <a:pt x="47138" y="44587"/>
                  </a:cubicBezTo>
                  <a:cubicBezTo>
                    <a:pt x="48358" y="44550"/>
                    <a:pt x="49541" y="44513"/>
                    <a:pt x="50539" y="44365"/>
                  </a:cubicBezTo>
                  <a:cubicBezTo>
                    <a:pt x="51574" y="44254"/>
                    <a:pt x="52425" y="44069"/>
                    <a:pt x="53127" y="43958"/>
                  </a:cubicBezTo>
                  <a:cubicBezTo>
                    <a:pt x="53830" y="43774"/>
                    <a:pt x="54384" y="43626"/>
                    <a:pt x="54791" y="43478"/>
                  </a:cubicBezTo>
                  <a:cubicBezTo>
                    <a:pt x="54976" y="43441"/>
                    <a:pt x="55124" y="43330"/>
                    <a:pt x="55198" y="43330"/>
                  </a:cubicBezTo>
                  <a:cubicBezTo>
                    <a:pt x="55124" y="43404"/>
                    <a:pt x="54976" y="43441"/>
                    <a:pt x="54791" y="43515"/>
                  </a:cubicBezTo>
                  <a:cubicBezTo>
                    <a:pt x="54421" y="43663"/>
                    <a:pt x="53867" y="43885"/>
                    <a:pt x="53164" y="44069"/>
                  </a:cubicBezTo>
                  <a:cubicBezTo>
                    <a:pt x="51759" y="44476"/>
                    <a:pt x="49652" y="44920"/>
                    <a:pt x="47138" y="45031"/>
                  </a:cubicBezTo>
                  <a:cubicBezTo>
                    <a:pt x="45881" y="45142"/>
                    <a:pt x="44476" y="45178"/>
                    <a:pt x="43071" y="45289"/>
                  </a:cubicBezTo>
                  <a:cubicBezTo>
                    <a:pt x="41629" y="45326"/>
                    <a:pt x="40113" y="45437"/>
                    <a:pt x="38524" y="45474"/>
                  </a:cubicBezTo>
                  <a:cubicBezTo>
                    <a:pt x="36971" y="45511"/>
                    <a:pt x="35344" y="45548"/>
                    <a:pt x="33681" y="45585"/>
                  </a:cubicBezTo>
                  <a:cubicBezTo>
                    <a:pt x="32849" y="45622"/>
                    <a:pt x="32017" y="45641"/>
                    <a:pt x="31180" y="45641"/>
                  </a:cubicBezTo>
                  <a:cubicBezTo>
                    <a:pt x="30344" y="45641"/>
                    <a:pt x="29503" y="45622"/>
                    <a:pt x="28653" y="45585"/>
                  </a:cubicBezTo>
                  <a:cubicBezTo>
                    <a:pt x="26989" y="45585"/>
                    <a:pt x="25251" y="45548"/>
                    <a:pt x="23588" y="45511"/>
                  </a:cubicBezTo>
                  <a:cubicBezTo>
                    <a:pt x="21924" y="45474"/>
                    <a:pt x="20297" y="45437"/>
                    <a:pt x="18744" y="45363"/>
                  </a:cubicBezTo>
                  <a:cubicBezTo>
                    <a:pt x="17266" y="45326"/>
                    <a:pt x="15750" y="45252"/>
                    <a:pt x="14308" y="45142"/>
                  </a:cubicBezTo>
                  <a:cubicBezTo>
                    <a:pt x="13384" y="45105"/>
                    <a:pt x="12496" y="44994"/>
                    <a:pt x="11646" y="44883"/>
                  </a:cubicBezTo>
                  <a:cubicBezTo>
                    <a:pt x="11461" y="44883"/>
                    <a:pt x="11276" y="44809"/>
                    <a:pt x="11091" y="44809"/>
                  </a:cubicBezTo>
                  <a:cubicBezTo>
                    <a:pt x="10722" y="44772"/>
                    <a:pt x="10278" y="44735"/>
                    <a:pt x="9871" y="44624"/>
                  </a:cubicBezTo>
                  <a:cubicBezTo>
                    <a:pt x="9687" y="44587"/>
                    <a:pt x="9465" y="44550"/>
                    <a:pt x="9280" y="44513"/>
                  </a:cubicBezTo>
                  <a:cubicBezTo>
                    <a:pt x="9095" y="44439"/>
                    <a:pt x="8873" y="44402"/>
                    <a:pt x="8688" y="44328"/>
                  </a:cubicBezTo>
                  <a:lnTo>
                    <a:pt x="8356" y="44217"/>
                  </a:lnTo>
                  <a:lnTo>
                    <a:pt x="8060" y="44143"/>
                  </a:lnTo>
                  <a:cubicBezTo>
                    <a:pt x="7875" y="44032"/>
                    <a:pt x="7653" y="43995"/>
                    <a:pt x="7468" y="43885"/>
                  </a:cubicBezTo>
                  <a:cubicBezTo>
                    <a:pt x="7283" y="43811"/>
                    <a:pt x="7099" y="43700"/>
                    <a:pt x="6914" y="43663"/>
                  </a:cubicBezTo>
                  <a:cubicBezTo>
                    <a:pt x="6729" y="43589"/>
                    <a:pt x="6544" y="43478"/>
                    <a:pt x="6396" y="43404"/>
                  </a:cubicBezTo>
                  <a:cubicBezTo>
                    <a:pt x="6211" y="43293"/>
                    <a:pt x="6100" y="43145"/>
                    <a:pt x="5879" y="43071"/>
                  </a:cubicBezTo>
                  <a:cubicBezTo>
                    <a:pt x="5805" y="43034"/>
                    <a:pt x="5768" y="42960"/>
                    <a:pt x="5657" y="42923"/>
                  </a:cubicBezTo>
                  <a:cubicBezTo>
                    <a:pt x="5583" y="42886"/>
                    <a:pt x="5509" y="42775"/>
                    <a:pt x="5435" y="42738"/>
                  </a:cubicBezTo>
                  <a:cubicBezTo>
                    <a:pt x="5139" y="42517"/>
                    <a:pt x="4917" y="42295"/>
                    <a:pt x="4696" y="42036"/>
                  </a:cubicBezTo>
                  <a:cubicBezTo>
                    <a:pt x="4585" y="41925"/>
                    <a:pt x="4511" y="41814"/>
                    <a:pt x="4400" y="41666"/>
                  </a:cubicBezTo>
                  <a:cubicBezTo>
                    <a:pt x="4326" y="41555"/>
                    <a:pt x="4289" y="41444"/>
                    <a:pt x="4178" y="41371"/>
                  </a:cubicBezTo>
                  <a:cubicBezTo>
                    <a:pt x="4030" y="41112"/>
                    <a:pt x="3956" y="40927"/>
                    <a:pt x="3845" y="40742"/>
                  </a:cubicBezTo>
                  <a:cubicBezTo>
                    <a:pt x="3772" y="40558"/>
                    <a:pt x="3735" y="40447"/>
                    <a:pt x="3662" y="40337"/>
                  </a:cubicBezTo>
                  <a:lnTo>
                    <a:pt x="3662" y="40337"/>
                  </a:lnTo>
                  <a:cubicBezTo>
                    <a:pt x="3735" y="40447"/>
                    <a:pt x="3771" y="40558"/>
                    <a:pt x="3808" y="40742"/>
                  </a:cubicBezTo>
                  <a:cubicBezTo>
                    <a:pt x="3919" y="40927"/>
                    <a:pt x="3956" y="41112"/>
                    <a:pt x="4104" y="41371"/>
                  </a:cubicBezTo>
                  <a:cubicBezTo>
                    <a:pt x="4141" y="41444"/>
                    <a:pt x="4252" y="41592"/>
                    <a:pt x="4289" y="41740"/>
                  </a:cubicBezTo>
                  <a:cubicBezTo>
                    <a:pt x="4363" y="41851"/>
                    <a:pt x="4474" y="41962"/>
                    <a:pt x="4548" y="42110"/>
                  </a:cubicBezTo>
                  <a:cubicBezTo>
                    <a:pt x="4732" y="42369"/>
                    <a:pt x="4954" y="42664"/>
                    <a:pt x="5250" y="42886"/>
                  </a:cubicBezTo>
                  <a:lnTo>
                    <a:pt x="5435" y="43071"/>
                  </a:lnTo>
                  <a:cubicBezTo>
                    <a:pt x="5509" y="43108"/>
                    <a:pt x="5583" y="43219"/>
                    <a:pt x="5657" y="43256"/>
                  </a:cubicBezTo>
                  <a:cubicBezTo>
                    <a:pt x="5805" y="43404"/>
                    <a:pt x="5989" y="43515"/>
                    <a:pt x="6137" y="43626"/>
                  </a:cubicBezTo>
                  <a:cubicBezTo>
                    <a:pt x="6322" y="43700"/>
                    <a:pt x="6433" y="43848"/>
                    <a:pt x="6655" y="43958"/>
                  </a:cubicBezTo>
                  <a:cubicBezTo>
                    <a:pt x="6803" y="44032"/>
                    <a:pt x="7025" y="44106"/>
                    <a:pt x="7210" y="44254"/>
                  </a:cubicBezTo>
                  <a:cubicBezTo>
                    <a:pt x="7357" y="44365"/>
                    <a:pt x="7616" y="44439"/>
                    <a:pt x="7801" y="44550"/>
                  </a:cubicBezTo>
                  <a:lnTo>
                    <a:pt x="8134" y="44698"/>
                  </a:lnTo>
                  <a:lnTo>
                    <a:pt x="8430" y="44772"/>
                  </a:lnTo>
                  <a:cubicBezTo>
                    <a:pt x="8614" y="44883"/>
                    <a:pt x="8836" y="44920"/>
                    <a:pt x="9021" y="44994"/>
                  </a:cubicBezTo>
                  <a:cubicBezTo>
                    <a:pt x="9280" y="45068"/>
                    <a:pt x="9465" y="45142"/>
                    <a:pt x="9687" y="45178"/>
                  </a:cubicBezTo>
                  <a:cubicBezTo>
                    <a:pt x="10093" y="45326"/>
                    <a:pt x="10500" y="45363"/>
                    <a:pt x="10944" y="45474"/>
                  </a:cubicBezTo>
                  <a:cubicBezTo>
                    <a:pt x="11350" y="45548"/>
                    <a:pt x="11720" y="45622"/>
                    <a:pt x="12090" y="45659"/>
                  </a:cubicBezTo>
                  <a:cubicBezTo>
                    <a:pt x="12422" y="45696"/>
                    <a:pt x="12681" y="45733"/>
                    <a:pt x="12977" y="45807"/>
                  </a:cubicBezTo>
                  <a:cubicBezTo>
                    <a:pt x="13716" y="46362"/>
                    <a:pt x="14234" y="46620"/>
                    <a:pt x="14234" y="46620"/>
                  </a:cubicBezTo>
                  <a:cubicBezTo>
                    <a:pt x="6507" y="46288"/>
                    <a:pt x="4030" y="43958"/>
                    <a:pt x="3180" y="41481"/>
                  </a:cubicBezTo>
                  <a:cubicBezTo>
                    <a:pt x="2292" y="39004"/>
                    <a:pt x="2662" y="26028"/>
                    <a:pt x="3217" y="20778"/>
                  </a:cubicBezTo>
                  <a:close/>
                  <a:moveTo>
                    <a:pt x="59232" y="20834"/>
                  </a:moveTo>
                  <a:cubicBezTo>
                    <a:pt x="59246" y="20975"/>
                    <a:pt x="59287" y="21375"/>
                    <a:pt x="59375" y="21961"/>
                  </a:cubicBezTo>
                  <a:cubicBezTo>
                    <a:pt x="59449" y="22700"/>
                    <a:pt x="59597" y="23846"/>
                    <a:pt x="59671" y="25288"/>
                  </a:cubicBezTo>
                  <a:cubicBezTo>
                    <a:pt x="59819" y="26693"/>
                    <a:pt x="59967" y="28431"/>
                    <a:pt x="60078" y="30390"/>
                  </a:cubicBezTo>
                  <a:cubicBezTo>
                    <a:pt x="60189" y="32387"/>
                    <a:pt x="60299" y="34642"/>
                    <a:pt x="60299" y="37119"/>
                  </a:cubicBezTo>
                  <a:cubicBezTo>
                    <a:pt x="60299" y="38413"/>
                    <a:pt x="60262" y="39707"/>
                    <a:pt x="60115" y="41038"/>
                  </a:cubicBezTo>
                  <a:cubicBezTo>
                    <a:pt x="60078" y="41223"/>
                    <a:pt x="60078" y="41371"/>
                    <a:pt x="60004" y="41555"/>
                  </a:cubicBezTo>
                  <a:lnTo>
                    <a:pt x="59967" y="41814"/>
                  </a:lnTo>
                  <a:lnTo>
                    <a:pt x="59930" y="42036"/>
                  </a:lnTo>
                  <a:lnTo>
                    <a:pt x="59893" y="42295"/>
                  </a:lnTo>
                  <a:lnTo>
                    <a:pt x="59819" y="42406"/>
                  </a:lnTo>
                  <a:lnTo>
                    <a:pt x="59819" y="42480"/>
                  </a:lnTo>
                  <a:lnTo>
                    <a:pt x="59819" y="42517"/>
                  </a:lnTo>
                  <a:lnTo>
                    <a:pt x="59782" y="42554"/>
                  </a:lnTo>
                  <a:cubicBezTo>
                    <a:pt x="59745" y="42738"/>
                    <a:pt x="59634" y="42886"/>
                    <a:pt x="59597" y="43071"/>
                  </a:cubicBezTo>
                  <a:cubicBezTo>
                    <a:pt x="59338" y="43700"/>
                    <a:pt x="58858" y="44328"/>
                    <a:pt x="58340" y="44809"/>
                  </a:cubicBezTo>
                  <a:cubicBezTo>
                    <a:pt x="57859" y="45326"/>
                    <a:pt x="57231" y="45807"/>
                    <a:pt x="56602" y="46177"/>
                  </a:cubicBezTo>
                  <a:lnTo>
                    <a:pt x="56381" y="46288"/>
                  </a:lnTo>
                  <a:lnTo>
                    <a:pt x="56122" y="46435"/>
                  </a:lnTo>
                  <a:cubicBezTo>
                    <a:pt x="55937" y="46546"/>
                    <a:pt x="55826" y="46620"/>
                    <a:pt x="55641" y="46657"/>
                  </a:cubicBezTo>
                  <a:cubicBezTo>
                    <a:pt x="55308" y="46805"/>
                    <a:pt x="54939" y="46953"/>
                    <a:pt x="54569" y="47101"/>
                  </a:cubicBezTo>
                  <a:cubicBezTo>
                    <a:pt x="53127" y="47582"/>
                    <a:pt x="51611" y="47877"/>
                    <a:pt x="50096" y="48062"/>
                  </a:cubicBezTo>
                  <a:cubicBezTo>
                    <a:pt x="49282" y="48136"/>
                    <a:pt x="48506" y="48247"/>
                    <a:pt x="47766" y="48247"/>
                  </a:cubicBezTo>
                  <a:lnTo>
                    <a:pt x="47175" y="48284"/>
                  </a:lnTo>
                  <a:lnTo>
                    <a:pt x="46620" y="48284"/>
                  </a:lnTo>
                  <a:cubicBezTo>
                    <a:pt x="46251" y="48284"/>
                    <a:pt x="45844" y="48321"/>
                    <a:pt x="45400" y="48321"/>
                  </a:cubicBezTo>
                  <a:cubicBezTo>
                    <a:pt x="43847" y="48395"/>
                    <a:pt x="42221" y="48469"/>
                    <a:pt x="40594" y="48506"/>
                  </a:cubicBezTo>
                  <a:cubicBezTo>
                    <a:pt x="37378" y="48617"/>
                    <a:pt x="34124" y="48654"/>
                    <a:pt x="30871" y="48691"/>
                  </a:cubicBezTo>
                  <a:cubicBezTo>
                    <a:pt x="27580" y="48691"/>
                    <a:pt x="24290" y="48617"/>
                    <a:pt x="21111" y="48506"/>
                  </a:cubicBezTo>
                  <a:cubicBezTo>
                    <a:pt x="19484" y="48469"/>
                    <a:pt x="17931" y="48432"/>
                    <a:pt x="16304" y="48321"/>
                  </a:cubicBezTo>
                  <a:cubicBezTo>
                    <a:pt x="14715" y="48284"/>
                    <a:pt x="13162" y="48210"/>
                    <a:pt x="11646" y="48025"/>
                  </a:cubicBezTo>
                  <a:cubicBezTo>
                    <a:pt x="10093" y="47840"/>
                    <a:pt x="8577" y="47545"/>
                    <a:pt x="7136" y="47027"/>
                  </a:cubicBezTo>
                  <a:cubicBezTo>
                    <a:pt x="6766" y="46916"/>
                    <a:pt x="6470" y="46768"/>
                    <a:pt x="6100" y="46620"/>
                  </a:cubicBezTo>
                  <a:cubicBezTo>
                    <a:pt x="5916" y="46546"/>
                    <a:pt x="5768" y="46435"/>
                    <a:pt x="5583" y="46399"/>
                  </a:cubicBezTo>
                  <a:lnTo>
                    <a:pt x="5361" y="46251"/>
                  </a:lnTo>
                  <a:lnTo>
                    <a:pt x="5102" y="46103"/>
                  </a:lnTo>
                  <a:cubicBezTo>
                    <a:pt x="4474" y="45733"/>
                    <a:pt x="3882" y="45289"/>
                    <a:pt x="3365" y="44772"/>
                  </a:cubicBezTo>
                  <a:cubicBezTo>
                    <a:pt x="2847" y="44254"/>
                    <a:pt x="2440" y="43663"/>
                    <a:pt x="2108" y="42960"/>
                  </a:cubicBezTo>
                  <a:cubicBezTo>
                    <a:pt x="2034" y="42849"/>
                    <a:pt x="1960" y="42664"/>
                    <a:pt x="1923" y="42517"/>
                  </a:cubicBezTo>
                  <a:cubicBezTo>
                    <a:pt x="1849" y="42332"/>
                    <a:pt x="1849" y="42147"/>
                    <a:pt x="1775" y="41999"/>
                  </a:cubicBezTo>
                  <a:lnTo>
                    <a:pt x="1738" y="41740"/>
                  </a:lnTo>
                  <a:lnTo>
                    <a:pt x="1701" y="41481"/>
                  </a:lnTo>
                  <a:cubicBezTo>
                    <a:pt x="1664" y="41297"/>
                    <a:pt x="1664" y="41186"/>
                    <a:pt x="1590" y="41001"/>
                  </a:cubicBezTo>
                  <a:cubicBezTo>
                    <a:pt x="1479" y="39633"/>
                    <a:pt x="1479" y="38339"/>
                    <a:pt x="1405" y="37156"/>
                  </a:cubicBezTo>
                  <a:cubicBezTo>
                    <a:pt x="1405" y="34716"/>
                    <a:pt x="1516" y="32424"/>
                    <a:pt x="1664" y="30464"/>
                  </a:cubicBezTo>
                  <a:cubicBezTo>
                    <a:pt x="1775" y="28468"/>
                    <a:pt x="1886" y="26693"/>
                    <a:pt x="2034" y="25325"/>
                  </a:cubicBezTo>
                  <a:cubicBezTo>
                    <a:pt x="2145" y="23883"/>
                    <a:pt x="2255" y="22774"/>
                    <a:pt x="2329" y="21998"/>
                  </a:cubicBezTo>
                  <a:cubicBezTo>
                    <a:pt x="2440" y="21262"/>
                    <a:pt x="2477" y="20855"/>
                    <a:pt x="2477" y="20852"/>
                  </a:cubicBezTo>
                  <a:lnTo>
                    <a:pt x="2477" y="20852"/>
                  </a:lnTo>
                  <a:cubicBezTo>
                    <a:pt x="2477" y="20855"/>
                    <a:pt x="2440" y="21262"/>
                    <a:pt x="2403" y="21998"/>
                  </a:cubicBezTo>
                  <a:cubicBezTo>
                    <a:pt x="2329" y="22774"/>
                    <a:pt x="2255" y="23883"/>
                    <a:pt x="2145" y="25325"/>
                  </a:cubicBezTo>
                  <a:cubicBezTo>
                    <a:pt x="2071" y="26767"/>
                    <a:pt x="1960" y="28468"/>
                    <a:pt x="1923" y="30464"/>
                  </a:cubicBezTo>
                  <a:cubicBezTo>
                    <a:pt x="1886" y="32424"/>
                    <a:pt x="1849" y="34716"/>
                    <a:pt x="1886" y="37156"/>
                  </a:cubicBezTo>
                  <a:cubicBezTo>
                    <a:pt x="1923" y="38339"/>
                    <a:pt x="1923" y="39633"/>
                    <a:pt x="2108" y="40927"/>
                  </a:cubicBezTo>
                  <a:cubicBezTo>
                    <a:pt x="2145" y="41075"/>
                    <a:pt x="2145" y="41260"/>
                    <a:pt x="2218" y="41407"/>
                  </a:cubicBezTo>
                  <a:lnTo>
                    <a:pt x="2255" y="41629"/>
                  </a:lnTo>
                  <a:lnTo>
                    <a:pt x="2292" y="41851"/>
                  </a:lnTo>
                  <a:cubicBezTo>
                    <a:pt x="2329" y="41999"/>
                    <a:pt x="2403" y="42184"/>
                    <a:pt x="2440" y="42332"/>
                  </a:cubicBezTo>
                  <a:cubicBezTo>
                    <a:pt x="2477" y="42480"/>
                    <a:pt x="2588" y="42664"/>
                    <a:pt x="2625" y="42775"/>
                  </a:cubicBezTo>
                  <a:cubicBezTo>
                    <a:pt x="2884" y="43330"/>
                    <a:pt x="3328" y="43885"/>
                    <a:pt x="3771" y="44365"/>
                  </a:cubicBezTo>
                  <a:cubicBezTo>
                    <a:pt x="4252" y="44809"/>
                    <a:pt x="4806" y="45252"/>
                    <a:pt x="5435" y="45548"/>
                  </a:cubicBezTo>
                  <a:lnTo>
                    <a:pt x="5657" y="45696"/>
                  </a:lnTo>
                  <a:lnTo>
                    <a:pt x="5916" y="45807"/>
                  </a:lnTo>
                  <a:cubicBezTo>
                    <a:pt x="6026" y="45881"/>
                    <a:pt x="6211" y="45918"/>
                    <a:pt x="6359" y="46029"/>
                  </a:cubicBezTo>
                  <a:cubicBezTo>
                    <a:pt x="6692" y="46177"/>
                    <a:pt x="7025" y="46288"/>
                    <a:pt x="7394" y="46399"/>
                  </a:cubicBezTo>
                  <a:cubicBezTo>
                    <a:pt x="8762" y="46842"/>
                    <a:pt x="10204" y="47138"/>
                    <a:pt x="11720" y="47323"/>
                  </a:cubicBezTo>
                  <a:cubicBezTo>
                    <a:pt x="13236" y="47508"/>
                    <a:pt x="14789" y="47545"/>
                    <a:pt x="16341" y="47582"/>
                  </a:cubicBezTo>
                  <a:cubicBezTo>
                    <a:pt x="17931" y="47656"/>
                    <a:pt x="19521" y="47692"/>
                    <a:pt x="21111" y="47729"/>
                  </a:cubicBezTo>
                  <a:cubicBezTo>
                    <a:pt x="24327" y="47840"/>
                    <a:pt x="27580" y="47877"/>
                    <a:pt x="30871" y="47877"/>
                  </a:cubicBezTo>
                  <a:cubicBezTo>
                    <a:pt x="34124" y="47877"/>
                    <a:pt x="37378" y="47840"/>
                    <a:pt x="40594" y="47729"/>
                  </a:cubicBezTo>
                  <a:cubicBezTo>
                    <a:pt x="42221" y="47692"/>
                    <a:pt x="43811" y="47656"/>
                    <a:pt x="45363" y="47582"/>
                  </a:cubicBezTo>
                  <a:cubicBezTo>
                    <a:pt x="45770" y="47582"/>
                    <a:pt x="46140" y="47545"/>
                    <a:pt x="46509" y="47545"/>
                  </a:cubicBezTo>
                  <a:lnTo>
                    <a:pt x="47064" y="47545"/>
                  </a:lnTo>
                  <a:lnTo>
                    <a:pt x="47692" y="47508"/>
                  </a:lnTo>
                  <a:cubicBezTo>
                    <a:pt x="48469" y="47471"/>
                    <a:pt x="49208" y="47397"/>
                    <a:pt x="49985" y="47323"/>
                  </a:cubicBezTo>
                  <a:cubicBezTo>
                    <a:pt x="51500" y="47138"/>
                    <a:pt x="52942" y="46842"/>
                    <a:pt x="54347" y="46399"/>
                  </a:cubicBezTo>
                  <a:cubicBezTo>
                    <a:pt x="54643" y="46288"/>
                    <a:pt x="55013" y="46177"/>
                    <a:pt x="55345" y="46029"/>
                  </a:cubicBezTo>
                  <a:cubicBezTo>
                    <a:pt x="55493" y="45918"/>
                    <a:pt x="55678" y="45881"/>
                    <a:pt x="55826" y="45807"/>
                  </a:cubicBezTo>
                  <a:lnTo>
                    <a:pt x="56048" y="45696"/>
                  </a:lnTo>
                  <a:lnTo>
                    <a:pt x="56270" y="45548"/>
                  </a:lnTo>
                  <a:cubicBezTo>
                    <a:pt x="56861" y="45252"/>
                    <a:pt x="57416" y="44809"/>
                    <a:pt x="57933" y="44365"/>
                  </a:cubicBezTo>
                  <a:cubicBezTo>
                    <a:pt x="58414" y="43885"/>
                    <a:pt x="58821" y="43330"/>
                    <a:pt x="59079" y="42738"/>
                  </a:cubicBezTo>
                  <a:cubicBezTo>
                    <a:pt x="59190" y="42591"/>
                    <a:pt x="59227" y="42480"/>
                    <a:pt x="59264" y="42295"/>
                  </a:cubicBezTo>
                  <a:lnTo>
                    <a:pt x="59338" y="42184"/>
                  </a:lnTo>
                  <a:lnTo>
                    <a:pt x="59375" y="42036"/>
                  </a:lnTo>
                  <a:lnTo>
                    <a:pt x="59412" y="41814"/>
                  </a:lnTo>
                  <a:lnTo>
                    <a:pt x="59449" y="41592"/>
                  </a:lnTo>
                  <a:lnTo>
                    <a:pt x="59486" y="41371"/>
                  </a:lnTo>
                  <a:cubicBezTo>
                    <a:pt x="59560" y="41223"/>
                    <a:pt x="59560" y="41038"/>
                    <a:pt x="59597" y="40890"/>
                  </a:cubicBezTo>
                  <a:cubicBezTo>
                    <a:pt x="59782" y="39596"/>
                    <a:pt x="59782" y="38302"/>
                    <a:pt x="59819" y="37119"/>
                  </a:cubicBezTo>
                  <a:cubicBezTo>
                    <a:pt x="59856" y="34642"/>
                    <a:pt x="59819" y="32387"/>
                    <a:pt x="59782" y="30390"/>
                  </a:cubicBezTo>
                  <a:cubicBezTo>
                    <a:pt x="59745" y="28431"/>
                    <a:pt x="59634" y="26656"/>
                    <a:pt x="59560" y="25288"/>
                  </a:cubicBezTo>
                  <a:cubicBezTo>
                    <a:pt x="59449" y="23846"/>
                    <a:pt x="59375" y="22737"/>
                    <a:pt x="59301" y="21961"/>
                  </a:cubicBezTo>
                  <a:cubicBezTo>
                    <a:pt x="59273" y="21329"/>
                    <a:pt x="59244" y="20965"/>
                    <a:pt x="59232" y="20834"/>
                  </a:cubicBezTo>
                  <a:close/>
                  <a:moveTo>
                    <a:pt x="31277" y="0"/>
                  </a:moveTo>
                  <a:cubicBezTo>
                    <a:pt x="29170" y="0"/>
                    <a:pt x="23329" y="333"/>
                    <a:pt x="22257" y="740"/>
                  </a:cubicBezTo>
                  <a:cubicBezTo>
                    <a:pt x="21111" y="1183"/>
                    <a:pt x="20778" y="2847"/>
                    <a:pt x="20778" y="3032"/>
                  </a:cubicBezTo>
                  <a:cubicBezTo>
                    <a:pt x="20778" y="3180"/>
                    <a:pt x="20778" y="3365"/>
                    <a:pt x="20926" y="3476"/>
                  </a:cubicBezTo>
                  <a:cubicBezTo>
                    <a:pt x="20963" y="3512"/>
                    <a:pt x="21037" y="3549"/>
                    <a:pt x="21111" y="3586"/>
                  </a:cubicBezTo>
                  <a:lnTo>
                    <a:pt x="20778" y="6322"/>
                  </a:lnTo>
                  <a:lnTo>
                    <a:pt x="8688" y="6322"/>
                  </a:lnTo>
                  <a:cubicBezTo>
                    <a:pt x="4806" y="6322"/>
                    <a:pt x="1738" y="8023"/>
                    <a:pt x="1331" y="10796"/>
                  </a:cubicBezTo>
                  <a:cubicBezTo>
                    <a:pt x="851" y="13569"/>
                    <a:pt x="0" y="36379"/>
                    <a:pt x="0" y="42258"/>
                  </a:cubicBezTo>
                  <a:cubicBezTo>
                    <a:pt x="0" y="48210"/>
                    <a:pt x="1553" y="49652"/>
                    <a:pt x="5620" y="49652"/>
                  </a:cubicBezTo>
                  <a:lnTo>
                    <a:pt x="56270" y="49652"/>
                  </a:lnTo>
                  <a:cubicBezTo>
                    <a:pt x="60336" y="49652"/>
                    <a:pt x="61926" y="48210"/>
                    <a:pt x="61926" y="42258"/>
                  </a:cubicBezTo>
                  <a:cubicBezTo>
                    <a:pt x="61926" y="36342"/>
                    <a:pt x="61039" y="13569"/>
                    <a:pt x="60558" y="10796"/>
                  </a:cubicBezTo>
                  <a:cubicBezTo>
                    <a:pt x="60115" y="8023"/>
                    <a:pt x="57046" y="6322"/>
                    <a:pt x="53164" y="6322"/>
                  </a:cubicBezTo>
                  <a:lnTo>
                    <a:pt x="41814" y="6322"/>
                  </a:lnTo>
                  <a:lnTo>
                    <a:pt x="41481" y="3549"/>
                  </a:lnTo>
                  <a:cubicBezTo>
                    <a:pt x="41518" y="3512"/>
                    <a:pt x="41592" y="3512"/>
                    <a:pt x="41629" y="3476"/>
                  </a:cubicBezTo>
                  <a:cubicBezTo>
                    <a:pt x="41703" y="3328"/>
                    <a:pt x="41777" y="3180"/>
                    <a:pt x="41777" y="3032"/>
                  </a:cubicBezTo>
                  <a:cubicBezTo>
                    <a:pt x="41703" y="2847"/>
                    <a:pt x="41444" y="1183"/>
                    <a:pt x="40261" y="740"/>
                  </a:cubicBezTo>
                  <a:cubicBezTo>
                    <a:pt x="39226" y="333"/>
                    <a:pt x="33348" y="0"/>
                    <a:pt x="3127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 name="Google Shape;358;p31"/>
            <p:cNvSpPr/>
            <p:nvPr/>
          </p:nvSpPr>
          <p:spPr>
            <a:xfrm>
              <a:off x="2986486" y="3804628"/>
              <a:ext cx="97236" cy="43014"/>
            </a:xfrm>
            <a:custGeom>
              <a:avLst/>
              <a:gdLst/>
              <a:ahLst/>
              <a:cxnLst/>
              <a:rect l="l" t="t" r="r" b="b"/>
              <a:pathLst>
                <a:path w="5769" h="2552" extrusionOk="0">
                  <a:moveTo>
                    <a:pt x="5399" y="0"/>
                  </a:moveTo>
                  <a:cubicBezTo>
                    <a:pt x="5399" y="0"/>
                    <a:pt x="5399" y="74"/>
                    <a:pt x="5435" y="74"/>
                  </a:cubicBezTo>
                  <a:lnTo>
                    <a:pt x="5399" y="0"/>
                  </a:lnTo>
                  <a:close/>
                  <a:moveTo>
                    <a:pt x="5436" y="74"/>
                  </a:moveTo>
                  <a:cubicBezTo>
                    <a:pt x="5509" y="111"/>
                    <a:pt x="5509" y="148"/>
                    <a:pt x="5546" y="259"/>
                  </a:cubicBezTo>
                  <a:cubicBezTo>
                    <a:pt x="5583" y="333"/>
                    <a:pt x="5583" y="444"/>
                    <a:pt x="5620" y="555"/>
                  </a:cubicBezTo>
                  <a:cubicBezTo>
                    <a:pt x="5620" y="703"/>
                    <a:pt x="5620" y="850"/>
                    <a:pt x="5583" y="998"/>
                  </a:cubicBezTo>
                  <a:cubicBezTo>
                    <a:pt x="5546" y="1109"/>
                    <a:pt x="5435" y="1257"/>
                    <a:pt x="5325" y="1405"/>
                  </a:cubicBezTo>
                  <a:cubicBezTo>
                    <a:pt x="5251" y="1442"/>
                    <a:pt x="5177" y="1479"/>
                    <a:pt x="5066" y="1553"/>
                  </a:cubicBezTo>
                  <a:cubicBezTo>
                    <a:pt x="5029" y="1553"/>
                    <a:pt x="4992" y="1590"/>
                    <a:pt x="4955" y="1590"/>
                  </a:cubicBezTo>
                  <a:lnTo>
                    <a:pt x="2219" y="1590"/>
                  </a:lnTo>
                  <a:cubicBezTo>
                    <a:pt x="1812" y="1590"/>
                    <a:pt x="1443" y="1627"/>
                    <a:pt x="1110" y="1627"/>
                  </a:cubicBezTo>
                  <a:cubicBezTo>
                    <a:pt x="777" y="1627"/>
                    <a:pt x="518" y="1664"/>
                    <a:pt x="334" y="1664"/>
                  </a:cubicBezTo>
                  <a:cubicBezTo>
                    <a:pt x="149" y="1664"/>
                    <a:pt x="1" y="1738"/>
                    <a:pt x="1" y="1738"/>
                  </a:cubicBezTo>
                  <a:lnTo>
                    <a:pt x="1" y="2292"/>
                  </a:lnTo>
                  <a:lnTo>
                    <a:pt x="4770" y="2551"/>
                  </a:lnTo>
                  <a:lnTo>
                    <a:pt x="4770" y="1812"/>
                  </a:lnTo>
                  <a:lnTo>
                    <a:pt x="4807" y="1812"/>
                  </a:lnTo>
                  <a:cubicBezTo>
                    <a:pt x="4881" y="1812"/>
                    <a:pt x="5029" y="1775"/>
                    <a:pt x="5140" y="1738"/>
                  </a:cubicBezTo>
                  <a:cubicBezTo>
                    <a:pt x="5214" y="1664"/>
                    <a:pt x="5325" y="1590"/>
                    <a:pt x="5399" y="1553"/>
                  </a:cubicBezTo>
                  <a:cubicBezTo>
                    <a:pt x="5546" y="1405"/>
                    <a:pt x="5620" y="1220"/>
                    <a:pt x="5694" y="1035"/>
                  </a:cubicBezTo>
                  <a:cubicBezTo>
                    <a:pt x="5768" y="850"/>
                    <a:pt x="5731" y="703"/>
                    <a:pt x="5731" y="555"/>
                  </a:cubicBezTo>
                  <a:cubicBezTo>
                    <a:pt x="5694" y="444"/>
                    <a:pt x="5620" y="333"/>
                    <a:pt x="5583" y="259"/>
                  </a:cubicBezTo>
                  <a:cubicBezTo>
                    <a:pt x="5546" y="148"/>
                    <a:pt x="5509" y="111"/>
                    <a:pt x="5436" y="74"/>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 name="Google Shape;359;p31"/>
            <p:cNvSpPr/>
            <p:nvPr/>
          </p:nvSpPr>
          <p:spPr>
            <a:xfrm>
              <a:off x="2990228" y="3807106"/>
              <a:ext cx="89618" cy="21895"/>
            </a:xfrm>
            <a:custGeom>
              <a:avLst/>
              <a:gdLst/>
              <a:ahLst/>
              <a:cxnLst/>
              <a:rect l="l" t="t" r="r" b="b"/>
              <a:pathLst>
                <a:path w="5317" h="1299" extrusionOk="0">
                  <a:moveTo>
                    <a:pt x="4992" y="1"/>
                  </a:moveTo>
                  <a:cubicBezTo>
                    <a:pt x="4992" y="1"/>
                    <a:pt x="5028" y="740"/>
                    <a:pt x="3328" y="851"/>
                  </a:cubicBezTo>
                  <a:cubicBezTo>
                    <a:pt x="1997" y="925"/>
                    <a:pt x="1073" y="1036"/>
                    <a:pt x="1" y="1295"/>
                  </a:cubicBezTo>
                  <a:cubicBezTo>
                    <a:pt x="3" y="1297"/>
                    <a:pt x="17" y="1299"/>
                    <a:pt x="42" y="1299"/>
                  </a:cubicBezTo>
                  <a:cubicBezTo>
                    <a:pt x="285" y="1299"/>
                    <a:pt x="1535" y="1191"/>
                    <a:pt x="2845" y="1191"/>
                  </a:cubicBezTo>
                  <a:cubicBezTo>
                    <a:pt x="3375" y="1191"/>
                    <a:pt x="3914" y="1208"/>
                    <a:pt x="4400" y="1258"/>
                  </a:cubicBezTo>
                  <a:cubicBezTo>
                    <a:pt x="4416" y="1259"/>
                    <a:pt x="4432" y="1259"/>
                    <a:pt x="4448" y="1259"/>
                  </a:cubicBezTo>
                  <a:cubicBezTo>
                    <a:pt x="5113" y="1259"/>
                    <a:pt x="5317" y="507"/>
                    <a:pt x="499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 name="Google Shape;360;p31"/>
            <p:cNvSpPr/>
            <p:nvPr/>
          </p:nvSpPr>
          <p:spPr>
            <a:xfrm>
              <a:off x="2985862" y="3845131"/>
              <a:ext cx="86011" cy="74786"/>
            </a:xfrm>
            <a:custGeom>
              <a:avLst/>
              <a:gdLst/>
              <a:ahLst/>
              <a:cxnLst/>
              <a:rect l="l" t="t" r="r" b="b"/>
              <a:pathLst>
                <a:path w="5103" h="4437" extrusionOk="0">
                  <a:moveTo>
                    <a:pt x="5066" y="0"/>
                  </a:moveTo>
                  <a:cubicBezTo>
                    <a:pt x="5029" y="259"/>
                    <a:pt x="5029" y="481"/>
                    <a:pt x="5029" y="666"/>
                  </a:cubicBezTo>
                  <a:cubicBezTo>
                    <a:pt x="5029" y="887"/>
                    <a:pt x="4992" y="1109"/>
                    <a:pt x="4992" y="1294"/>
                  </a:cubicBezTo>
                  <a:cubicBezTo>
                    <a:pt x="4918" y="1701"/>
                    <a:pt x="4918" y="2181"/>
                    <a:pt x="4881" y="2588"/>
                  </a:cubicBezTo>
                  <a:cubicBezTo>
                    <a:pt x="4696" y="3069"/>
                    <a:pt x="4437" y="3438"/>
                    <a:pt x="3994" y="3697"/>
                  </a:cubicBezTo>
                  <a:cubicBezTo>
                    <a:pt x="3920" y="3808"/>
                    <a:pt x="3809" y="3845"/>
                    <a:pt x="3698" y="3882"/>
                  </a:cubicBezTo>
                  <a:cubicBezTo>
                    <a:pt x="3587" y="3919"/>
                    <a:pt x="3439" y="3993"/>
                    <a:pt x="3365" y="4030"/>
                  </a:cubicBezTo>
                  <a:cubicBezTo>
                    <a:pt x="3254" y="4067"/>
                    <a:pt x="3143" y="4067"/>
                    <a:pt x="2995" y="4104"/>
                  </a:cubicBezTo>
                  <a:cubicBezTo>
                    <a:pt x="2848" y="4104"/>
                    <a:pt x="2774" y="4178"/>
                    <a:pt x="2626" y="4178"/>
                  </a:cubicBezTo>
                  <a:lnTo>
                    <a:pt x="2256" y="4178"/>
                  </a:lnTo>
                  <a:cubicBezTo>
                    <a:pt x="2108" y="4178"/>
                    <a:pt x="2034" y="4104"/>
                    <a:pt x="1886" y="4104"/>
                  </a:cubicBezTo>
                  <a:cubicBezTo>
                    <a:pt x="1665" y="4067"/>
                    <a:pt x="1406" y="3993"/>
                    <a:pt x="1184" y="3882"/>
                  </a:cubicBezTo>
                  <a:cubicBezTo>
                    <a:pt x="777" y="3660"/>
                    <a:pt x="371" y="3364"/>
                    <a:pt x="1" y="2995"/>
                  </a:cubicBezTo>
                  <a:lnTo>
                    <a:pt x="1" y="2995"/>
                  </a:lnTo>
                  <a:cubicBezTo>
                    <a:pt x="112" y="3254"/>
                    <a:pt x="297" y="3438"/>
                    <a:pt x="481" y="3549"/>
                  </a:cubicBezTo>
                  <a:cubicBezTo>
                    <a:pt x="666" y="3734"/>
                    <a:pt x="851" y="3882"/>
                    <a:pt x="1110" y="4030"/>
                  </a:cubicBezTo>
                  <a:cubicBezTo>
                    <a:pt x="1332" y="4178"/>
                    <a:pt x="1554" y="4252"/>
                    <a:pt x="1775" y="4363"/>
                  </a:cubicBezTo>
                  <a:cubicBezTo>
                    <a:pt x="1923" y="4400"/>
                    <a:pt x="2071" y="4400"/>
                    <a:pt x="2145" y="4437"/>
                  </a:cubicBezTo>
                  <a:lnTo>
                    <a:pt x="2589" y="4437"/>
                  </a:lnTo>
                  <a:cubicBezTo>
                    <a:pt x="2700" y="4437"/>
                    <a:pt x="2848" y="4437"/>
                    <a:pt x="2958" y="4400"/>
                  </a:cubicBezTo>
                  <a:cubicBezTo>
                    <a:pt x="3069" y="4400"/>
                    <a:pt x="3217" y="4363"/>
                    <a:pt x="3328" y="4289"/>
                  </a:cubicBezTo>
                  <a:cubicBezTo>
                    <a:pt x="3439" y="4252"/>
                    <a:pt x="3550" y="4215"/>
                    <a:pt x="3698" y="4178"/>
                  </a:cubicBezTo>
                  <a:cubicBezTo>
                    <a:pt x="3809" y="4104"/>
                    <a:pt x="3920" y="4030"/>
                    <a:pt x="3994" y="3993"/>
                  </a:cubicBezTo>
                  <a:cubicBezTo>
                    <a:pt x="4105" y="3882"/>
                    <a:pt x="4252" y="3808"/>
                    <a:pt x="4326" y="3697"/>
                  </a:cubicBezTo>
                  <a:cubicBezTo>
                    <a:pt x="4437" y="3623"/>
                    <a:pt x="4511" y="3512"/>
                    <a:pt x="4622" y="3364"/>
                  </a:cubicBezTo>
                  <a:cubicBezTo>
                    <a:pt x="4733" y="3143"/>
                    <a:pt x="4881" y="2921"/>
                    <a:pt x="4992" y="2699"/>
                  </a:cubicBezTo>
                  <a:lnTo>
                    <a:pt x="4992" y="1331"/>
                  </a:lnTo>
                  <a:cubicBezTo>
                    <a:pt x="5103" y="1072"/>
                    <a:pt x="5103" y="850"/>
                    <a:pt x="5103" y="666"/>
                  </a:cubicBezTo>
                  <a:cubicBezTo>
                    <a:pt x="5103" y="444"/>
                    <a:pt x="5103" y="185"/>
                    <a:pt x="506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1" name="Google Shape;361;p31"/>
            <p:cNvSpPr/>
            <p:nvPr/>
          </p:nvSpPr>
          <p:spPr>
            <a:xfrm>
              <a:off x="3025118" y="3850103"/>
              <a:ext cx="8124" cy="51121"/>
            </a:xfrm>
            <a:custGeom>
              <a:avLst/>
              <a:gdLst/>
              <a:ahLst/>
              <a:cxnLst/>
              <a:rect l="l" t="t" r="r" b="b"/>
              <a:pathLst>
                <a:path w="482" h="3033" extrusionOk="0">
                  <a:moveTo>
                    <a:pt x="260" y="1"/>
                  </a:moveTo>
                  <a:cubicBezTo>
                    <a:pt x="260" y="1"/>
                    <a:pt x="149" y="186"/>
                    <a:pt x="112" y="445"/>
                  </a:cubicBezTo>
                  <a:cubicBezTo>
                    <a:pt x="75" y="740"/>
                    <a:pt x="1" y="1147"/>
                    <a:pt x="1" y="1517"/>
                  </a:cubicBezTo>
                  <a:cubicBezTo>
                    <a:pt x="1" y="1886"/>
                    <a:pt x="38" y="2293"/>
                    <a:pt x="112" y="2589"/>
                  </a:cubicBezTo>
                  <a:cubicBezTo>
                    <a:pt x="149" y="2848"/>
                    <a:pt x="260" y="3033"/>
                    <a:pt x="260" y="3033"/>
                  </a:cubicBezTo>
                  <a:cubicBezTo>
                    <a:pt x="260" y="3033"/>
                    <a:pt x="334" y="2922"/>
                    <a:pt x="371" y="2589"/>
                  </a:cubicBezTo>
                  <a:cubicBezTo>
                    <a:pt x="408" y="2293"/>
                    <a:pt x="482" y="1886"/>
                    <a:pt x="482" y="1517"/>
                  </a:cubicBezTo>
                  <a:cubicBezTo>
                    <a:pt x="482" y="1147"/>
                    <a:pt x="445" y="740"/>
                    <a:pt x="371" y="445"/>
                  </a:cubicBezTo>
                  <a:cubicBezTo>
                    <a:pt x="334" y="186"/>
                    <a:pt x="260" y="1"/>
                    <a:pt x="26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362" name="Google Shape;362;p31"/>
          <p:cNvSpPr/>
          <p:nvPr/>
        </p:nvSpPr>
        <p:spPr>
          <a:xfrm rot="5530617">
            <a:off x="3726205" y="314892"/>
            <a:ext cx="603601" cy="578331"/>
          </a:xfrm>
          <a:custGeom>
            <a:avLst/>
            <a:gdLst/>
            <a:ahLst/>
            <a:cxnLst/>
            <a:rect l="l" t="t" r="r" b="b"/>
            <a:pathLst>
              <a:path w="25104" h="24053" extrusionOk="0">
                <a:moveTo>
                  <a:pt x="3175" y="784"/>
                </a:moveTo>
                <a:cubicBezTo>
                  <a:pt x="4878" y="784"/>
                  <a:pt x="8042" y="2323"/>
                  <a:pt x="11351" y="5304"/>
                </a:cubicBezTo>
                <a:lnTo>
                  <a:pt x="9502" y="7153"/>
                </a:lnTo>
                <a:cubicBezTo>
                  <a:pt x="6249" y="3862"/>
                  <a:pt x="4031" y="2014"/>
                  <a:pt x="2219" y="1052"/>
                </a:cubicBezTo>
                <a:cubicBezTo>
                  <a:pt x="2441" y="873"/>
                  <a:pt x="2766" y="784"/>
                  <a:pt x="3175" y="784"/>
                </a:cubicBezTo>
                <a:close/>
                <a:moveTo>
                  <a:pt x="12557" y="6117"/>
                </a:moveTo>
                <a:cubicBezTo>
                  <a:pt x="12635" y="6117"/>
                  <a:pt x="12719" y="6154"/>
                  <a:pt x="12793" y="6228"/>
                </a:cubicBezTo>
                <a:lnTo>
                  <a:pt x="22405" y="15841"/>
                </a:lnTo>
                <a:cubicBezTo>
                  <a:pt x="22553" y="15989"/>
                  <a:pt x="22553" y="16173"/>
                  <a:pt x="22405" y="16321"/>
                </a:cubicBezTo>
                <a:lnTo>
                  <a:pt x="20630" y="18059"/>
                </a:lnTo>
                <a:cubicBezTo>
                  <a:pt x="20575" y="18133"/>
                  <a:pt x="20501" y="18170"/>
                  <a:pt x="20422" y="18170"/>
                </a:cubicBezTo>
                <a:cubicBezTo>
                  <a:pt x="20344" y="18170"/>
                  <a:pt x="20261" y="18133"/>
                  <a:pt x="20187" y="18059"/>
                </a:cubicBezTo>
                <a:lnTo>
                  <a:pt x="10574" y="8446"/>
                </a:lnTo>
                <a:cubicBezTo>
                  <a:pt x="10426" y="8299"/>
                  <a:pt x="10426" y="8114"/>
                  <a:pt x="10574" y="8003"/>
                </a:cubicBezTo>
                <a:lnTo>
                  <a:pt x="12349" y="6228"/>
                </a:lnTo>
                <a:cubicBezTo>
                  <a:pt x="12404" y="6154"/>
                  <a:pt x="12478" y="6117"/>
                  <a:pt x="12557" y="6117"/>
                </a:cubicBezTo>
                <a:close/>
                <a:moveTo>
                  <a:pt x="24073" y="17809"/>
                </a:moveTo>
                <a:cubicBezTo>
                  <a:pt x="24106" y="17809"/>
                  <a:pt x="24143" y="17819"/>
                  <a:pt x="24180" y="17837"/>
                </a:cubicBezTo>
                <a:cubicBezTo>
                  <a:pt x="24217" y="17874"/>
                  <a:pt x="24217" y="17985"/>
                  <a:pt x="24180" y="18022"/>
                </a:cubicBezTo>
                <a:lnTo>
                  <a:pt x="22257" y="19907"/>
                </a:lnTo>
                <a:cubicBezTo>
                  <a:pt x="22239" y="19926"/>
                  <a:pt x="22211" y="19935"/>
                  <a:pt x="22179" y="19935"/>
                </a:cubicBezTo>
                <a:cubicBezTo>
                  <a:pt x="22146" y="19935"/>
                  <a:pt x="22109" y="19926"/>
                  <a:pt x="22072" y="19907"/>
                </a:cubicBezTo>
                <a:cubicBezTo>
                  <a:pt x="22035" y="19870"/>
                  <a:pt x="22035" y="19760"/>
                  <a:pt x="22072" y="19723"/>
                </a:cubicBezTo>
                <a:lnTo>
                  <a:pt x="23995" y="17837"/>
                </a:lnTo>
                <a:cubicBezTo>
                  <a:pt x="24013" y="17819"/>
                  <a:pt x="24041" y="17809"/>
                  <a:pt x="24073" y="17809"/>
                </a:cubicBezTo>
                <a:close/>
                <a:moveTo>
                  <a:pt x="3164" y="0"/>
                </a:moveTo>
                <a:cubicBezTo>
                  <a:pt x="2515" y="0"/>
                  <a:pt x="1990" y="172"/>
                  <a:pt x="1627" y="535"/>
                </a:cubicBezTo>
                <a:cubicBezTo>
                  <a:pt x="1" y="2161"/>
                  <a:pt x="2108" y="6931"/>
                  <a:pt x="6323" y="11404"/>
                </a:cubicBezTo>
                <a:cubicBezTo>
                  <a:pt x="6323" y="11959"/>
                  <a:pt x="6397" y="12033"/>
                  <a:pt x="6508" y="12144"/>
                </a:cubicBezTo>
                <a:lnTo>
                  <a:pt x="16342" y="21978"/>
                </a:lnTo>
                <a:cubicBezTo>
                  <a:pt x="16601" y="22237"/>
                  <a:pt x="17307" y="22540"/>
                  <a:pt x="17870" y="22540"/>
                </a:cubicBezTo>
                <a:cubicBezTo>
                  <a:pt x="18030" y="22540"/>
                  <a:pt x="18178" y="22516"/>
                  <a:pt x="18301" y="22458"/>
                </a:cubicBezTo>
                <a:lnTo>
                  <a:pt x="18708" y="22865"/>
                </a:lnTo>
                <a:lnTo>
                  <a:pt x="18338" y="23235"/>
                </a:lnTo>
                <a:cubicBezTo>
                  <a:pt x="18116" y="23457"/>
                  <a:pt x="18116" y="23752"/>
                  <a:pt x="18264" y="23937"/>
                </a:cubicBezTo>
                <a:cubicBezTo>
                  <a:pt x="18341" y="24014"/>
                  <a:pt x="18431" y="24053"/>
                  <a:pt x="18526" y="24053"/>
                </a:cubicBezTo>
                <a:cubicBezTo>
                  <a:pt x="18658" y="24053"/>
                  <a:pt x="18800" y="23977"/>
                  <a:pt x="18930" y="23826"/>
                </a:cubicBezTo>
                <a:lnTo>
                  <a:pt x="24845" y="17911"/>
                </a:lnTo>
                <a:cubicBezTo>
                  <a:pt x="25104" y="17689"/>
                  <a:pt x="25104" y="17430"/>
                  <a:pt x="24956" y="17246"/>
                </a:cubicBezTo>
                <a:cubicBezTo>
                  <a:pt x="24876" y="17166"/>
                  <a:pt x="24775" y="17127"/>
                  <a:pt x="24669" y="17127"/>
                </a:cubicBezTo>
                <a:cubicBezTo>
                  <a:pt x="24529" y="17127"/>
                  <a:pt x="24379" y="17194"/>
                  <a:pt x="24254" y="17319"/>
                </a:cubicBezTo>
                <a:lnTo>
                  <a:pt x="23921" y="17652"/>
                </a:lnTo>
                <a:lnTo>
                  <a:pt x="23514" y="17246"/>
                </a:lnTo>
                <a:cubicBezTo>
                  <a:pt x="23810" y="16691"/>
                  <a:pt x="23366" y="15656"/>
                  <a:pt x="23070" y="15286"/>
                </a:cubicBezTo>
                <a:lnTo>
                  <a:pt x="13199" y="5452"/>
                </a:lnTo>
                <a:cubicBezTo>
                  <a:pt x="13125" y="5304"/>
                  <a:pt x="13014" y="5230"/>
                  <a:pt x="12423" y="5230"/>
                </a:cubicBezTo>
                <a:cubicBezTo>
                  <a:pt x="8969" y="1976"/>
                  <a:pt x="5361" y="0"/>
                  <a:pt x="316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3" name="Google Shape;363;p31"/>
          <p:cNvSpPr/>
          <p:nvPr/>
        </p:nvSpPr>
        <p:spPr>
          <a:xfrm>
            <a:off x="3577801" y="4207700"/>
            <a:ext cx="1018145" cy="1010941"/>
          </a:xfrm>
          <a:custGeom>
            <a:avLst/>
            <a:gdLst/>
            <a:ahLst/>
            <a:cxnLst/>
            <a:rect l="l" t="t" r="r" b="b"/>
            <a:pathLst>
              <a:path w="44662" h="44346" extrusionOk="0">
                <a:moveTo>
                  <a:pt x="2034" y="1529"/>
                </a:moveTo>
                <a:lnTo>
                  <a:pt x="2034" y="1529"/>
                </a:lnTo>
                <a:cubicBezTo>
                  <a:pt x="4030" y="2490"/>
                  <a:pt x="10870" y="7925"/>
                  <a:pt x="13975" y="10439"/>
                </a:cubicBezTo>
                <a:lnTo>
                  <a:pt x="12497" y="11918"/>
                </a:lnTo>
                <a:lnTo>
                  <a:pt x="2034" y="1529"/>
                </a:lnTo>
                <a:close/>
                <a:moveTo>
                  <a:pt x="15380" y="11178"/>
                </a:moveTo>
                <a:lnTo>
                  <a:pt x="17562" y="13360"/>
                </a:lnTo>
                <a:cubicBezTo>
                  <a:pt x="17598" y="13397"/>
                  <a:pt x="17672" y="13581"/>
                  <a:pt x="17525" y="13692"/>
                </a:cubicBezTo>
                <a:lnTo>
                  <a:pt x="16231" y="14986"/>
                </a:lnTo>
                <a:cubicBezTo>
                  <a:pt x="16212" y="15005"/>
                  <a:pt x="16166" y="15014"/>
                  <a:pt x="16110" y="15014"/>
                </a:cubicBezTo>
                <a:cubicBezTo>
                  <a:pt x="16055" y="15014"/>
                  <a:pt x="15990" y="15005"/>
                  <a:pt x="15935" y="14986"/>
                </a:cubicBezTo>
                <a:lnTo>
                  <a:pt x="13791" y="12805"/>
                </a:lnTo>
                <a:lnTo>
                  <a:pt x="15380" y="11178"/>
                </a:lnTo>
                <a:close/>
                <a:moveTo>
                  <a:pt x="21887" y="15245"/>
                </a:moveTo>
                <a:cubicBezTo>
                  <a:pt x="21980" y="15245"/>
                  <a:pt x="22072" y="15282"/>
                  <a:pt x="22146" y="15356"/>
                </a:cubicBezTo>
                <a:lnTo>
                  <a:pt x="41666" y="34877"/>
                </a:lnTo>
                <a:cubicBezTo>
                  <a:pt x="41814" y="35024"/>
                  <a:pt x="41814" y="35246"/>
                  <a:pt x="41666" y="35394"/>
                </a:cubicBezTo>
                <a:lnTo>
                  <a:pt x="39707" y="37391"/>
                </a:lnTo>
                <a:cubicBezTo>
                  <a:pt x="39633" y="37464"/>
                  <a:pt x="39541" y="37501"/>
                  <a:pt x="39448" y="37501"/>
                </a:cubicBezTo>
                <a:cubicBezTo>
                  <a:pt x="39356" y="37501"/>
                  <a:pt x="39263" y="37464"/>
                  <a:pt x="39189" y="37391"/>
                </a:cubicBezTo>
                <a:lnTo>
                  <a:pt x="19632" y="17833"/>
                </a:lnTo>
                <a:cubicBezTo>
                  <a:pt x="19484" y="17685"/>
                  <a:pt x="19484" y="17463"/>
                  <a:pt x="19632" y="17352"/>
                </a:cubicBezTo>
                <a:lnTo>
                  <a:pt x="21628" y="15356"/>
                </a:lnTo>
                <a:cubicBezTo>
                  <a:pt x="21702" y="15282"/>
                  <a:pt x="21795" y="15245"/>
                  <a:pt x="21887" y="15245"/>
                </a:cubicBezTo>
                <a:close/>
                <a:moveTo>
                  <a:pt x="43635" y="37067"/>
                </a:moveTo>
                <a:cubicBezTo>
                  <a:pt x="43672" y="37067"/>
                  <a:pt x="43718" y="37076"/>
                  <a:pt x="43774" y="37095"/>
                </a:cubicBezTo>
                <a:cubicBezTo>
                  <a:pt x="43811" y="37169"/>
                  <a:pt x="43811" y="37243"/>
                  <a:pt x="43774" y="37354"/>
                </a:cubicBezTo>
                <a:lnTo>
                  <a:pt x="41629" y="39461"/>
                </a:lnTo>
                <a:cubicBezTo>
                  <a:pt x="41611" y="39498"/>
                  <a:pt x="41583" y="39516"/>
                  <a:pt x="41546" y="39516"/>
                </a:cubicBezTo>
                <a:cubicBezTo>
                  <a:pt x="41509" y="39516"/>
                  <a:pt x="41463" y="39498"/>
                  <a:pt x="41408" y="39461"/>
                </a:cubicBezTo>
                <a:cubicBezTo>
                  <a:pt x="41371" y="39424"/>
                  <a:pt x="41371" y="39350"/>
                  <a:pt x="41408" y="39239"/>
                </a:cubicBezTo>
                <a:lnTo>
                  <a:pt x="43552" y="37095"/>
                </a:lnTo>
                <a:cubicBezTo>
                  <a:pt x="43570" y="37076"/>
                  <a:pt x="43598" y="37067"/>
                  <a:pt x="43635" y="37067"/>
                </a:cubicBezTo>
                <a:close/>
                <a:moveTo>
                  <a:pt x="375" y="1"/>
                </a:moveTo>
                <a:cubicBezTo>
                  <a:pt x="355" y="1"/>
                  <a:pt x="341" y="5"/>
                  <a:pt x="333" y="13"/>
                </a:cubicBezTo>
                <a:cubicBezTo>
                  <a:pt x="0" y="346"/>
                  <a:pt x="6507" y="10032"/>
                  <a:pt x="10722" y="14875"/>
                </a:cubicBezTo>
                <a:cubicBezTo>
                  <a:pt x="10722" y="15134"/>
                  <a:pt x="10796" y="15356"/>
                  <a:pt x="10981" y="15541"/>
                </a:cubicBezTo>
                <a:lnTo>
                  <a:pt x="13495" y="18018"/>
                </a:lnTo>
                <a:cubicBezTo>
                  <a:pt x="13754" y="18314"/>
                  <a:pt x="14826" y="22085"/>
                  <a:pt x="15121" y="22417"/>
                </a:cubicBezTo>
                <a:lnTo>
                  <a:pt x="34716" y="42012"/>
                </a:lnTo>
                <a:cubicBezTo>
                  <a:pt x="35005" y="42301"/>
                  <a:pt x="35793" y="42658"/>
                  <a:pt x="36422" y="42658"/>
                </a:cubicBezTo>
                <a:cubicBezTo>
                  <a:pt x="36598" y="42658"/>
                  <a:pt x="36760" y="42631"/>
                  <a:pt x="36897" y="42566"/>
                </a:cubicBezTo>
                <a:lnTo>
                  <a:pt x="37341" y="43047"/>
                </a:lnTo>
                <a:lnTo>
                  <a:pt x="36934" y="43454"/>
                </a:lnTo>
                <a:cubicBezTo>
                  <a:pt x="36712" y="43676"/>
                  <a:pt x="36638" y="44045"/>
                  <a:pt x="36823" y="44230"/>
                </a:cubicBezTo>
                <a:cubicBezTo>
                  <a:pt x="36900" y="44307"/>
                  <a:pt x="37009" y="44346"/>
                  <a:pt x="37129" y="44346"/>
                </a:cubicBezTo>
                <a:cubicBezTo>
                  <a:pt x="37297" y="44346"/>
                  <a:pt x="37486" y="44270"/>
                  <a:pt x="37637" y="44119"/>
                </a:cubicBezTo>
                <a:lnTo>
                  <a:pt x="44365" y="37391"/>
                </a:lnTo>
                <a:cubicBezTo>
                  <a:pt x="44587" y="37169"/>
                  <a:pt x="44661" y="36799"/>
                  <a:pt x="44476" y="36614"/>
                </a:cubicBezTo>
                <a:cubicBezTo>
                  <a:pt x="44396" y="36534"/>
                  <a:pt x="44282" y="36496"/>
                  <a:pt x="44157" y="36496"/>
                </a:cubicBezTo>
                <a:cubicBezTo>
                  <a:pt x="43992" y="36496"/>
                  <a:pt x="43810" y="36562"/>
                  <a:pt x="43663" y="36688"/>
                </a:cubicBezTo>
                <a:lnTo>
                  <a:pt x="43293" y="37058"/>
                </a:lnTo>
                <a:lnTo>
                  <a:pt x="42849" y="36614"/>
                </a:lnTo>
                <a:cubicBezTo>
                  <a:pt x="43182" y="35949"/>
                  <a:pt x="42702" y="34803"/>
                  <a:pt x="42332" y="34396"/>
                </a:cubicBezTo>
                <a:lnTo>
                  <a:pt x="22737" y="14801"/>
                </a:lnTo>
                <a:cubicBezTo>
                  <a:pt x="22405" y="14469"/>
                  <a:pt x="18523" y="13360"/>
                  <a:pt x="18338" y="13175"/>
                </a:cubicBezTo>
                <a:lnTo>
                  <a:pt x="15861" y="10698"/>
                </a:lnTo>
                <a:cubicBezTo>
                  <a:pt x="15676" y="10513"/>
                  <a:pt x="15454" y="10402"/>
                  <a:pt x="15195" y="10402"/>
                </a:cubicBezTo>
                <a:cubicBezTo>
                  <a:pt x="10472" y="6292"/>
                  <a:pt x="1142" y="1"/>
                  <a:pt x="375"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4" name="Google Shape;364;p31"/>
          <p:cNvSpPr/>
          <p:nvPr/>
        </p:nvSpPr>
        <p:spPr>
          <a:xfrm rot="-4034743">
            <a:off x="1124329" y="2935593"/>
            <a:ext cx="641849" cy="621363"/>
          </a:xfrm>
          <a:custGeom>
            <a:avLst/>
            <a:gdLst/>
            <a:ahLst/>
            <a:cxnLst/>
            <a:rect l="l" t="t" r="r" b="b"/>
            <a:pathLst>
              <a:path w="26694" h="25842" extrusionOk="0">
                <a:moveTo>
                  <a:pt x="2359" y="559"/>
                </a:moveTo>
                <a:cubicBezTo>
                  <a:pt x="3664" y="559"/>
                  <a:pt x="6038" y="1724"/>
                  <a:pt x="8578" y="3998"/>
                </a:cubicBezTo>
                <a:lnTo>
                  <a:pt x="7136" y="5440"/>
                </a:lnTo>
                <a:cubicBezTo>
                  <a:pt x="4622" y="2889"/>
                  <a:pt x="2663" y="1225"/>
                  <a:pt x="1590" y="782"/>
                </a:cubicBezTo>
                <a:cubicBezTo>
                  <a:pt x="1769" y="633"/>
                  <a:pt x="2030" y="559"/>
                  <a:pt x="2359" y="559"/>
                </a:cubicBezTo>
                <a:close/>
                <a:moveTo>
                  <a:pt x="9428" y="4479"/>
                </a:moveTo>
                <a:lnTo>
                  <a:pt x="12053" y="7104"/>
                </a:lnTo>
                <a:cubicBezTo>
                  <a:pt x="12090" y="7141"/>
                  <a:pt x="12090" y="7289"/>
                  <a:pt x="12016" y="7436"/>
                </a:cubicBezTo>
                <a:lnTo>
                  <a:pt x="10648" y="8767"/>
                </a:lnTo>
                <a:cubicBezTo>
                  <a:pt x="10583" y="8811"/>
                  <a:pt x="10506" y="8829"/>
                  <a:pt x="10445" y="8829"/>
                </a:cubicBezTo>
                <a:cubicBezTo>
                  <a:pt x="10402" y="8829"/>
                  <a:pt x="10368" y="8820"/>
                  <a:pt x="10353" y="8804"/>
                </a:cubicBezTo>
                <a:lnTo>
                  <a:pt x="7691" y="6179"/>
                </a:lnTo>
                <a:lnTo>
                  <a:pt x="9428" y="4479"/>
                </a:lnTo>
                <a:close/>
                <a:moveTo>
                  <a:pt x="15431" y="9063"/>
                </a:moveTo>
                <a:cubicBezTo>
                  <a:pt x="15510" y="9063"/>
                  <a:pt x="15584" y="9100"/>
                  <a:pt x="15639" y="9174"/>
                </a:cubicBezTo>
                <a:lnTo>
                  <a:pt x="24069" y="17603"/>
                </a:lnTo>
                <a:cubicBezTo>
                  <a:pt x="24217" y="17714"/>
                  <a:pt x="24217" y="17899"/>
                  <a:pt x="24069" y="18047"/>
                </a:cubicBezTo>
                <a:lnTo>
                  <a:pt x="22294" y="19822"/>
                </a:lnTo>
                <a:cubicBezTo>
                  <a:pt x="22239" y="19877"/>
                  <a:pt x="22165" y="19905"/>
                  <a:pt x="22086" y="19905"/>
                </a:cubicBezTo>
                <a:cubicBezTo>
                  <a:pt x="22008" y="19905"/>
                  <a:pt x="21924" y="19877"/>
                  <a:pt x="21850" y="19822"/>
                </a:cubicBezTo>
                <a:lnTo>
                  <a:pt x="13421" y="11392"/>
                </a:lnTo>
                <a:cubicBezTo>
                  <a:pt x="13310" y="11244"/>
                  <a:pt x="13310" y="11060"/>
                  <a:pt x="13421" y="10949"/>
                </a:cubicBezTo>
                <a:lnTo>
                  <a:pt x="15196" y="9174"/>
                </a:lnTo>
                <a:cubicBezTo>
                  <a:pt x="15270" y="9100"/>
                  <a:pt x="15353" y="9063"/>
                  <a:pt x="15431" y="9063"/>
                </a:cubicBezTo>
                <a:close/>
                <a:moveTo>
                  <a:pt x="25825" y="19498"/>
                </a:moveTo>
                <a:cubicBezTo>
                  <a:pt x="25862" y="19498"/>
                  <a:pt x="25899" y="19507"/>
                  <a:pt x="25917" y="19526"/>
                </a:cubicBezTo>
                <a:cubicBezTo>
                  <a:pt x="25954" y="19563"/>
                  <a:pt x="25954" y="19674"/>
                  <a:pt x="25917" y="19711"/>
                </a:cubicBezTo>
                <a:lnTo>
                  <a:pt x="24032" y="21596"/>
                </a:lnTo>
                <a:cubicBezTo>
                  <a:pt x="23995" y="21633"/>
                  <a:pt x="23958" y="21652"/>
                  <a:pt x="23925" y="21652"/>
                </a:cubicBezTo>
                <a:cubicBezTo>
                  <a:pt x="23893" y="21652"/>
                  <a:pt x="23865" y="21633"/>
                  <a:pt x="23847" y="21596"/>
                </a:cubicBezTo>
                <a:cubicBezTo>
                  <a:pt x="23773" y="21559"/>
                  <a:pt x="23773" y="21448"/>
                  <a:pt x="23847" y="21411"/>
                </a:cubicBezTo>
                <a:lnTo>
                  <a:pt x="25732" y="19526"/>
                </a:lnTo>
                <a:cubicBezTo>
                  <a:pt x="25751" y="19507"/>
                  <a:pt x="25788" y="19498"/>
                  <a:pt x="25825" y="19498"/>
                </a:cubicBezTo>
                <a:close/>
                <a:moveTo>
                  <a:pt x="2493" y="1"/>
                </a:moveTo>
                <a:cubicBezTo>
                  <a:pt x="1958" y="1"/>
                  <a:pt x="1523" y="146"/>
                  <a:pt x="1221" y="449"/>
                </a:cubicBezTo>
                <a:cubicBezTo>
                  <a:pt x="1" y="1669"/>
                  <a:pt x="1332" y="5033"/>
                  <a:pt x="4511" y="8435"/>
                </a:cubicBezTo>
                <a:cubicBezTo>
                  <a:pt x="4511" y="8657"/>
                  <a:pt x="4548" y="8841"/>
                  <a:pt x="4733" y="8989"/>
                </a:cubicBezTo>
                <a:lnTo>
                  <a:pt x="7654" y="11910"/>
                </a:lnTo>
                <a:cubicBezTo>
                  <a:pt x="7875" y="12132"/>
                  <a:pt x="9169" y="14979"/>
                  <a:pt x="9465" y="15274"/>
                </a:cubicBezTo>
                <a:lnTo>
                  <a:pt x="17968" y="23778"/>
                </a:lnTo>
                <a:cubicBezTo>
                  <a:pt x="18227" y="24036"/>
                  <a:pt x="18912" y="24340"/>
                  <a:pt x="19464" y="24340"/>
                </a:cubicBezTo>
                <a:cubicBezTo>
                  <a:pt x="19621" y="24340"/>
                  <a:pt x="19768" y="24316"/>
                  <a:pt x="19891" y="24258"/>
                </a:cubicBezTo>
                <a:lnTo>
                  <a:pt x="20335" y="24665"/>
                </a:lnTo>
                <a:lnTo>
                  <a:pt x="19965" y="25035"/>
                </a:lnTo>
                <a:cubicBezTo>
                  <a:pt x="19706" y="25256"/>
                  <a:pt x="19706" y="25552"/>
                  <a:pt x="19854" y="25737"/>
                </a:cubicBezTo>
                <a:cubicBezTo>
                  <a:pt x="19926" y="25809"/>
                  <a:pt x="20015" y="25842"/>
                  <a:pt x="20110" y="25842"/>
                </a:cubicBezTo>
                <a:cubicBezTo>
                  <a:pt x="20258" y="25842"/>
                  <a:pt x="20421" y="25761"/>
                  <a:pt x="20556" y="25626"/>
                </a:cubicBezTo>
                <a:lnTo>
                  <a:pt x="26472" y="19711"/>
                </a:lnTo>
                <a:cubicBezTo>
                  <a:pt x="26694" y="19489"/>
                  <a:pt x="26694" y="19193"/>
                  <a:pt x="26546" y="19008"/>
                </a:cubicBezTo>
                <a:cubicBezTo>
                  <a:pt x="26474" y="18936"/>
                  <a:pt x="26390" y="18904"/>
                  <a:pt x="26302" y="18904"/>
                </a:cubicBezTo>
                <a:cubicBezTo>
                  <a:pt x="26165" y="18904"/>
                  <a:pt x="26016" y="18984"/>
                  <a:pt x="25880" y="19119"/>
                </a:cubicBezTo>
                <a:lnTo>
                  <a:pt x="25547" y="19452"/>
                </a:lnTo>
                <a:lnTo>
                  <a:pt x="25141" y="19008"/>
                </a:lnTo>
                <a:cubicBezTo>
                  <a:pt x="25400" y="18528"/>
                  <a:pt x="24993" y="17493"/>
                  <a:pt x="24623" y="17123"/>
                </a:cubicBezTo>
                <a:lnTo>
                  <a:pt x="16120" y="8620"/>
                </a:lnTo>
                <a:cubicBezTo>
                  <a:pt x="15824" y="8361"/>
                  <a:pt x="12904" y="6993"/>
                  <a:pt x="12756" y="6808"/>
                </a:cubicBezTo>
                <a:lnTo>
                  <a:pt x="9835" y="3887"/>
                </a:lnTo>
                <a:cubicBezTo>
                  <a:pt x="9687" y="3776"/>
                  <a:pt x="9465" y="3665"/>
                  <a:pt x="9280" y="3665"/>
                </a:cubicBezTo>
                <a:lnTo>
                  <a:pt x="9243" y="3702"/>
                </a:lnTo>
                <a:cubicBezTo>
                  <a:pt x="6658" y="1339"/>
                  <a:pt x="4114" y="1"/>
                  <a:pt x="249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35"/>
          <p:cNvSpPr txBox="1">
            <a:spLocks noGrp="1"/>
          </p:cNvSpPr>
          <p:nvPr>
            <p:ph type="title"/>
          </p:nvPr>
        </p:nvSpPr>
        <p:spPr>
          <a:xfrm>
            <a:off x="2870200" y="3251233"/>
            <a:ext cx="8368400" cy="709200"/>
          </a:xfrm>
          <a:prstGeom prst="rect">
            <a:avLst/>
          </a:prstGeom>
        </p:spPr>
        <p:txBody>
          <a:bodyPr spcFirstLastPara="1" wrap="square" lIns="121900" tIns="121900" rIns="121900" bIns="121900" anchor="t" anchorCtr="0">
            <a:noAutofit/>
          </a:bodyPr>
          <a:lstStyle/>
          <a:p>
            <a:r>
              <a:rPr lang="en-US" dirty="0"/>
              <a:t>—AGATHA X Æ B-14 CHRISTIE</a:t>
            </a:r>
          </a:p>
        </p:txBody>
      </p:sp>
      <p:sp>
        <p:nvSpPr>
          <p:cNvPr id="583" name="Google Shape;583;p35"/>
          <p:cNvSpPr txBox="1">
            <a:spLocks noGrp="1"/>
          </p:cNvSpPr>
          <p:nvPr>
            <p:ph type="subTitle" idx="1"/>
          </p:nvPr>
        </p:nvSpPr>
        <p:spPr>
          <a:xfrm>
            <a:off x="2870200" y="1381033"/>
            <a:ext cx="8368400" cy="1844800"/>
          </a:xfrm>
          <a:prstGeom prst="rect">
            <a:avLst/>
          </a:prstGeom>
        </p:spPr>
        <p:txBody>
          <a:bodyPr spcFirstLastPara="1" wrap="square" lIns="121900" tIns="121900" rIns="121900" bIns="121900" anchor="t" anchorCtr="0">
            <a:noAutofit/>
          </a:bodyPr>
          <a:lstStyle/>
          <a:p>
            <a:pPr marL="0" indent="0" algn="just"/>
            <a:r>
              <a:rPr lang="en" sz="3200" dirty="0"/>
              <a:t>“</a:t>
            </a:r>
            <a:r>
              <a:rPr lang="en-US" sz="3200" dirty="0"/>
              <a:t>To solve a logic Puzzle using Prolog, first needs to declare a knowledge base consisting of a collection of facts and rules.</a:t>
            </a:r>
            <a:r>
              <a:rPr lang="en" sz="3200" dirty="0"/>
              <a:t>”</a:t>
            </a:r>
            <a:endParaRPr sz="3200" dirty="0"/>
          </a:p>
        </p:txBody>
      </p:sp>
      <p:grpSp>
        <p:nvGrpSpPr>
          <p:cNvPr id="584" name="Google Shape;584;p35"/>
          <p:cNvGrpSpPr/>
          <p:nvPr/>
        </p:nvGrpSpPr>
        <p:grpSpPr>
          <a:xfrm>
            <a:off x="793211" y="478923"/>
            <a:ext cx="2076772" cy="5665523"/>
            <a:chOff x="6626256" y="1589359"/>
            <a:chExt cx="980843" cy="2675782"/>
          </a:xfrm>
        </p:grpSpPr>
        <p:sp>
          <p:nvSpPr>
            <p:cNvPr id="585" name="Google Shape;585;p35"/>
            <p:cNvSpPr/>
            <p:nvPr/>
          </p:nvSpPr>
          <p:spPr>
            <a:xfrm>
              <a:off x="6626256" y="1589359"/>
              <a:ext cx="980843" cy="2675782"/>
            </a:xfrm>
            <a:custGeom>
              <a:avLst/>
              <a:gdLst/>
              <a:ahLst/>
              <a:cxnLst/>
              <a:rect l="l" t="t" r="r" b="b"/>
              <a:pathLst>
                <a:path w="58193" h="158753" extrusionOk="0">
                  <a:moveTo>
                    <a:pt x="24511" y="1241"/>
                  </a:moveTo>
                  <a:cubicBezTo>
                    <a:pt x="25769" y="1241"/>
                    <a:pt x="25740" y="2668"/>
                    <a:pt x="27581" y="2699"/>
                  </a:cubicBezTo>
                  <a:cubicBezTo>
                    <a:pt x="27581" y="2699"/>
                    <a:pt x="26989" y="3106"/>
                    <a:pt x="26139" y="3217"/>
                  </a:cubicBezTo>
                  <a:cubicBezTo>
                    <a:pt x="25326" y="3291"/>
                    <a:pt x="24623" y="3845"/>
                    <a:pt x="24069" y="5176"/>
                  </a:cubicBezTo>
                  <a:cubicBezTo>
                    <a:pt x="23528" y="6438"/>
                    <a:pt x="23936" y="8508"/>
                    <a:pt x="23032" y="8508"/>
                  </a:cubicBezTo>
                  <a:cubicBezTo>
                    <a:pt x="23009" y="8508"/>
                    <a:pt x="22985" y="8506"/>
                    <a:pt x="22960" y="8503"/>
                  </a:cubicBezTo>
                  <a:cubicBezTo>
                    <a:pt x="22405" y="8466"/>
                    <a:pt x="21037" y="7949"/>
                    <a:pt x="21037" y="7949"/>
                  </a:cubicBezTo>
                  <a:cubicBezTo>
                    <a:pt x="21037" y="7949"/>
                    <a:pt x="21924" y="1997"/>
                    <a:pt x="23662" y="1405"/>
                  </a:cubicBezTo>
                  <a:cubicBezTo>
                    <a:pt x="24002" y="1290"/>
                    <a:pt x="24279" y="1241"/>
                    <a:pt x="24511" y="1241"/>
                  </a:cubicBezTo>
                  <a:close/>
                  <a:moveTo>
                    <a:pt x="21000" y="8319"/>
                  </a:moveTo>
                  <a:cubicBezTo>
                    <a:pt x="21222" y="8429"/>
                    <a:pt x="21555" y="8503"/>
                    <a:pt x="21961" y="8651"/>
                  </a:cubicBezTo>
                  <a:cubicBezTo>
                    <a:pt x="22368" y="8799"/>
                    <a:pt x="22886" y="8947"/>
                    <a:pt x="23403" y="9058"/>
                  </a:cubicBezTo>
                  <a:cubicBezTo>
                    <a:pt x="23958" y="9206"/>
                    <a:pt x="24512" y="9354"/>
                    <a:pt x="25104" y="9428"/>
                  </a:cubicBezTo>
                  <a:cubicBezTo>
                    <a:pt x="25695" y="9539"/>
                    <a:pt x="26250" y="9613"/>
                    <a:pt x="26805" y="9723"/>
                  </a:cubicBezTo>
                  <a:cubicBezTo>
                    <a:pt x="27359" y="9797"/>
                    <a:pt x="27877" y="9871"/>
                    <a:pt x="28320" y="9908"/>
                  </a:cubicBezTo>
                  <a:cubicBezTo>
                    <a:pt x="28801" y="9945"/>
                    <a:pt x="29171" y="9945"/>
                    <a:pt x="29392" y="9982"/>
                  </a:cubicBezTo>
                  <a:cubicBezTo>
                    <a:pt x="29688" y="9982"/>
                    <a:pt x="29799" y="10056"/>
                    <a:pt x="29799" y="10056"/>
                  </a:cubicBezTo>
                  <a:lnTo>
                    <a:pt x="29392" y="10056"/>
                  </a:lnTo>
                  <a:cubicBezTo>
                    <a:pt x="29134" y="10056"/>
                    <a:pt x="28764" y="10093"/>
                    <a:pt x="28320" y="10093"/>
                  </a:cubicBezTo>
                  <a:lnTo>
                    <a:pt x="26805" y="10093"/>
                  </a:lnTo>
                  <a:cubicBezTo>
                    <a:pt x="26250" y="10093"/>
                    <a:pt x="25658" y="10056"/>
                    <a:pt x="25067" y="9982"/>
                  </a:cubicBezTo>
                  <a:cubicBezTo>
                    <a:pt x="24438" y="9945"/>
                    <a:pt x="23847" y="9908"/>
                    <a:pt x="23292" y="9797"/>
                  </a:cubicBezTo>
                  <a:cubicBezTo>
                    <a:pt x="22738" y="9723"/>
                    <a:pt x="22183" y="9686"/>
                    <a:pt x="21776" y="9576"/>
                  </a:cubicBezTo>
                  <a:cubicBezTo>
                    <a:pt x="21444" y="9539"/>
                    <a:pt x="21185" y="9428"/>
                    <a:pt x="20889" y="9391"/>
                  </a:cubicBezTo>
                  <a:cubicBezTo>
                    <a:pt x="20889" y="9021"/>
                    <a:pt x="20926" y="8614"/>
                    <a:pt x="21000" y="8319"/>
                  </a:cubicBezTo>
                  <a:close/>
                  <a:moveTo>
                    <a:pt x="15215" y="10063"/>
                  </a:moveTo>
                  <a:cubicBezTo>
                    <a:pt x="15392" y="10063"/>
                    <a:pt x="15565" y="10109"/>
                    <a:pt x="15713" y="10130"/>
                  </a:cubicBezTo>
                  <a:cubicBezTo>
                    <a:pt x="16009" y="10241"/>
                    <a:pt x="16268" y="10315"/>
                    <a:pt x="16601" y="10426"/>
                  </a:cubicBezTo>
                  <a:cubicBezTo>
                    <a:pt x="16859" y="10500"/>
                    <a:pt x="17192" y="10648"/>
                    <a:pt x="17525" y="10722"/>
                  </a:cubicBezTo>
                  <a:cubicBezTo>
                    <a:pt x="18153" y="10980"/>
                    <a:pt x="18819" y="11239"/>
                    <a:pt x="19558" y="11535"/>
                  </a:cubicBezTo>
                  <a:cubicBezTo>
                    <a:pt x="20298" y="11794"/>
                    <a:pt x="21037" y="12090"/>
                    <a:pt x="21813" y="12348"/>
                  </a:cubicBezTo>
                  <a:cubicBezTo>
                    <a:pt x="22590" y="12644"/>
                    <a:pt x="23440" y="12866"/>
                    <a:pt x="24254" y="13125"/>
                  </a:cubicBezTo>
                  <a:cubicBezTo>
                    <a:pt x="25104" y="13384"/>
                    <a:pt x="25991" y="13605"/>
                    <a:pt x="26805" y="13753"/>
                  </a:cubicBezTo>
                  <a:cubicBezTo>
                    <a:pt x="27692" y="13938"/>
                    <a:pt x="28505" y="14012"/>
                    <a:pt x="29355" y="14123"/>
                  </a:cubicBezTo>
                  <a:cubicBezTo>
                    <a:pt x="29762" y="14160"/>
                    <a:pt x="30169" y="14160"/>
                    <a:pt x="30612" y="14160"/>
                  </a:cubicBezTo>
                  <a:lnTo>
                    <a:pt x="31204" y="14160"/>
                  </a:lnTo>
                  <a:cubicBezTo>
                    <a:pt x="31426" y="14160"/>
                    <a:pt x="31611" y="14160"/>
                    <a:pt x="31833" y="14123"/>
                  </a:cubicBezTo>
                  <a:cubicBezTo>
                    <a:pt x="32683" y="14049"/>
                    <a:pt x="33459" y="13975"/>
                    <a:pt x="34199" y="13827"/>
                  </a:cubicBezTo>
                  <a:cubicBezTo>
                    <a:pt x="34938" y="13679"/>
                    <a:pt x="35641" y="13494"/>
                    <a:pt x="36232" y="13236"/>
                  </a:cubicBezTo>
                  <a:cubicBezTo>
                    <a:pt x="36824" y="13014"/>
                    <a:pt x="37378" y="12681"/>
                    <a:pt x="37748" y="12348"/>
                  </a:cubicBezTo>
                  <a:cubicBezTo>
                    <a:pt x="38155" y="12016"/>
                    <a:pt x="38450" y="11646"/>
                    <a:pt x="38598" y="11276"/>
                  </a:cubicBezTo>
                  <a:cubicBezTo>
                    <a:pt x="38709" y="10980"/>
                    <a:pt x="38783" y="10648"/>
                    <a:pt x="38783" y="10426"/>
                  </a:cubicBezTo>
                  <a:lnTo>
                    <a:pt x="38783" y="10167"/>
                  </a:lnTo>
                  <a:lnTo>
                    <a:pt x="38783" y="10093"/>
                  </a:lnTo>
                  <a:cubicBezTo>
                    <a:pt x="38783" y="10093"/>
                    <a:pt x="38783" y="10130"/>
                    <a:pt x="38820" y="10167"/>
                  </a:cubicBezTo>
                  <a:cubicBezTo>
                    <a:pt x="38820" y="10241"/>
                    <a:pt x="38857" y="10315"/>
                    <a:pt x="38857" y="10426"/>
                  </a:cubicBezTo>
                  <a:cubicBezTo>
                    <a:pt x="38894" y="10648"/>
                    <a:pt x="38894" y="10980"/>
                    <a:pt x="38820" y="11350"/>
                  </a:cubicBezTo>
                  <a:cubicBezTo>
                    <a:pt x="38709" y="11757"/>
                    <a:pt x="38450" y="12164"/>
                    <a:pt x="38044" y="12570"/>
                  </a:cubicBezTo>
                  <a:cubicBezTo>
                    <a:pt x="37600" y="13014"/>
                    <a:pt x="37119" y="13384"/>
                    <a:pt x="36491" y="13753"/>
                  </a:cubicBezTo>
                  <a:cubicBezTo>
                    <a:pt x="35899" y="14049"/>
                    <a:pt x="35197" y="14382"/>
                    <a:pt x="34420" y="14604"/>
                  </a:cubicBezTo>
                  <a:cubicBezTo>
                    <a:pt x="33681" y="14862"/>
                    <a:pt x="32868" y="15084"/>
                    <a:pt x="31980" y="15232"/>
                  </a:cubicBezTo>
                  <a:cubicBezTo>
                    <a:pt x="31759" y="15269"/>
                    <a:pt x="31574" y="15306"/>
                    <a:pt x="31352" y="15306"/>
                  </a:cubicBezTo>
                  <a:cubicBezTo>
                    <a:pt x="31093" y="15343"/>
                    <a:pt x="30871" y="15343"/>
                    <a:pt x="30649" y="15417"/>
                  </a:cubicBezTo>
                  <a:cubicBezTo>
                    <a:pt x="30169" y="15454"/>
                    <a:pt x="29725" y="15454"/>
                    <a:pt x="29245" y="15454"/>
                  </a:cubicBezTo>
                  <a:cubicBezTo>
                    <a:pt x="28320" y="15454"/>
                    <a:pt x="27396" y="15306"/>
                    <a:pt x="26472" y="15121"/>
                  </a:cubicBezTo>
                  <a:cubicBezTo>
                    <a:pt x="25548" y="14936"/>
                    <a:pt x="24697" y="14678"/>
                    <a:pt x="23810" y="14382"/>
                  </a:cubicBezTo>
                  <a:cubicBezTo>
                    <a:pt x="22923" y="14123"/>
                    <a:pt x="22109" y="13790"/>
                    <a:pt x="21296" y="13421"/>
                  </a:cubicBezTo>
                  <a:cubicBezTo>
                    <a:pt x="20519" y="13199"/>
                    <a:pt x="19780" y="12829"/>
                    <a:pt x="19078" y="12459"/>
                  </a:cubicBezTo>
                  <a:cubicBezTo>
                    <a:pt x="18412" y="12127"/>
                    <a:pt x="17747" y="11757"/>
                    <a:pt x="17155" y="11424"/>
                  </a:cubicBezTo>
                  <a:cubicBezTo>
                    <a:pt x="16859" y="11239"/>
                    <a:pt x="16564" y="11091"/>
                    <a:pt x="16305" y="10980"/>
                  </a:cubicBezTo>
                  <a:cubicBezTo>
                    <a:pt x="16046" y="10833"/>
                    <a:pt x="15787" y="10648"/>
                    <a:pt x="15565" y="10611"/>
                  </a:cubicBezTo>
                  <a:cubicBezTo>
                    <a:pt x="15399" y="10528"/>
                    <a:pt x="15233" y="10486"/>
                    <a:pt x="15098" y="10486"/>
                  </a:cubicBezTo>
                  <a:cubicBezTo>
                    <a:pt x="15052" y="10486"/>
                    <a:pt x="15011" y="10491"/>
                    <a:pt x="14974" y="10500"/>
                  </a:cubicBezTo>
                  <a:cubicBezTo>
                    <a:pt x="14826" y="10537"/>
                    <a:pt x="14789" y="10722"/>
                    <a:pt x="14752" y="10907"/>
                  </a:cubicBezTo>
                  <a:cubicBezTo>
                    <a:pt x="14752" y="11276"/>
                    <a:pt x="14789" y="11609"/>
                    <a:pt x="14826" y="11794"/>
                  </a:cubicBezTo>
                  <a:cubicBezTo>
                    <a:pt x="14900" y="11979"/>
                    <a:pt x="14937" y="12127"/>
                    <a:pt x="14937" y="12127"/>
                  </a:cubicBezTo>
                  <a:lnTo>
                    <a:pt x="14789" y="11831"/>
                  </a:lnTo>
                  <a:cubicBezTo>
                    <a:pt x="14715" y="11646"/>
                    <a:pt x="14567" y="11387"/>
                    <a:pt x="14530" y="10907"/>
                  </a:cubicBezTo>
                  <a:cubicBezTo>
                    <a:pt x="14530" y="10833"/>
                    <a:pt x="14530" y="10685"/>
                    <a:pt x="14567" y="10537"/>
                  </a:cubicBezTo>
                  <a:cubicBezTo>
                    <a:pt x="14604" y="10426"/>
                    <a:pt x="14715" y="10278"/>
                    <a:pt x="14826" y="10167"/>
                  </a:cubicBezTo>
                  <a:cubicBezTo>
                    <a:pt x="14952" y="10088"/>
                    <a:pt x="15085" y="10063"/>
                    <a:pt x="15215" y="10063"/>
                  </a:cubicBezTo>
                  <a:close/>
                  <a:moveTo>
                    <a:pt x="23884" y="15528"/>
                  </a:moveTo>
                  <a:cubicBezTo>
                    <a:pt x="23884" y="15528"/>
                    <a:pt x="23958" y="16008"/>
                    <a:pt x="24180" y="16193"/>
                  </a:cubicBezTo>
                  <a:cubicBezTo>
                    <a:pt x="24106" y="16193"/>
                    <a:pt x="23699" y="16082"/>
                    <a:pt x="23514" y="15713"/>
                  </a:cubicBezTo>
                  <a:cubicBezTo>
                    <a:pt x="23514" y="15713"/>
                    <a:pt x="23699" y="15713"/>
                    <a:pt x="23884" y="15528"/>
                  </a:cubicBezTo>
                  <a:close/>
                  <a:moveTo>
                    <a:pt x="21764" y="14700"/>
                  </a:moveTo>
                  <a:cubicBezTo>
                    <a:pt x="22052" y="14700"/>
                    <a:pt x="22384" y="14757"/>
                    <a:pt x="22775" y="14899"/>
                  </a:cubicBezTo>
                  <a:lnTo>
                    <a:pt x="23181" y="15047"/>
                  </a:lnTo>
                  <a:cubicBezTo>
                    <a:pt x="22886" y="15454"/>
                    <a:pt x="22738" y="15898"/>
                    <a:pt x="22738" y="15898"/>
                  </a:cubicBezTo>
                  <a:cubicBezTo>
                    <a:pt x="22738" y="15898"/>
                    <a:pt x="23033" y="15824"/>
                    <a:pt x="23329" y="15713"/>
                  </a:cubicBezTo>
                  <a:cubicBezTo>
                    <a:pt x="23403" y="16082"/>
                    <a:pt x="23884" y="16415"/>
                    <a:pt x="24512" y="16563"/>
                  </a:cubicBezTo>
                  <a:cubicBezTo>
                    <a:pt x="24623" y="16600"/>
                    <a:pt x="24771" y="16600"/>
                    <a:pt x="24919" y="16600"/>
                  </a:cubicBezTo>
                  <a:cubicBezTo>
                    <a:pt x="24512" y="16785"/>
                    <a:pt x="24327" y="16822"/>
                    <a:pt x="25289" y="16859"/>
                  </a:cubicBezTo>
                  <a:cubicBezTo>
                    <a:pt x="25437" y="16872"/>
                    <a:pt x="25578" y="16878"/>
                    <a:pt x="25713" y="16878"/>
                  </a:cubicBezTo>
                  <a:cubicBezTo>
                    <a:pt x="26351" y="16878"/>
                    <a:pt x="26838" y="16740"/>
                    <a:pt x="27174" y="16526"/>
                  </a:cubicBezTo>
                  <a:cubicBezTo>
                    <a:pt x="27507" y="16600"/>
                    <a:pt x="27803" y="16637"/>
                    <a:pt x="28135" y="16711"/>
                  </a:cubicBezTo>
                  <a:cubicBezTo>
                    <a:pt x="28062" y="17265"/>
                    <a:pt x="28025" y="17894"/>
                    <a:pt x="27951" y="18412"/>
                  </a:cubicBezTo>
                  <a:cubicBezTo>
                    <a:pt x="27914" y="19373"/>
                    <a:pt x="26546" y="20556"/>
                    <a:pt x="28394" y="21037"/>
                  </a:cubicBezTo>
                  <a:cubicBezTo>
                    <a:pt x="28421" y="21043"/>
                    <a:pt x="28439" y="21047"/>
                    <a:pt x="28449" y="21049"/>
                  </a:cubicBezTo>
                  <a:lnTo>
                    <a:pt x="28449" y="21049"/>
                  </a:lnTo>
                  <a:cubicBezTo>
                    <a:pt x="28430" y="21046"/>
                    <a:pt x="28387" y="21041"/>
                    <a:pt x="28332" y="21041"/>
                  </a:cubicBezTo>
                  <a:cubicBezTo>
                    <a:pt x="28153" y="21041"/>
                    <a:pt x="27838" y="21094"/>
                    <a:pt x="27729" y="21443"/>
                  </a:cubicBezTo>
                  <a:cubicBezTo>
                    <a:pt x="27581" y="21813"/>
                    <a:pt x="27211" y="21776"/>
                    <a:pt x="25252" y="22183"/>
                  </a:cubicBezTo>
                  <a:cubicBezTo>
                    <a:pt x="25252" y="22183"/>
                    <a:pt x="25748" y="22416"/>
                    <a:pt x="26508" y="22416"/>
                  </a:cubicBezTo>
                  <a:cubicBezTo>
                    <a:pt x="26603" y="22416"/>
                    <a:pt x="26702" y="22413"/>
                    <a:pt x="26805" y="22404"/>
                  </a:cubicBezTo>
                  <a:cubicBezTo>
                    <a:pt x="26934" y="22401"/>
                    <a:pt x="27053" y="22399"/>
                    <a:pt x="27163" y="22399"/>
                  </a:cubicBezTo>
                  <a:cubicBezTo>
                    <a:pt x="28154" y="22399"/>
                    <a:pt x="28387" y="22549"/>
                    <a:pt x="28320" y="22848"/>
                  </a:cubicBezTo>
                  <a:cubicBezTo>
                    <a:pt x="28289" y="23196"/>
                    <a:pt x="27474" y="23300"/>
                    <a:pt x="26638" y="23300"/>
                  </a:cubicBezTo>
                  <a:cubicBezTo>
                    <a:pt x="26496" y="23300"/>
                    <a:pt x="26353" y="23297"/>
                    <a:pt x="26213" y="23292"/>
                  </a:cubicBezTo>
                  <a:lnTo>
                    <a:pt x="26213" y="23292"/>
                  </a:lnTo>
                  <a:cubicBezTo>
                    <a:pt x="26213" y="23292"/>
                    <a:pt x="28283" y="24660"/>
                    <a:pt x="28320" y="25140"/>
                  </a:cubicBezTo>
                  <a:cubicBezTo>
                    <a:pt x="28394" y="25658"/>
                    <a:pt x="26952" y="25991"/>
                    <a:pt x="26841" y="26028"/>
                  </a:cubicBezTo>
                  <a:cubicBezTo>
                    <a:pt x="22775" y="25658"/>
                    <a:pt x="22331" y="21924"/>
                    <a:pt x="21222" y="20075"/>
                  </a:cubicBezTo>
                  <a:cubicBezTo>
                    <a:pt x="20963" y="19706"/>
                    <a:pt x="20741" y="18966"/>
                    <a:pt x="20519" y="18116"/>
                  </a:cubicBezTo>
                  <a:cubicBezTo>
                    <a:pt x="20593" y="17746"/>
                    <a:pt x="20704" y="17376"/>
                    <a:pt x="20741" y="16933"/>
                  </a:cubicBezTo>
                  <a:cubicBezTo>
                    <a:pt x="20852" y="16193"/>
                    <a:pt x="20926" y="15417"/>
                    <a:pt x="20963" y="14862"/>
                  </a:cubicBezTo>
                  <a:cubicBezTo>
                    <a:pt x="21193" y="14766"/>
                    <a:pt x="21454" y="14700"/>
                    <a:pt x="21764" y="14700"/>
                  </a:cubicBezTo>
                  <a:close/>
                  <a:moveTo>
                    <a:pt x="38306" y="27172"/>
                  </a:moveTo>
                  <a:cubicBezTo>
                    <a:pt x="38452" y="27172"/>
                    <a:pt x="42426" y="27946"/>
                    <a:pt x="44846" y="29355"/>
                  </a:cubicBezTo>
                  <a:cubicBezTo>
                    <a:pt x="44846" y="29355"/>
                    <a:pt x="44550" y="29688"/>
                    <a:pt x="44513" y="30205"/>
                  </a:cubicBezTo>
                  <a:cubicBezTo>
                    <a:pt x="44513" y="30205"/>
                    <a:pt x="42776" y="28579"/>
                    <a:pt x="38302" y="27174"/>
                  </a:cubicBezTo>
                  <a:cubicBezTo>
                    <a:pt x="38302" y="27173"/>
                    <a:pt x="38303" y="27172"/>
                    <a:pt x="38306" y="27172"/>
                  </a:cubicBezTo>
                  <a:close/>
                  <a:moveTo>
                    <a:pt x="17562" y="27100"/>
                  </a:moveTo>
                  <a:cubicBezTo>
                    <a:pt x="17858" y="27359"/>
                    <a:pt x="17969" y="27802"/>
                    <a:pt x="17969" y="27802"/>
                  </a:cubicBezTo>
                  <a:cubicBezTo>
                    <a:pt x="11573" y="28800"/>
                    <a:pt x="8985" y="31130"/>
                    <a:pt x="8985" y="31130"/>
                  </a:cubicBezTo>
                  <a:cubicBezTo>
                    <a:pt x="8837" y="30464"/>
                    <a:pt x="8689" y="29946"/>
                    <a:pt x="8689" y="29946"/>
                  </a:cubicBezTo>
                  <a:cubicBezTo>
                    <a:pt x="9835" y="28357"/>
                    <a:pt x="17562" y="27100"/>
                    <a:pt x="17562" y="27100"/>
                  </a:cubicBezTo>
                  <a:close/>
                  <a:moveTo>
                    <a:pt x="21555" y="24475"/>
                  </a:moveTo>
                  <a:cubicBezTo>
                    <a:pt x="21555" y="24475"/>
                    <a:pt x="22110" y="25806"/>
                    <a:pt x="23995" y="27322"/>
                  </a:cubicBezTo>
                  <a:cubicBezTo>
                    <a:pt x="26028" y="28985"/>
                    <a:pt x="26989" y="29170"/>
                    <a:pt x="26989" y="29170"/>
                  </a:cubicBezTo>
                  <a:cubicBezTo>
                    <a:pt x="26989" y="29170"/>
                    <a:pt x="24512" y="30427"/>
                    <a:pt x="23773" y="31499"/>
                  </a:cubicBezTo>
                  <a:cubicBezTo>
                    <a:pt x="23773" y="31499"/>
                    <a:pt x="23773" y="30020"/>
                    <a:pt x="22923" y="28246"/>
                  </a:cubicBezTo>
                  <a:cubicBezTo>
                    <a:pt x="22146" y="26582"/>
                    <a:pt x="21666" y="25584"/>
                    <a:pt x="21555" y="24475"/>
                  </a:cubicBezTo>
                  <a:close/>
                  <a:moveTo>
                    <a:pt x="32683" y="25436"/>
                  </a:moveTo>
                  <a:cubicBezTo>
                    <a:pt x="32683" y="25437"/>
                    <a:pt x="31833" y="27359"/>
                    <a:pt x="31796" y="29022"/>
                  </a:cubicBezTo>
                  <a:cubicBezTo>
                    <a:pt x="31796" y="30871"/>
                    <a:pt x="32128" y="32165"/>
                    <a:pt x="32128" y="32165"/>
                  </a:cubicBezTo>
                  <a:cubicBezTo>
                    <a:pt x="32128" y="32165"/>
                    <a:pt x="29984" y="29392"/>
                    <a:pt x="28209" y="29170"/>
                  </a:cubicBezTo>
                  <a:cubicBezTo>
                    <a:pt x="28209" y="29170"/>
                    <a:pt x="31167" y="27728"/>
                    <a:pt x="32683" y="25436"/>
                  </a:cubicBezTo>
                  <a:close/>
                  <a:moveTo>
                    <a:pt x="18708" y="30797"/>
                  </a:moveTo>
                  <a:lnTo>
                    <a:pt x="18856" y="31388"/>
                  </a:lnTo>
                  <a:lnTo>
                    <a:pt x="10759" y="32830"/>
                  </a:lnTo>
                  <a:lnTo>
                    <a:pt x="18708" y="30797"/>
                  </a:lnTo>
                  <a:close/>
                  <a:moveTo>
                    <a:pt x="27677" y="30190"/>
                  </a:moveTo>
                  <a:cubicBezTo>
                    <a:pt x="28000" y="30190"/>
                    <a:pt x="28363" y="30276"/>
                    <a:pt x="28764" y="30501"/>
                  </a:cubicBezTo>
                  <a:cubicBezTo>
                    <a:pt x="29053" y="30687"/>
                    <a:pt x="29103" y="30731"/>
                    <a:pt x="29024" y="30731"/>
                  </a:cubicBezTo>
                  <a:cubicBezTo>
                    <a:pt x="28951" y="30731"/>
                    <a:pt x="28767" y="30693"/>
                    <a:pt x="28560" y="30693"/>
                  </a:cubicBezTo>
                  <a:cubicBezTo>
                    <a:pt x="28190" y="30693"/>
                    <a:pt x="27746" y="30816"/>
                    <a:pt x="27729" y="31499"/>
                  </a:cubicBezTo>
                  <a:cubicBezTo>
                    <a:pt x="27692" y="32534"/>
                    <a:pt x="28209" y="33274"/>
                    <a:pt x="27544" y="33274"/>
                  </a:cubicBezTo>
                  <a:cubicBezTo>
                    <a:pt x="26731" y="33274"/>
                    <a:pt x="26989" y="32645"/>
                    <a:pt x="26620" y="32239"/>
                  </a:cubicBezTo>
                  <a:cubicBezTo>
                    <a:pt x="26065" y="31573"/>
                    <a:pt x="25880" y="31056"/>
                    <a:pt x="26250" y="30760"/>
                  </a:cubicBezTo>
                  <a:cubicBezTo>
                    <a:pt x="26568" y="30515"/>
                    <a:pt x="27047" y="30190"/>
                    <a:pt x="27677" y="30190"/>
                  </a:cubicBezTo>
                  <a:close/>
                  <a:moveTo>
                    <a:pt x="44735" y="30612"/>
                  </a:moveTo>
                  <a:cubicBezTo>
                    <a:pt x="44735" y="30612"/>
                    <a:pt x="44661" y="30871"/>
                    <a:pt x="44550" y="31425"/>
                  </a:cubicBezTo>
                  <a:cubicBezTo>
                    <a:pt x="44403" y="31943"/>
                    <a:pt x="44292" y="32719"/>
                    <a:pt x="44107" y="33607"/>
                  </a:cubicBezTo>
                  <a:cubicBezTo>
                    <a:pt x="43996" y="34087"/>
                    <a:pt x="43922" y="34531"/>
                    <a:pt x="43811" y="35085"/>
                  </a:cubicBezTo>
                  <a:cubicBezTo>
                    <a:pt x="43737" y="35603"/>
                    <a:pt x="43626" y="36158"/>
                    <a:pt x="43552" y="36712"/>
                  </a:cubicBezTo>
                  <a:cubicBezTo>
                    <a:pt x="43441" y="37267"/>
                    <a:pt x="43367" y="37858"/>
                    <a:pt x="43256" y="38450"/>
                  </a:cubicBezTo>
                  <a:cubicBezTo>
                    <a:pt x="43293" y="39004"/>
                    <a:pt x="43220" y="39633"/>
                    <a:pt x="43109" y="40261"/>
                  </a:cubicBezTo>
                  <a:cubicBezTo>
                    <a:pt x="43035" y="40853"/>
                    <a:pt x="42998" y="41481"/>
                    <a:pt x="42887" y="42073"/>
                  </a:cubicBezTo>
                  <a:cubicBezTo>
                    <a:pt x="42850" y="42664"/>
                    <a:pt x="42739" y="43256"/>
                    <a:pt x="42702" y="43810"/>
                  </a:cubicBezTo>
                  <a:lnTo>
                    <a:pt x="42554" y="45474"/>
                  </a:lnTo>
                  <a:cubicBezTo>
                    <a:pt x="42517" y="45992"/>
                    <a:pt x="42480" y="46509"/>
                    <a:pt x="42480" y="46953"/>
                  </a:cubicBezTo>
                  <a:cubicBezTo>
                    <a:pt x="42332" y="48802"/>
                    <a:pt x="42258" y="50022"/>
                    <a:pt x="42258" y="50022"/>
                  </a:cubicBezTo>
                  <a:lnTo>
                    <a:pt x="42258" y="49171"/>
                  </a:lnTo>
                  <a:cubicBezTo>
                    <a:pt x="42258" y="48617"/>
                    <a:pt x="42258" y="47877"/>
                    <a:pt x="42295" y="46953"/>
                  </a:cubicBezTo>
                  <a:cubicBezTo>
                    <a:pt x="42295" y="46509"/>
                    <a:pt x="42332" y="45992"/>
                    <a:pt x="42332" y="45474"/>
                  </a:cubicBezTo>
                  <a:cubicBezTo>
                    <a:pt x="42369" y="44994"/>
                    <a:pt x="42369" y="44439"/>
                    <a:pt x="42443" y="43810"/>
                  </a:cubicBezTo>
                  <a:cubicBezTo>
                    <a:pt x="42480" y="43256"/>
                    <a:pt x="42517" y="42664"/>
                    <a:pt x="42554" y="42073"/>
                  </a:cubicBezTo>
                  <a:cubicBezTo>
                    <a:pt x="42628" y="41444"/>
                    <a:pt x="42702" y="40853"/>
                    <a:pt x="42739" y="40224"/>
                  </a:cubicBezTo>
                  <a:cubicBezTo>
                    <a:pt x="42850" y="39596"/>
                    <a:pt x="42924" y="39004"/>
                    <a:pt x="42998" y="38413"/>
                  </a:cubicBezTo>
                  <a:cubicBezTo>
                    <a:pt x="43072" y="37821"/>
                    <a:pt x="43183" y="37230"/>
                    <a:pt x="43256" y="36638"/>
                  </a:cubicBezTo>
                  <a:cubicBezTo>
                    <a:pt x="43441" y="35492"/>
                    <a:pt x="43663" y="34494"/>
                    <a:pt x="43922" y="33570"/>
                  </a:cubicBezTo>
                  <a:cubicBezTo>
                    <a:pt x="44144" y="32682"/>
                    <a:pt x="44329" y="31943"/>
                    <a:pt x="44477" y="31388"/>
                  </a:cubicBezTo>
                  <a:cubicBezTo>
                    <a:pt x="44587" y="30871"/>
                    <a:pt x="44735" y="30612"/>
                    <a:pt x="44735" y="30612"/>
                  </a:cubicBezTo>
                  <a:close/>
                  <a:moveTo>
                    <a:pt x="19743" y="48358"/>
                  </a:moveTo>
                  <a:cubicBezTo>
                    <a:pt x="19928" y="48395"/>
                    <a:pt x="20187" y="48432"/>
                    <a:pt x="20409" y="48617"/>
                  </a:cubicBezTo>
                  <a:cubicBezTo>
                    <a:pt x="20667" y="48802"/>
                    <a:pt x="20889" y="49171"/>
                    <a:pt x="20926" y="49578"/>
                  </a:cubicBezTo>
                  <a:lnTo>
                    <a:pt x="20926" y="49726"/>
                  </a:lnTo>
                  <a:lnTo>
                    <a:pt x="20926" y="49874"/>
                  </a:lnTo>
                  <a:cubicBezTo>
                    <a:pt x="20926" y="49985"/>
                    <a:pt x="20889" y="50095"/>
                    <a:pt x="20852" y="50206"/>
                  </a:cubicBezTo>
                  <a:cubicBezTo>
                    <a:pt x="20741" y="50391"/>
                    <a:pt x="20667" y="50613"/>
                    <a:pt x="20483" y="50761"/>
                  </a:cubicBezTo>
                  <a:cubicBezTo>
                    <a:pt x="20335" y="50909"/>
                    <a:pt x="20113" y="51020"/>
                    <a:pt x="19928" y="51131"/>
                  </a:cubicBezTo>
                  <a:cubicBezTo>
                    <a:pt x="19743" y="51205"/>
                    <a:pt x="19484" y="51205"/>
                    <a:pt x="19262" y="51205"/>
                  </a:cubicBezTo>
                  <a:cubicBezTo>
                    <a:pt x="18856" y="51168"/>
                    <a:pt x="18486" y="50946"/>
                    <a:pt x="18301" y="50687"/>
                  </a:cubicBezTo>
                  <a:cubicBezTo>
                    <a:pt x="18116" y="50465"/>
                    <a:pt x="18005" y="50206"/>
                    <a:pt x="18005" y="50022"/>
                  </a:cubicBezTo>
                  <a:lnTo>
                    <a:pt x="18005" y="49763"/>
                  </a:lnTo>
                  <a:cubicBezTo>
                    <a:pt x="18005" y="49837"/>
                    <a:pt x="18079" y="49874"/>
                    <a:pt x="18079" y="49985"/>
                  </a:cubicBezTo>
                  <a:cubicBezTo>
                    <a:pt x="18116" y="50059"/>
                    <a:pt x="18116" y="50169"/>
                    <a:pt x="18190" y="50243"/>
                  </a:cubicBezTo>
                  <a:cubicBezTo>
                    <a:pt x="18264" y="50317"/>
                    <a:pt x="18338" y="50428"/>
                    <a:pt x="18449" y="50576"/>
                  </a:cubicBezTo>
                  <a:cubicBezTo>
                    <a:pt x="18634" y="50761"/>
                    <a:pt x="18930" y="50946"/>
                    <a:pt x="19262" y="50946"/>
                  </a:cubicBezTo>
                  <a:cubicBezTo>
                    <a:pt x="19447" y="50946"/>
                    <a:pt x="19632" y="50946"/>
                    <a:pt x="19780" y="50835"/>
                  </a:cubicBezTo>
                  <a:cubicBezTo>
                    <a:pt x="19965" y="50798"/>
                    <a:pt x="20113" y="50687"/>
                    <a:pt x="20224" y="50576"/>
                  </a:cubicBezTo>
                  <a:cubicBezTo>
                    <a:pt x="20372" y="50428"/>
                    <a:pt x="20483" y="50280"/>
                    <a:pt x="20519" y="50095"/>
                  </a:cubicBezTo>
                  <a:cubicBezTo>
                    <a:pt x="20556" y="50022"/>
                    <a:pt x="20556" y="49911"/>
                    <a:pt x="20556" y="49874"/>
                  </a:cubicBezTo>
                  <a:lnTo>
                    <a:pt x="20556" y="49726"/>
                  </a:lnTo>
                  <a:lnTo>
                    <a:pt x="20556" y="49578"/>
                  </a:lnTo>
                  <a:cubicBezTo>
                    <a:pt x="20667" y="49282"/>
                    <a:pt x="20519" y="48949"/>
                    <a:pt x="20298" y="48765"/>
                  </a:cubicBezTo>
                  <a:cubicBezTo>
                    <a:pt x="20187" y="48691"/>
                    <a:pt x="20113" y="48580"/>
                    <a:pt x="19965" y="48543"/>
                  </a:cubicBezTo>
                  <a:lnTo>
                    <a:pt x="19669" y="48395"/>
                  </a:lnTo>
                  <a:cubicBezTo>
                    <a:pt x="19595" y="48395"/>
                    <a:pt x="19558" y="48358"/>
                    <a:pt x="19484" y="48358"/>
                  </a:cubicBezTo>
                  <a:close/>
                  <a:moveTo>
                    <a:pt x="8023" y="30723"/>
                  </a:moveTo>
                  <a:cubicBezTo>
                    <a:pt x="8023" y="30723"/>
                    <a:pt x="8171" y="31019"/>
                    <a:pt x="8356" y="31573"/>
                  </a:cubicBezTo>
                  <a:cubicBezTo>
                    <a:pt x="8541" y="32128"/>
                    <a:pt x="8837" y="32867"/>
                    <a:pt x="9059" y="33828"/>
                  </a:cubicBezTo>
                  <a:cubicBezTo>
                    <a:pt x="9206" y="34309"/>
                    <a:pt x="9354" y="34827"/>
                    <a:pt x="9465" y="35381"/>
                  </a:cubicBezTo>
                  <a:cubicBezTo>
                    <a:pt x="9613" y="35936"/>
                    <a:pt x="9761" y="36490"/>
                    <a:pt x="9835" y="37082"/>
                  </a:cubicBezTo>
                  <a:cubicBezTo>
                    <a:pt x="9983" y="37673"/>
                    <a:pt x="10094" y="38265"/>
                    <a:pt x="10205" y="38930"/>
                  </a:cubicBezTo>
                  <a:cubicBezTo>
                    <a:pt x="10316" y="39559"/>
                    <a:pt x="10390" y="40224"/>
                    <a:pt x="10537" y="40853"/>
                  </a:cubicBezTo>
                  <a:cubicBezTo>
                    <a:pt x="10648" y="41518"/>
                    <a:pt x="10685" y="42147"/>
                    <a:pt x="10759" y="42812"/>
                  </a:cubicBezTo>
                  <a:cubicBezTo>
                    <a:pt x="10833" y="43441"/>
                    <a:pt x="10907" y="44032"/>
                    <a:pt x="10944" y="44698"/>
                  </a:cubicBezTo>
                  <a:cubicBezTo>
                    <a:pt x="11018" y="45289"/>
                    <a:pt x="11055" y="45881"/>
                    <a:pt x="11055" y="46472"/>
                  </a:cubicBezTo>
                  <a:cubicBezTo>
                    <a:pt x="11092" y="46990"/>
                    <a:pt x="11092" y="47581"/>
                    <a:pt x="11092" y="48025"/>
                  </a:cubicBezTo>
                  <a:cubicBezTo>
                    <a:pt x="11129" y="48986"/>
                    <a:pt x="11092" y="49837"/>
                    <a:pt x="11092" y="50391"/>
                  </a:cubicBezTo>
                  <a:lnTo>
                    <a:pt x="11092" y="51279"/>
                  </a:lnTo>
                  <a:cubicBezTo>
                    <a:pt x="11092" y="51279"/>
                    <a:pt x="11055" y="50946"/>
                    <a:pt x="11018" y="50391"/>
                  </a:cubicBezTo>
                  <a:cubicBezTo>
                    <a:pt x="10944" y="50095"/>
                    <a:pt x="10944" y="49726"/>
                    <a:pt x="10907" y="49356"/>
                  </a:cubicBezTo>
                  <a:cubicBezTo>
                    <a:pt x="10870" y="48949"/>
                    <a:pt x="10796" y="48543"/>
                    <a:pt x="10759" y="48025"/>
                  </a:cubicBezTo>
                  <a:cubicBezTo>
                    <a:pt x="10722" y="47581"/>
                    <a:pt x="10685" y="47027"/>
                    <a:pt x="10648" y="46472"/>
                  </a:cubicBezTo>
                  <a:cubicBezTo>
                    <a:pt x="10574" y="45918"/>
                    <a:pt x="10500" y="45289"/>
                    <a:pt x="10463" y="44698"/>
                  </a:cubicBezTo>
                  <a:cubicBezTo>
                    <a:pt x="10353" y="44106"/>
                    <a:pt x="10316" y="43441"/>
                    <a:pt x="10205" y="42849"/>
                  </a:cubicBezTo>
                  <a:lnTo>
                    <a:pt x="9946" y="40927"/>
                  </a:lnTo>
                  <a:cubicBezTo>
                    <a:pt x="9835" y="40261"/>
                    <a:pt x="9761" y="39596"/>
                    <a:pt x="9650" y="39004"/>
                  </a:cubicBezTo>
                  <a:cubicBezTo>
                    <a:pt x="9576" y="38376"/>
                    <a:pt x="9465" y="37784"/>
                    <a:pt x="9317" y="37156"/>
                  </a:cubicBezTo>
                  <a:cubicBezTo>
                    <a:pt x="9243" y="36564"/>
                    <a:pt x="9169" y="35973"/>
                    <a:pt x="9022" y="35455"/>
                  </a:cubicBezTo>
                  <a:cubicBezTo>
                    <a:pt x="8911" y="34901"/>
                    <a:pt x="8837" y="34383"/>
                    <a:pt x="8726" y="33939"/>
                  </a:cubicBezTo>
                  <a:cubicBezTo>
                    <a:pt x="8652" y="33459"/>
                    <a:pt x="8541" y="33015"/>
                    <a:pt x="8467" y="32645"/>
                  </a:cubicBezTo>
                  <a:cubicBezTo>
                    <a:pt x="8356" y="32276"/>
                    <a:pt x="8319" y="31906"/>
                    <a:pt x="8208" y="31610"/>
                  </a:cubicBezTo>
                  <a:cubicBezTo>
                    <a:pt x="8097" y="31056"/>
                    <a:pt x="8023" y="30723"/>
                    <a:pt x="8023" y="30723"/>
                  </a:cubicBezTo>
                  <a:close/>
                  <a:moveTo>
                    <a:pt x="15935" y="33902"/>
                  </a:moveTo>
                  <a:cubicBezTo>
                    <a:pt x="15935" y="33902"/>
                    <a:pt x="16120" y="35048"/>
                    <a:pt x="16305" y="36749"/>
                  </a:cubicBezTo>
                  <a:cubicBezTo>
                    <a:pt x="16416" y="37636"/>
                    <a:pt x="16453" y="38635"/>
                    <a:pt x="16490" y="39707"/>
                  </a:cubicBezTo>
                  <a:cubicBezTo>
                    <a:pt x="16490" y="40261"/>
                    <a:pt x="16564" y="40816"/>
                    <a:pt x="16564" y="41370"/>
                  </a:cubicBezTo>
                  <a:cubicBezTo>
                    <a:pt x="16564" y="41925"/>
                    <a:pt x="16564" y="42516"/>
                    <a:pt x="16490" y="43145"/>
                  </a:cubicBezTo>
                  <a:cubicBezTo>
                    <a:pt x="16490" y="43737"/>
                    <a:pt x="16453" y="44291"/>
                    <a:pt x="16416" y="44846"/>
                  </a:cubicBezTo>
                  <a:cubicBezTo>
                    <a:pt x="16342" y="45400"/>
                    <a:pt x="16305" y="45955"/>
                    <a:pt x="16231" y="46509"/>
                  </a:cubicBezTo>
                  <a:cubicBezTo>
                    <a:pt x="16157" y="47064"/>
                    <a:pt x="16083" y="47581"/>
                    <a:pt x="15972" y="48062"/>
                  </a:cubicBezTo>
                  <a:cubicBezTo>
                    <a:pt x="15898" y="48580"/>
                    <a:pt x="15750" y="49060"/>
                    <a:pt x="15676" y="49467"/>
                  </a:cubicBezTo>
                  <a:cubicBezTo>
                    <a:pt x="15565" y="49874"/>
                    <a:pt x="15418" y="50243"/>
                    <a:pt x="15307" y="50613"/>
                  </a:cubicBezTo>
                  <a:cubicBezTo>
                    <a:pt x="15233" y="50798"/>
                    <a:pt x="15196" y="50946"/>
                    <a:pt x="15122" y="51094"/>
                  </a:cubicBezTo>
                  <a:cubicBezTo>
                    <a:pt x="15048" y="51205"/>
                    <a:pt x="14974" y="51352"/>
                    <a:pt x="14937" y="51463"/>
                  </a:cubicBezTo>
                  <a:cubicBezTo>
                    <a:pt x="14715" y="51907"/>
                    <a:pt x="14567" y="52129"/>
                    <a:pt x="14567" y="52129"/>
                  </a:cubicBezTo>
                  <a:cubicBezTo>
                    <a:pt x="14567" y="52129"/>
                    <a:pt x="14641" y="51870"/>
                    <a:pt x="14789" y="51389"/>
                  </a:cubicBezTo>
                  <a:cubicBezTo>
                    <a:pt x="14826" y="51279"/>
                    <a:pt x="14900" y="51168"/>
                    <a:pt x="14937" y="50983"/>
                  </a:cubicBezTo>
                  <a:cubicBezTo>
                    <a:pt x="14974" y="50835"/>
                    <a:pt x="15011" y="50650"/>
                    <a:pt x="15011" y="50539"/>
                  </a:cubicBezTo>
                  <a:cubicBezTo>
                    <a:pt x="15122" y="50206"/>
                    <a:pt x="15196" y="49800"/>
                    <a:pt x="15270" y="49356"/>
                  </a:cubicBezTo>
                  <a:cubicBezTo>
                    <a:pt x="15307" y="48949"/>
                    <a:pt x="15381" y="48506"/>
                    <a:pt x="15454" y="47988"/>
                  </a:cubicBezTo>
                  <a:cubicBezTo>
                    <a:pt x="15491" y="47471"/>
                    <a:pt x="15565" y="46953"/>
                    <a:pt x="15639" y="46472"/>
                  </a:cubicBezTo>
                  <a:cubicBezTo>
                    <a:pt x="15639" y="46177"/>
                    <a:pt x="15676" y="45918"/>
                    <a:pt x="15713" y="45622"/>
                  </a:cubicBezTo>
                  <a:cubicBezTo>
                    <a:pt x="15713" y="45363"/>
                    <a:pt x="15750" y="45067"/>
                    <a:pt x="15750" y="44772"/>
                  </a:cubicBezTo>
                  <a:cubicBezTo>
                    <a:pt x="15824" y="44217"/>
                    <a:pt x="15824" y="43626"/>
                    <a:pt x="15861" y="43071"/>
                  </a:cubicBezTo>
                  <a:cubicBezTo>
                    <a:pt x="15898" y="42516"/>
                    <a:pt x="15898" y="41925"/>
                    <a:pt x="15898" y="41370"/>
                  </a:cubicBezTo>
                  <a:cubicBezTo>
                    <a:pt x="15898" y="40816"/>
                    <a:pt x="15898" y="40261"/>
                    <a:pt x="15935" y="39707"/>
                  </a:cubicBezTo>
                  <a:lnTo>
                    <a:pt x="15935" y="36749"/>
                  </a:lnTo>
                  <a:lnTo>
                    <a:pt x="15935" y="33902"/>
                  </a:lnTo>
                  <a:close/>
                  <a:moveTo>
                    <a:pt x="41548" y="31602"/>
                  </a:moveTo>
                  <a:cubicBezTo>
                    <a:pt x="41662" y="31602"/>
                    <a:pt x="41658" y="32383"/>
                    <a:pt x="41556" y="33902"/>
                  </a:cubicBezTo>
                  <a:cubicBezTo>
                    <a:pt x="41260" y="37784"/>
                    <a:pt x="38487" y="48765"/>
                    <a:pt x="36565" y="53571"/>
                  </a:cubicBezTo>
                  <a:cubicBezTo>
                    <a:pt x="36565" y="53571"/>
                    <a:pt x="38746" y="43515"/>
                    <a:pt x="40114" y="37230"/>
                  </a:cubicBezTo>
                  <a:cubicBezTo>
                    <a:pt x="40919" y="33429"/>
                    <a:pt x="41372" y="31602"/>
                    <a:pt x="41548" y="31602"/>
                  </a:cubicBezTo>
                  <a:close/>
                  <a:moveTo>
                    <a:pt x="27483" y="34672"/>
                  </a:moveTo>
                  <a:cubicBezTo>
                    <a:pt x="27539" y="34672"/>
                    <a:pt x="27575" y="34801"/>
                    <a:pt x="27581" y="35122"/>
                  </a:cubicBezTo>
                  <a:cubicBezTo>
                    <a:pt x="27581" y="35233"/>
                    <a:pt x="26657" y="48358"/>
                    <a:pt x="26472" y="54347"/>
                  </a:cubicBezTo>
                  <a:cubicBezTo>
                    <a:pt x="26387" y="57110"/>
                    <a:pt x="26240" y="58380"/>
                    <a:pt x="26070" y="58380"/>
                  </a:cubicBezTo>
                  <a:cubicBezTo>
                    <a:pt x="25870" y="58380"/>
                    <a:pt x="25637" y="56607"/>
                    <a:pt x="25437" y="53423"/>
                  </a:cubicBezTo>
                  <a:cubicBezTo>
                    <a:pt x="25067" y="47618"/>
                    <a:pt x="25474" y="38893"/>
                    <a:pt x="25917" y="36601"/>
                  </a:cubicBezTo>
                  <a:cubicBezTo>
                    <a:pt x="26102" y="35714"/>
                    <a:pt x="26222" y="35289"/>
                    <a:pt x="26296" y="35289"/>
                  </a:cubicBezTo>
                  <a:cubicBezTo>
                    <a:pt x="26370" y="35289"/>
                    <a:pt x="26398" y="35714"/>
                    <a:pt x="26398" y="36527"/>
                  </a:cubicBezTo>
                  <a:cubicBezTo>
                    <a:pt x="26398" y="36805"/>
                    <a:pt x="26425" y="36919"/>
                    <a:pt x="26471" y="36919"/>
                  </a:cubicBezTo>
                  <a:cubicBezTo>
                    <a:pt x="26674" y="36919"/>
                    <a:pt x="27251" y="34672"/>
                    <a:pt x="27483" y="34672"/>
                  </a:cubicBezTo>
                  <a:close/>
                  <a:moveTo>
                    <a:pt x="44920" y="53016"/>
                  </a:moveTo>
                  <a:lnTo>
                    <a:pt x="44920" y="53016"/>
                  </a:lnTo>
                  <a:cubicBezTo>
                    <a:pt x="44920" y="53016"/>
                    <a:pt x="46066" y="53793"/>
                    <a:pt x="47175" y="55271"/>
                  </a:cubicBezTo>
                  <a:cubicBezTo>
                    <a:pt x="47212" y="55345"/>
                    <a:pt x="47286" y="55382"/>
                    <a:pt x="47323" y="55456"/>
                  </a:cubicBezTo>
                  <a:cubicBezTo>
                    <a:pt x="48284" y="56935"/>
                    <a:pt x="51390" y="56528"/>
                    <a:pt x="50059" y="56824"/>
                  </a:cubicBezTo>
                  <a:cubicBezTo>
                    <a:pt x="48654" y="57120"/>
                    <a:pt x="48248" y="57564"/>
                    <a:pt x="48211" y="58118"/>
                  </a:cubicBezTo>
                  <a:lnTo>
                    <a:pt x="48211" y="58155"/>
                  </a:lnTo>
                  <a:cubicBezTo>
                    <a:pt x="48137" y="58784"/>
                    <a:pt x="47878" y="59486"/>
                    <a:pt x="47323" y="60188"/>
                  </a:cubicBezTo>
                  <a:cubicBezTo>
                    <a:pt x="45992" y="61926"/>
                    <a:pt x="44698" y="63664"/>
                    <a:pt x="44698" y="63664"/>
                  </a:cubicBezTo>
                  <a:cubicBezTo>
                    <a:pt x="44698" y="63664"/>
                    <a:pt x="44920" y="63109"/>
                    <a:pt x="45734" y="61815"/>
                  </a:cubicBezTo>
                  <a:cubicBezTo>
                    <a:pt x="46621" y="60521"/>
                    <a:pt x="47508" y="56824"/>
                    <a:pt x="46621" y="55419"/>
                  </a:cubicBezTo>
                  <a:cubicBezTo>
                    <a:pt x="45697" y="54052"/>
                    <a:pt x="44920" y="53016"/>
                    <a:pt x="44920" y="53016"/>
                  </a:cubicBezTo>
                  <a:close/>
                  <a:moveTo>
                    <a:pt x="41223" y="41186"/>
                  </a:moveTo>
                  <a:lnTo>
                    <a:pt x="41223" y="41186"/>
                  </a:lnTo>
                  <a:cubicBezTo>
                    <a:pt x="41223" y="41186"/>
                    <a:pt x="41186" y="41556"/>
                    <a:pt x="41149" y="42221"/>
                  </a:cubicBezTo>
                  <a:cubicBezTo>
                    <a:pt x="41075" y="42516"/>
                    <a:pt x="41038" y="42960"/>
                    <a:pt x="41001" y="43367"/>
                  </a:cubicBezTo>
                  <a:cubicBezTo>
                    <a:pt x="40964" y="43810"/>
                    <a:pt x="40853" y="44328"/>
                    <a:pt x="40779" y="44883"/>
                  </a:cubicBezTo>
                  <a:cubicBezTo>
                    <a:pt x="40705" y="45178"/>
                    <a:pt x="40669" y="45437"/>
                    <a:pt x="40632" y="45770"/>
                  </a:cubicBezTo>
                  <a:cubicBezTo>
                    <a:pt x="40595" y="46029"/>
                    <a:pt x="40484" y="46361"/>
                    <a:pt x="40447" y="46694"/>
                  </a:cubicBezTo>
                  <a:cubicBezTo>
                    <a:pt x="40410" y="47027"/>
                    <a:pt x="40299" y="47323"/>
                    <a:pt x="40225" y="47655"/>
                  </a:cubicBezTo>
                  <a:cubicBezTo>
                    <a:pt x="40114" y="47988"/>
                    <a:pt x="40040" y="48321"/>
                    <a:pt x="39929" y="48691"/>
                  </a:cubicBezTo>
                  <a:cubicBezTo>
                    <a:pt x="39744" y="49356"/>
                    <a:pt x="39559" y="50059"/>
                    <a:pt x="39338" y="50761"/>
                  </a:cubicBezTo>
                  <a:cubicBezTo>
                    <a:pt x="39227" y="51131"/>
                    <a:pt x="39116" y="51463"/>
                    <a:pt x="39005" y="51833"/>
                  </a:cubicBezTo>
                  <a:cubicBezTo>
                    <a:pt x="38857" y="52203"/>
                    <a:pt x="38783" y="52499"/>
                    <a:pt x="38635" y="52868"/>
                  </a:cubicBezTo>
                  <a:cubicBezTo>
                    <a:pt x="38413" y="53571"/>
                    <a:pt x="38118" y="54273"/>
                    <a:pt x="37859" y="54976"/>
                  </a:cubicBezTo>
                  <a:cubicBezTo>
                    <a:pt x="37637" y="55715"/>
                    <a:pt x="37341" y="56344"/>
                    <a:pt x="37045" y="57009"/>
                  </a:cubicBezTo>
                  <a:cubicBezTo>
                    <a:pt x="36787" y="57638"/>
                    <a:pt x="36491" y="58229"/>
                    <a:pt x="36232" y="58858"/>
                  </a:cubicBezTo>
                  <a:cubicBezTo>
                    <a:pt x="35973" y="59449"/>
                    <a:pt x="35677" y="59967"/>
                    <a:pt x="35456" y="60447"/>
                  </a:cubicBezTo>
                  <a:cubicBezTo>
                    <a:pt x="35197" y="60965"/>
                    <a:pt x="34938" y="61445"/>
                    <a:pt x="34716" y="61815"/>
                  </a:cubicBezTo>
                  <a:cubicBezTo>
                    <a:pt x="34457" y="62222"/>
                    <a:pt x="34273" y="62555"/>
                    <a:pt x="34125" y="62813"/>
                  </a:cubicBezTo>
                  <a:cubicBezTo>
                    <a:pt x="33792" y="63368"/>
                    <a:pt x="33533" y="63701"/>
                    <a:pt x="33533" y="63701"/>
                  </a:cubicBezTo>
                  <a:cubicBezTo>
                    <a:pt x="33533" y="63701"/>
                    <a:pt x="33681" y="63368"/>
                    <a:pt x="33977" y="62776"/>
                  </a:cubicBezTo>
                  <a:cubicBezTo>
                    <a:pt x="34236" y="62185"/>
                    <a:pt x="34605" y="61335"/>
                    <a:pt x="35086" y="60262"/>
                  </a:cubicBezTo>
                  <a:cubicBezTo>
                    <a:pt x="35308" y="59782"/>
                    <a:pt x="35530" y="59227"/>
                    <a:pt x="35751" y="58599"/>
                  </a:cubicBezTo>
                  <a:cubicBezTo>
                    <a:pt x="36010" y="58007"/>
                    <a:pt x="36269" y="57416"/>
                    <a:pt x="36491" y="56750"/>
                  </a:cubicBezTo>
                  <a:cubicBezTo>
                    <a:pt x="36750" y="56122"/>
                    <a:pt x="37008" y="55419"/>
                    <a:pt x="37304" y="54791"/>
                  </a:cubicBezTo>
                  <a:cubicBezTo>
                    <a:pt x="37526" y="54088"/>
                    <a:pt x="37822" y="53386"/>
                    <a:pt x="38044" y="52683"/>
                  </a:cubicBezTo>
                  <a:cubicBezTo>
                    <a:pt x="38155" y="52314"/>
                    <a:pt x="38265" y="52018"/>
                    <a:pt x="38413" y="51611"/>
                  </a:cubicBezTo>
                  <a:cubicBezTo>
                    <a:pt x="38487" y="51242"/>
                    <a:pt x="38635" y="50946"/>
                    <a:pt x="38746" y="50576"/>
                  </a:cubicBezTo>
                  <a:cubicBezTo>
                    <a:pt x="38820" y="50206"/>
                    <a:pt x="38968" y="49874"/>
                    <a:pt x="39042" y="49541"/>
                  </a:cubicBezTo>
                  <a:cubicBezTo>
                    <a:pt x="39153" y="49245"/>
                    <a:pt x="39227" y="48838"/>
                    <a:pt x="39375" y="48543"/>
                  </a:cubicBezTo>
                  <a:lnTo>
                    <a:pt x="39670" y="47581"/>
                  </a:lnTo>
                  <a:lnTo>
                    <a:pt x="39929" y="46583"/>
                  </a:lnTo>
                  <a:cubicBezTo>
                    <a:pt x="40114" y="45992"/>
                    <a:pt x="40262" y="45400"/>
                    <a:pt x="40410" y="44846"/>
                  </a:cubicBezTo>
                  <a:cubicBezTo>
                    <a:pt x="40521" y="44291"/>
                    <a:pt x="40669" y="43810"/>
                    <a:pt x="40779" y="43367"/>
                  </a:cubicBezTo>
                  <a:cubicBezTo>
                    <a:pt x="40853" y="42886"/>
                    <a:pt x="40964" y="42516"/>
                    <a:pt x="41001" y="42221"/>
                  </a:cubicBezTo>
                  <a:cubicBezTo>
                    <a:pt x="41149" y="41556"/>
                    <a:pt x="41223" y="41186"/>
                    <a:pt x="41223" y="41186"/>
                  </a:cubicBezTo>
                  <a:close/>
                  <a:moveTo>
                    <a:pt x="43293" y="52203"/>
                  </a:moveTo>
                  <a:lnTo>
                    <a:pt x="43293" y="52203"/>
                  </a:lnTo>
                  <a:cubicBezTo>
                    <a:pt x="43885" y="53127"/>
                    <a:pt x="44809" y="54606"/>
                    <a:pt x="45438" y="55567"/>
                  </a:cubicBezTo>
                  <a:cubicBezTo>
                    <a:pt x="46288" y="56898"/>
                    <a:pt x="45364" y="60558"/>
                    <a:pt x="44550" y="61815"/>
                  </a:cubicBezTo>
                  <a:cubicBezTo>
                    <a:pt x="44144" y="62444"/>
                    <a:pt x="43737" y="63294"/>
                    <a:pt x="43404" y="63960"/>
                  </a:cubicBezTo>
                  <a:cubicBezTo>
                    <a:pt x="43441" y="61667"/>
                    <a:pt x="43478" y="57638"/>
                    <a:pt x="43367" y="56122"/>
                  </a:cubicBezTo>
                  <a:cubicBezTo>
                    <a:pt x="43220" y="54791"/>
                    <a:pt x="43256" y="53164"/>
                    <a:pt x="43293" y="52203"/>
                  </a:cubicBezTo>
                  <a:close/>
                  <a:moveTo>
                    <a:pt x="45549" y="30168"/>
                  </a:moveTo>
                  <a:cubicBezTo>
                    <a:pt x="45549" y="30168"/>
                    <a:pt x="45697" y="30279"/>
                    <a:pt x="45881" y="30427"/>
                  </a:cubicBezTo>
                  <a:cubicBezTo>
                    <a:pt x="46103" y="30612"/>
                    <a:pt x="46436" y="30834"/>
                    <a:pt x="46806" y="31203"/>
                  </a:cubicBezTo>
                  <a:cubicBezTo>
                    <a:pt x="47175" y="31573"/>
                    <a:pt x="47582" y="32017"/>
                    <a:pt x="48026" y="32645"/>
                  </a:cubicBezTo>
                  <a:cubicBezTo>
                    <a:pt x="48432" y="33237"/>
                    <a:pt x="48839" y="33976"/>
                    <a:pt x="49172" y="34790"/>
                  </a:cubicBezTo>
                  <a:cubicBezTo>
                    <a:pt x="49541" y="35640"/>
                    <a:pt x="49800" y="36564"/>
                    <a:pt x="50096" y="37562"/>
                  </a:cubicBezTo>
                  <a:cubicBezTo>
                    <a:pt x="50355" y="38561"/>
                    <a:pt x="50651" y="39596"/>
                    <a:pt x="50983" y="40668"/>
                  </a:cubicBezTo>
                  <a:cubicBezTo>
                    <a:pt x="51168" y="41186"/>
                    <a:pt x="51353" y="41740"/>
                    <a:pt x="51538" y="42258"/>
                  </a:cubicBezTo>
                  <a:cubicBezTo>
                    <a:pt x="51760" y="42738"/>
                    <a:pt x="51982" y="43293"/>
                    <a:pt x="52203" y="43847"/>
                  </a:cubicBezTo>
                  <a:cubicBezTo>
                    <a:pt x="52684" y="44920"/>
                    <a:pt x="53128" y="46029"/>
                    <a:pt x="53645" y="47101"/>
                  </a:cubicBezTo>
                  <a:cubicBezTo>
                    <a:pt x="54643" y="49282"/>
                    <a:pt x="55605" y="51426"/>
                    <a:pt x="56344" y="53571"/>
                  </a:cubicBezTo>
                  <a:cubicBezTo>
                    <a:pt x="56529" y="54088"/>
                    <a:pt x="56714" y="54643"/>
                    <a:pt x="56788" y="55197"/>
                  </a:cubicBezTo>
                  <a:cubicBezTo>
                    <a:pt x="56899" y="55752"/>
                    <a:pt x="56936" y="56233"/>
                    <a:pt x="56936" y="56787"/>
                  </a:cubicBezTo>
                  <a:cubicBezTo>
                    <a:pt x="56862" y="57785"/>
                    <a:pt x="56751" y="58747"/>
                    <a:pt x="56529" y="59634"/>
                  </a:cubicBezTo>
                  <a:cubicBezTo>
                    <a:pt x="56122" y="61372"/>
                    <a:pt x="55420" y="62703"/>
                    <a:pt x="54828" y="63590"/>
                  </a:cubicBezTo>
                  <a:cubicBezTo>
                    <a:pt x="54533" y="64070"/>
                    <a:pt x="54237" y="64329"/>
                    <a:pt x="54052" y="64551"/>
                  </a:cubicBezTo>
                  <a:cubicBezTo>
                    <a:pt x="54200" y="64329"/>
                    <a:pt x="54422" y="64033"/>
                    <a:pt x="54717" y="63553"/>
                  </a:cubicBezTo>
                  <a:cubicBezTo>
                    <a:pt x="54976" y="63109"/>
                    <a:pt x="55272" y="62555"/>
                    <a:pt x="55494" y="61889"/>
                  </a:cubicBezTo>
                  <a:cubicBezTo>
                    <a:pt x="55790" y="61187"/>
                    <a:pt x="55974" y="60447"/>
                    <a:pt x="56159" y="59597"/>
                  </a:cubicBezTo>
                  <a:cubicBezTo>
                    <a:pt x="56270" y="58710"/>
                    <a:pt x="56381" y="57785"/>
                    <a:pt x="56381" y="56750"/>
                  </a:cubicBezTo>
                  <a:cubicBezTo>
                    <a:pt x="56381" y="56270"/>
                    <a:pt x="56270" y="55752"/>
                    <a:pt x="56196" y="55234"/>
                  </a:cubicBezTo>
                  <a:cubicBezTo>
                    <a:pt x="56085" y="54717"/>
                    <a:pt x="55974" y="54236"/>
                    <a:pt x="55753" y="53719"/>
                  </a:cubicBezTo>
                  <a:cubicBezTo>
                    <a:pt x="55383" y="52683"/>
                    <a:pt x="54902" y="51611"/>
                    <a:pt x="54459" y="50576"/>
                  </a:cubicBezTo>
                  <a:cubicBezTo>
                    <a:pt x="53978" y="49504"/>
                    <a:pt x="53460" y="48395"/>
                    <a:pt x="53017" y="47323"/>
                  </a:cubicBezTo>
                  <a:cubicBezTo>
                    <a:pt x="52536" y="46214"/>
                    <a:pt x="52019" y="45141"/>
                    <a:pt x="51612" y="44032"/>
                  </a:cubicBezTo>
                  <a:cubicBezTo>
                    <a:pt x="51390" y="43515"/>
                    <a:pt x="51168" y="42997"/>
                    <a:pt x="50983" y="42443"/>
                  </a:cubicBezTo>
                  <a:cubicBezTo>
                    <a:pt x="50762" y="41888"/>
                    <a:pt x="50577" y="41333"/>
                    <a:pt x="50429" y="40816"/>
                  </a:cubicBezTo>
                  <a:cubicBezTo>
                    <a:pt x="50096" y="39744"/>
                    <a:pt x="49874" y="38672"/>
                    <a:pt x="49615" y="37673"/>
                  </a:cubicBezTo>
                  <a:cubicBezTo>
                    <a:pt x="49394" y="36712"/>
                    <a:pt x="49135" y="35788"/>
                    <a:pt x="48839" y="34937"/>
                  </a:cubicBezTo>
                  <a:cubicBezTo>
                    <a:pt x="48506" y="34124"/>
                    <a:pt x="48211" y="33385"/>
                    <a:pt x="47841" y="32756"/>
                  </a:cubicBezTo>
                  <a:cubicBezTo>
                    <a:pt x="47471" y="32165"/>
                    <a:pt x="47101" y="31647"/>
                    <a:pt x="46732" y="31277"/>
                  </a:cubicBezTo>
                  <a:lnTo>
                    <a:pt x="45881" y="30464"/>
                  </a:lnTo>
                  <a:cubicBezTo>
                    <a:pt x="45660" y="30279"/>
                    <a:pt x="45549" y="30168"/>
                    <a:pt x="45549" y="30168"/>
                  </a:cubicBezTo>
                  <a:close/>
                  <a:moveTo>
                    <a:pt x="54052" y="64551"/>
                  </a:moveTo>
                  <a:cubicBezTo>
                    <a:pt x="53904" y="64810"/>
                    <a:pt x="53793" y="64884"/>
                    <a:pt x="53793" y="64884"/>
                  </a:cubicBezTo>
                  <a:cubicBezTo>
                    <a:pt x="53793" y="64884"/>
                    <a:pt x="53904" y="64736"/>
                    <a:pt x="54052" y="64551"/>
                  </a:cubicBezTo>
                  <a:close/>
                  <a:moveTo>
                    <a:pt x="20298" y="66954"/>
                  </a:moveTo>
                  <a:cubicBezTo>
                    <a:pt x="20483" y="67028"/>
                    <a:pt x="20741" y="67065"/>
                    <a:pt x="20963" y="67250"/>
                  </a:cubicBezTo>
                  <a:cubicBezTo>
                    <a:pt x="21222" y="67435"/>
                    <a:pt x="21444" y="67804"/>
                    <a:pt x="21481" y="68211"/>
                  </a:cubicBezTo>
                  <a:lnTo>
                    <a:pt x="21481" y="68359"/>
                  </a:lnTo>
                  <a:cubicBezTo>
                    <a:pt x="21592" y="68396"/>
                    <a:pt x="21592" y="68470"/>
                    <a:pt x="21592" y="68507"/>
                  </a:cubicBezTo>
                  <a:cubicBezTo>
                    <a:pt x="21592" y="68581"/>
                    <a:pt x="21518" y="68729"/>
                    <a:pt x="21481" y="68840"/>
                  </a:cubicBezTo>
                  <a:cubicBezTo>
                    <a:pt x="21407" y="69024"/>
                    <a:pt x="21296" y="69246"/>
                    <a:pt x="21111" y="69394"/>
                  </a:cubicBezTo>
                  <a:cubicBezTo>
                    <a:pt x="21000" y="69505"/>
                    <a:pt x="20741" y="69653"/>
                    <a:pt x="20556" y="69764"/>
                  </a:cubicBezTo>
                  <a:cubicBezTo>
                    <a:pt x="20372" y="69838"/>
                    <a:pt x="20150" y="69838"/>
                    <a:pt x="19928" y="69838"/>
                  </a:cubicBezTo>
                  <a:cubicBezTo>
                    <a:pt x="19484" y="69801"/>
                    <a:pt x="19115" y="69579"/>
                    <a:pt x="18930" y="69320"/>
                  </a:cubicBezTo>
                  <a:cubicBezTo>
                    <a:pt x="18745" y="69098"/>
                    <a:pt x="18671" y="68840"/>
                    <a:pt x="18671" y="68655"/>
                  </a:cubicBezTo>
                  <a:lnTo>
                    <a:pt x="18671" y="68396"/>
                  </a:lnTo>
                  <a:cubicBezTo>
                    <a:pt x="18671" y="68470"/>
                    <a:pt x="18708" y="68507"/>
                    <a:pt x="18708" y="68581"/>
                  </a:cubicBezTo>
                  <a:cubicBezTo>
                    <a:pt x="18745" y="68692"/>
                    <a:pt x="18745" y="68766"/>
                    <a:pt x="18856" y="68877"/>
                  </a:cubicBezTo>
                  <a:cubicBezTo>
                    <a:pt x="18893" y="68951"/>
                    <a:pt x="19004" y="69061"/>
                    <a:pt x="19078" y="69172"/>
                  </a:cubicBezTo>
                  <a:cubicBezTo>
                    <a:pt x="19262" y="69394"/>
                    <a:pt x="19595" y="69579"/>
                    <a:pt x="19928" y="69579"/>
                  </a:cubicBezTo>
                  <a:cubicBezTo>
                    <a:pt x="20113" y="69579"/>
                    <a:pt x="20298" y="69579"/>
                    <a:pt x="20409" y="69468"/>
                  </a:cubicBezTo>
                  <a:cubicBezTo>
                    <a:pt x="20593" y="69431"/>
                    <a:pt x="20741" y="69320"/>
                    <a:pt x="20889" y="69209"/>
                  </a:cubicBezTo>
                  <a:cubicBezTo>
                    <a:pt x="21037" y="69061"/>
                    <a:pt x="21111" y="68914"/>
                    <a:pt x="21148" y="68729"/>
                  </a:cubicBezTo>
                  <a:cubicBezTo>
                    <a:pt x="21222" y="68655"/>
                    <a:pt x="21222" y="68544"/>
                    <a:pt x="21222" y="68507"/>
                  </a:cubicBezTo>
                  <a:lnTo>
                    <a:pt x="21222" y="68359"/>
                  </a:lnTo>
                  <a:lnTo>
                    <a:pt x="21222" y="68211"/>
                  </a:lnTo>
                  <a:cubicBezTo>
                    <a:pt x="21222" y="67915"/>
                    <a:pt x="21037" y="67583"/>
                    <a:pt x="20852" y="67398"/>
                  </a:cubicBezTo>
                  <a:cubicBezTo>
                    <a:pt x="20741" y="67287"/>
                    <a:pt x="20667" y="67213"/>
                    <a:pt x="20519" y="67139"/>
                  </a:cubicBezTo>
                  <a:lnTo>
                    <a:pt x="20224" y="67028"/>
                  </a:lnTo>
                  <a:cubicBezTo>
                    <a:pt x="20150" y="67028"/>
                    <a:pt x="20113" y="66954"/>
                    <a:pt x="20039" y="66954"/>
                  </a:cubicBezTo>
                  <a:close/>
                  <a:moveTo>
                    <a:pt x="11092" y="54125"/>
                  </a:moveTo>
                  <a:lnTo>
                    <a:pt x="11092" y="54125"/>
                  </a:lnTo>
                  <a:cubicBezTo>
                    <a:pt x="11055" y="55826"/>
                    <a:pt x="11240" y="58118"/>
                    <a:pt x="11129" y="61667"/>
                  </a:cubicBezTo>
                  <a:cubicBezTo>
                    <a:pt x="11092" y="65253"/>
                    <a:pt x="10242" y="71465"/>
                    <a:pt x="10242" y="71465"/>
                  </a:cubicBezTo>
                  <a:cubicBezTo>
                    <a:pt x="10242" y="71465"/>
                    <a:pt x="9983" y="68914"/>
                    <a:pt x="10205" y="67361"/>
                  </a:cubicBezTo>
                  <a:cubicBezTo>
                    <a:pt x="10426" y="65808"/>
                    <a:pt x="9798" y="63701"/>
                    <a:pt x="9983" y="62961"/>
                  </a:cubicBezTo>
                  <a:cubicBezTo>
                    <a:pt x="10168" y="62222"/>
                    <a:pt x="10131" y="60632"/>
                    <a:pt x="10168" y="58747"/>
                  </a:cubicBezTo>
                  <a:cubicBezTo>
                    <a:pt x="10205" y="56861"/>
                    <a:pt x="11092" y="54126"/>
                    <a:pt x="11092" y="54125"/>
                  </a:cubicBezTo>
                  <a:close/>
                  <a:moveTo>
                    <a:pt x="44073" y="64588"/>
                  </a:moveTo>
                  <a:cubicBezTo>
                    <a:pt x="44094" y="64589"/>
                    <a:pt x="44233" y="64597"/>
                    <a:pt x="44403" y="64699"/>
                  </a:cubicBezTo>
                  <a:cubicBezTo>
                    <a:pt x="44513" y="64773"/>
                    <a:pt x="44624" y="64847"/>
                    <a:pt x="44735" y="64958"/>
                  </a:cubicBezTo>
                  <a:cubicBezTo>
                    <a:pt x="44883" y="65032"/>
                    <a:pt x="44957" y="65180"/>
                    <a:pt x="45105" y="65327"/>
                  </a:cubicBezTo>
                  <a:cubicBezTo>
                    <a:pt x="45253" y="65438"/>
                    <a:pt x="45364" y="65623"/>
                    <a:pt x="45475" y="65808"/>
                  </a:cubicBezTo>
                  <a:cubicBezTo>
                    <a:pt x="45623" y="65993"/>
                    <a:pt x="45697" y="66252"/>
                    <a:pt x="45807" y="66437"/>
                  </a:cubicBezTo>
                  <a:lnTo>
                    <a:pt x="46066" y="67102"/>
                  </a:lnTo>
                  <a:cubicBezTo>
                    <a:pt x="46177" y="67361"/>
                    <a:pt x="46251" y="67620"/>
                    <a:pt x="46288" y="67841"/>
                  </a:cubicBezTo>
                  <a:cubicBezTo>
                    <a:pt x="46362" y="68100"/>
                    <a:pt x="46436" y="68359"/>
                    <a:pt x="46473" y="68581"/>
                  </a:cubicBezTo>
                  <a:cubicBezTo>
                    <a:pt x="46547" y="68840"/>
                    <a:pt x="46584" y="69098"/>
                    <a:pt x="46621" y="69320"/>
                  </a:cubicBezTo>
                  <a:cubicBezTo>
                    <a:pt x="46658" y="69579"/>
                    <a:pt x="46658" y="69801"/>
                    <a:pt x="46732" y="70023"/>
                  </a:cubicBezTo>
                  <a:cubicBezTo>
                    <a:pt x="46769" y="70245"/>
                    <a:pt x="46769" y="70429"/>
                    <a:pt x="46769" y="70614"/>
                  </a:cubicBezTo>
                  <a:cubicBezTo>
                    <a:pt x="46880" y="71095"/>
                    <a:pt x="46880" y="71428"/>
                    <a:pt x="46880" y="71649"/>
                  </a:cubicBezTo>
                  <a:lnTo>
                    <a:pt x="46880" y="72019"/>
                  </a:lnTo>
                  <a:cubicBezTo>
                    <a:pt x="46880" y="72019"/>
                    <a:pt x="46695" y="71502"/>
                    <a:pt x="46547" y="70762"/>
                  </a:cubicBezTo>
                  <a:cubicBezTo>
                    <a:pt x="46436" y="70392"/>
                    <a:pt x="46362" y="69986"/>
                    <a:pt x="46214" y="69505"/>
                  </a:cubicBezTo>
                  <a:cubicBezTo>
                    <a:pt x="46177" y="69283"/>
                    <a:pt x="46066" y="69061"/>
                    <a:pt x="46029" y="68840"/>
                  </a:cubicBezTo>
                  <a:cubicBezTo>
                    <a:pt x="45992" y="68581"/>
                    <a:pt x="45881" y="68359"/>
                    <a:pt x="45844" y="68100"/>
                  </a:cubicBezTo>
                  <a:cubicBezTo>
                    <a:pt x="45734" y="67841"/>
                    <a:pt x="45697" y="67620"/>
                    <a:pt x="45623" y="67398"/>
                  </a:cubicBezTo>
                  <a:cubicBezTo>
                    <a:pt x="45512" y="67176"/>
                    <a:pt x="45475" y="66917"/>
                    <a:pt x="45364" y="66695"/>
                  </a:cubicBezTo>
                  <a:cubicBezTo>
                    <a:pt x="45290" y="66474"/>
                    <a:pt x="45253" y="66289"/>
                    <a:pt x="45142" y="66104"/>
                  </a:cubicBezTo>
                  <a:lnTo>
                    <a:pt x="44883" y="65549"/>
                  </a:lnTo>
                  <a:cubicBezTo>
                    <a:pt x="44772" y="65401"/>
                    <a:pt x="44698" y="65217"/>
                    <a:pt x="44587" y="65143"/>
                  </a:cubicBezTo>
                  <a:cubicBezTo>
                    <a:pt x="44513" y="64995"/>
                    <a:pt x="44403" y="64884"/>
                    <a:pt x="44366" y="64810"/>
                  </a:cubicBezTo>
                  <a:lnTo>
                    <a:pt x="44181" y="64625"/>
                  </a:lnTo>
                  <a:cubicBezTo>
                    <a:pt x="44148" y="64592"/>
                    <a:pt x="44086" y="64589"/>
                    <a:pt x="44073" y="64588"/>
                  </a:cubicBezTo>
                  <a:close/>
                  <a:moveTo>
                    <a:pt x="42591" y="65401"/>
                  </a:moveTo>
                  <a:lnTo>
                    <a:pt x="42591" y="65549"/>
                  </a:lnTo>
                  <a:lnTo>
                    <a:pt x="42591" y="65882"/>
                  </a:lnTo>
                  <a:cubicBezTo>
                    <a:pt x="42591" y="65993"/>
                    <a:pt x="42591" y="66178"/>
                    <a:pt x="42665" y="66400"/>
                  </a:cubicBezTo>
                  <a:cubicBezTo>
                    <a:pt x="42665" y="66621"/>
                    <a:pt x="42702" y="66843"/>
                    <a:pt x="42739" y="67102"/>
                  </a:cubicBezTo>
                  <a:cubicBezTo>
                    <a:pt x="42776" y="67324"/>
                    <a:pt x="42850" y="67620"/>
                    <a:pt x="42924" y="67878"/>
                  </a:cubicBezTo>
                  <a:cubicBezTo>
                    <a:pt x="42961" y="68174"/>
                    <a:pt x="43072" y="68433"/>
                    <a:pt x="43146" y="68766"/>
                  </a:cubicBezTo>
                  <a:cubicBezTo>
                    <a:pt x="43256" y="69061"/>
                    <a:pt x="43404" y="69394"/>
                    <a:pt x="43478" y="69653"/>
                  </a:cubicBezTo>
                  <a:cubicBezTo>
                    <a:pt x="43626" y="69912"/>
                    <a:pt x="43774" y="70245"/>
                    <a:pt x="43885" y="70540"/>
                  </a:cubicBezTo>
                  <a:cubicBezTo>
                    <a:pt x="44033" y="70799"/>
                    <a:pt x="44218" y="71132"/>
                    <a:pt x="44366" y="71428"/>
                  </a:cubicBezTo>
                  <a:cubicBezTo>
                    <a:pt x="44550" y="71686"/>
                    <a:pt x="44698" y="72019"/>
                    <a:pt x="44809" y="72278"/>
                  </a:cubicBezTo>
                  <a:cubicBezTo>
                    <a:pt x="45105" y="72906"/>
                    <a:pt x="45327" y="73461"/>
                    <a:pt x="45475" y="73942"/>
                  </a:cubicBezTo>
                  <a:cubicBezTo>
                    <a:pt x="45549" y="74200"/>
                    <a:pt x="45623" y="74459"/>
                    <a:pt x="45623" y="74644"/>
                  </a:cubicBezTo>
                  <a:cubicBezTo>
                    <a:pt x="45660" y="74866"/>
                    <a:pt x="45660" y="75051"/>
                    <a:pt x="45660" y="75199"/>
                  </a:cubicBezTo>
                  <a:cubicBezTo>
                    <a:pt x="45697" y="75568"/>
                    <a:pt x="45660" y="75716"/>
                    <a:pt x="45660" y="75716"/>
                  </a:cubicBezTo>
                  <a:cubicBezTo>
                    <a:pt x="45660" y="75716"/>
                    <a:pt x="45660" y="75531"/>
                    <a:pt x="45549" y="75236"/>
                  </a:cubicBezTo>
                  <a:cubicBezTo>
                    <a:pt x="45475" y="74977"/>
                    <a:pt x="45327" y="74570"/>
                    <a:pt x="45142" y="74089"/>
                  </a:cubicBezTo>
                  <a:cubicBezTo>
                    <a:pt x="44920" y="73646"/>
                    <a:pt x="44698" y="73128"/>
                    <a:pt x="44366" y="72574"/>
                  </a:cubicBezTo>
                  <a:cubicBezTo>
                    <a:pt x="44181" y="72278"/>
                    <a:pt x="44033" y="72019"/>
                    <a:pt x="43848" y="71723"/>
                  </a:cubicBezTo>
                  <a:cubicBezTo>
                    <a:pt x="43663" y="71465"/>
                    <a:pt x="43478" y="71132"/>
                    <a:pt x="43330" y="70799"/>
                  </a:cubicBezTo>
                  <a:lnTo>
                    <a:pt x="42924" y="69838"/>
                  </a:lnTo>
                  <a:cubicBezTo>
                    <a:pt x="42850" y="69505"/>
                    <a:pt x="42702" y="69172"/>
                    <a:pt x="42591" y="68877"/>
                  </a:cubicBezTo>
                  <a:cubicBezTo>
                    <a:pt x="42554" y="68729"/>
                    <a:pt x="42517" y="68544"/>
                    <a:pt x="42517" y="68396"/>
                  </a:cubicBezTo>
                  <a:cubicBezTo>
                    <a:pt x="42480" y="68248"/>
                    <a:pt x="42480" y="68100"/>
                    <a:pt x="42406" y="67952"/>
                  </a:cubicBezTo>
                  <a:cubicBezTo>
                    <a:pt x="42369" y="67657"/>
                    <a:pt x="42369" y="67324"/>
                    <a:pt x="42369" y="67102"/>
                  </a:cubicBezTo>
                  <a:lnTo>
                    <a:pt x="42369" y="66400"/>
                  </a:lnTo>
                  <a:cubicBezTo>
                    <a:pt x="42369" y="66178"/>
                    <a:pt x="42406" y="65993"/>
                    <a:pt x="42480" y="65882"/>
                  </a:cubicBezTo>
                  <a:cubicBezTo>
                    <a:pt x="42517" y="65586"/>
                    <a:pt x="42591" y="65401"/>
                    <a:pt x="42591" y="65401"/>
                  </a:cubicBezTo>
                  <a:close/>
                  <a:moveTo>
                    <a:pt x="42295" y="70947"/>
                  </a:moveTo>
                  <a:lnTo>
                    <a:pt x="42443" y="71243"/>
                  </a:lnTo>
                  <a:cubicBezTo>
                    <a:pt x="42517" y="71428"/>
                    <a:pt x="42591" y="71686"/>
                    <a:pt x="42739" y="71945"/>
                  </a:cubicBezTo>
                  <a:cubicBezTo>
                    <a:pt x="42887" y="72278"/>
                    <a:pt x="43035" y="72611"/>
                    <a:pt x="43220" y="73017"/>
                  </a:cubicBezTo>
                  <a:cubicBezTo>
                    <a:pt x="43293" y="73202"/>
                    <a:pt x="43404" y="73461"/>
                    <a:pt x="43478" y="73646"/>
                  </a:cubicBezTo>
                  <a:cubicBezTo>
                    <a:pt x="43589" y="73831"/>
                    <a:pt x="43663" y="74053"/>
                    <a:pt x="43774" y="74274"/>
                  </a:cubicBezTo>
                  <a:cubicBezTo>
                    <a:pt x="44107" y="75162"/>
                    <a:pt x="44329" y="76049"/>
                    <a:pt x="44403" y="76714"/>
                  </a:cubicBezTo>
                  <a:cubicBezTo>
                    <a:pt x="44366" y="76973"/>
                    <a:pt x="44329" y="77232"/>
                    <a:pt x="44329" y="77454"/>
                  </a:cubicBezTo>
                  <a:cubicBezTo>
                    <a:pt x="44329" y="77639"/>
                    <a:pt x="44292" y="77787"/>
                    <a:pt x="44292" y="77787"/>
                  </a:cubicBezTo>
                  <a:lnTo>
                    <a:pt x="44292" y="77454"/>
                  </a:lnTo>
                  <a:cubicBezTo>
                    <a:pt x="44292" y="77269"/>
                    <a:pt x="44218" y="77010"/>
                    <a:pt x="44144" y="76677"/>
                  </a:cubicBezTo>
                  <a:cubicBezTo>
                    <a:pt x="44107" y="76493"/>
                    <a:pt x="44033" y="76345"/>
                    <a:pt x="43996" y="76160"/>
                  </a:cubicBezTo>
                  <a:cubicBezTo>
                    <a:pt x="43959" y="75975"/>
                    <a:pt x="43848" y="75790"/>
                    <a:pt x="43811" y="75605"/>
                  </a:cubicBezTo>
                  <a:cubicBezTo>
                    <a:pt x="43737" y="75420"/>
                    <a:pt x="43663" y="75199"/>
                    <a:pt x="43589" y="75014"/>
                  </a:cubicBezTo>
                  <a:cubicBezTo>
                    <a:pt x="43478" y="74829"/>
                    <a:pt x="43404" y="74607"/>
                    <a:pt x="43293" y="74422"/>
                  </a:cubicBezTo>
                  <a:cubicBezTo>
                    <a:pt x="43220" y="74237"/>
                    <a:pt x="43109" y="74016"/>
                    <a:pt x="43035" y="73831"/>
                  </a:cubicBezTo>
                  <a:cubicBezTo>
                    <a:pt x="42924" y="73646"/>
                    <a:pt x="42850" y="73387"/>
                    <a:pt x="42739" y="73202"/>
                  </a:cubicBezTo>
                  <a:cubicBezTo>
                    <a:pt x="42554" y="72796"/>
                    <a:pt x="42480" y="72426"/>
                    <a:pt x="42369" y="72093"/>
                  </a:cubicBezTo>
                  <a:cubicBezTo>
                    <a:pt x="42258" y="71428"/>
                    <a:pt x="42295" y="70947"/>
                    <a:pt x="42295" y="70947"/>
                  </a:cubicBezTo>
                  <a:close/>
                  <a:moveTo>
                    <a:pt x="12164" y="60447"/>
                  </a:moveTo>
                  <a:cubicBezTo>
                    <a:pt x="12164" y="60447"/>
                    <a:pt x="12719" y="65180"/>
                    <a:pt x="12719" y="68766"/>
                  </a:cubicBezTo>
                  <a:cubicBezTo>
                    <a:pt x="12756" y="72352"/>
                    <a:pt x="14715" y="74496"/>
                    <a:pt x="15381" y="78341"/>
                  </a:cubicBezTo>
                  <a:cubicBezTo>
                    <a:pt x="15470" y="78831"/>
                    <a:pt x="15471" y="79047"/>
                    <a:pt x="15406" y="79047"/>
                  </a:cubicBezTo>
                  <a:cubicBezTo>
                    <a:pt x="14958" y="79047"/>
                    <a:pt x="11388" y="68918"/>
                    <a:pt x="11647" y="67176"/>
                  </a:cubicBezTo>
                  <a:cubicBezTo>
                    <a:pt x="11942" y="65143"/>
                    <a:pt x="12164" y="60447"/>
                    <a:pt x="12164" y="60447"/>
                  </a:cubicBezTo>
                  <a:close/>
                  <a:moveTo>
                    <a:pt x="37563" y="73313"/>
                  </a:moveTo>
                  <a:cubicBezTo>
                    <a:pt x="37563" y="73313"/>
                    <a:pt x="37748" y="73905"/>
                    <a:pt x="38044" y="74940"/>
                  </a:cubicBezTo>
                  <a:cubicBezTo>
                    <a:pt x="38155" y="75420"/>
                    <a:pt x="38302" y="75975"/>
                    <a:pt x="38487" y="76640"/>
                  </a:cubicBezTo>
                  <a:lnTo>
                    <a:pt x="38783" y="77602"/>
                  </a:lnTo>
                  <a:lnTo>
                    <a:pt x="39042" y="78563"/>
                  </a:lnTo>
                  <a:cubicBezTo>
                    <a:pt x="39153" y="78896"/>
                    <a:pt x="39227" y="79228"/>
                    <a:pt x="39375" y="79561"/>
                  </a:cubicBezTo>
                  <a:cubicBezTo>
                    <a:pt x="39485" y="79857"/>
                    <a:pt x="39596" y="80190"/>
                    <a:pt x="39707" y="80485"/>
                  </a:cubicBezTo>
                  <a:cubicBezTo>
                    <a:pt x="39781" y="80744"/>
                    <a:pt x="39929" y="81077"/>
                    <a:pt x="40040" y="81336"/>
                  </a:cubicBezTo>
                  <a:cubicBezTo>
                    <a:pt x="40151" y="81632"/>
                    <a:pt x="40262" y="81853"/>
                    <a:pt x="40410" y="82075"/>
                  </a:cubicBezTo>
                  <a:cubicBezTo>
                    <a:pt x="40521" y="82334"/>
                    <a:pt x="40632" y="82519"/>
                    <a:pt x="40779" y="82704"/>
                  </a:cubicBezTo>
                  <a:cubicBezTo>
                    <a:pt x="40816" y="82778"/>
                    <a:pt x="40890" y="82889"/>
                    <a:pt x="40964" y="82925"/>
                  </a:cubicBezTo>
                  <a:cubicBezTo>
                    <a:pt x="41001" y="82999"/>
                    <a:pt x="41038" y="83073"/>
                    <a:pt x="41075" y="83110"/>
                  </a:cubicBezTo>
                  <a:lnTo>
                    <a:pt x="41334" y="83332"/>
                  </a:lnTo>
                  <a:lnTo>
                    <a:pt x="41408" y="83443"/>
                  </a:lnTo>
                  <a:cubicBezTo>
                    <a:pt x="41408" y="83443"/>
                    <a:pt x="41371" y="83443"/>
                    <a:pt x="41334" y="83369"/>
                  </a:cubicBezTo>
                  <a:cubicBezTo>
                    <a:pt x="41223" y="83332"/>
                    <a:pt x="41149" y="83295"/>
                    <a:pt x="41001" y="83184"/>
                  </a:cubicBezTo>
                  <a:cubicBezTo>
                    <a:pt x="40853" y="83110"/>
                    <a:pt x="40705" y="82962"/>
                    <a:pt x="40595" y="82815"/>
                  </a:cubicBezTo>
                  <a:cubicBezTo>
                    <a:pt x="40447" y="82704"/>
                    <a:pt x="40262" y="82519"/>
                    <a:pt x="40114" y="82260"/>
                  </a:cubicBezTo>
                  <a:cubicBezTo>
                    <a:pt x="39966" y="82038"/>
                    <a:pt x="39781" y="81816"/>
                    <a:pt x="39670" y="81521"/>
                  </a:cubicBezTo>
                  <a:lnTo>
                    <a:pt x="39227" y="80707"/>
                  </a:lnTo>
                  <a:cubicBezTo>
                    <a:pt x="39116" y="80375"/>
                    <a:pt x="38968" y="80116"/>
                    <a:pt x="38857" y="79783"/>
                  </a:cubicBezTo>
                  <a:cubicBezTo>
                    <a:pt x="38746" y="79450"/>
                    <a:pt x="38635" y="79117"/>
                    <a:pt x="38561" y="78822"/>
                  </a:cubicBezTo>
                  <a:cubicBezTo>
                    <a:pt x="38450" y="78489"/>
                    <a:pt x="38376" y="78119"/>
                    <a:pt x="38265" y="77787"/>
                  </a:cubicBezTo>
                  <a:cubicBezTo>
                    <a:pt x="38155" y="77454"/>
                    <a:pt x="38118" y="77158"/>
                    <a:pt x="38044" y="76825"/>
                  </a:cubicBezTo>
                  <a:cubicBezTo>
                    <a:pt x="37933" y="76493"/>
                    <a:pt x="37896" y="76160"/>
                    <a:pt x="37859" y="75901"/>
                  </a:cubicBezTo>
                  <a:lnTo>
                    <a:pt x="37711" y="75051"/>
                  </a:lnTo>
                  <a:cubicBezTo>
                    <a:pt x="37563" y="74053"/>
                    <a:pt x="37563" y="73313"/>
                    <a:pt x="37563" y="73313"/>
                  </a:cubicBezTo>
                  <a:close/>
                  <a:moveTo>
                    <a:pt x="9059" y="63035"/>
                  </a:moveTo>
                  <a:lnTo>
                    <a:pt x="9059" y="63220"/>
                  </a:lnTo>
                  <a:cubicBezTo>
                    <a:pt x="9059" y="63368"/>
                    <a:pt x="9059" y="63590"/>
                    <a:pt x="9096" y="63886"/>
                  </a:cubicBezTo>
                  <a:cubicBezTo>
                    <a:pt x="9206" y="64440"/>
                    <a:pt x="9354" y="65217"/>
                    <a:pt x="9428" y="66178"/>
                  </a:cubicBezTo>
                  <a:cubicBezTo>
                    <a:pt x="9428" y="66437"/>
                    <a:pt x="9465" y="66695"/>
                    <a:pt x="9428" y="66991"/>
                  </a:cubicBezTo>
                  <a:cubicBezTo>
                    <a:pt x="9428" y="67250"/>
                    <a:pt x="9391" y="67546"/>
                    <a:pt x="9391" y="67804"/>
                  </a:cubicBezTo>
                  <a:cubicBezTo>
                    <a:pt x="9354" y="68359"/>
                    <a:pt x="9354" y="68914"/>
                    <a:pt x="9391" y="69505"/>
                  </a:cubicBezTo>
                  <a:cubicBezTo>
                    <a:pt x="9428" y="70134"/>
                    <a:pt x="9465" y="70725"/>
                    <a:pt x="9539" y="71354"/>
                  </a:cubicBezTo>
                  <a:cubicBezTo>
                    <a:pt x="9576" y="72019"/>
                    <a:pt x="9650" y="72648"/>
                    <a:pt x="9724" y="73313"/>
                  </a:cubicBezTo>
                  <a:cubicBezTo>
                    <a:pt x="9835" y="74607"/>
                    <a:pt x="9983" y="75901"/>
                    <a:pt x="10168" y="77047"/>
                  </a:cubicBezTo>
                  <a:cubicBezTo>
                    <a:pt x="10353" y="78267"/>
                    <a:pt x="10500" y="79339"/>
                    <a:pt x="10685" y="80338"/>
                  </a:cubicBezTo>
                  <a:cubicBezTo>
                    <a:pt x="10759" y="80781"/>
                    <a:pt x="10870" y="81262"/>
                    <a:pt x="10907" y="81632"/>
                  </a:cubicBezTo>
                  <a:cubicBezTo>
                    <a:pt x="10944" y="82038"/>
                    <a:pt x="11018" y="82371"/>
                    <a:pt x="11018" y="82630"/>
                  </a:cubicBezTo>
                  <a:lnTo>
                    <a:pt x="11018" y="83295"/>
                  </a:lnTo>
                  <a:lnTo>
                    <a:pt x="11018" y="83517"/>
                  </a:lnTo>
                  <a:cubicBezTo>
                    <a:pt x="11018" y="83517"/>
                    <a:pt x="11018" y="83443"/>
                    <a:pt x="10944" y="83295"/>
                  </a:cubicBezTo>
                  <a:cubicBezTo>
                    <a:pt x="10907" y="83147"/>
                    <a:pt x="10870" y="82925"/>
                    <a:pt x="10759" y="82630"/>
                  </a:cubicBezTo>
                  <a:cubicBezTo>
                    <a:pt x="10722" y="82371"/>
                    <a:pt x="10648" y="82038"/>
                    <a:pt x="10500" y="81668"/>
                  </a:cubicBezTo>
                  <a:cubicBezTo>
                    <a:pt x="10390" y="81299"/>
                    <a:pt x="10316" y="80818"/>
                    <a:pt x="10205" y="80375"/>
                  </a:cubicBezTo>
                  <a:cubicBezTo>
                    <a:pt x="10020" y="79413"/>
                    <a:pt x="9835" y="78304"/>
                    <a:pt x="9650" y="77084"/>
                  </a:cubicBezTo>
                  <a:cubicBezTo>
                    <a:pt x="9539" y="75901"/>
                    <a:pt x="9391" y="74607"/>
                    <a:pt x="9243" y="73313"/>
                  </a:cubicBezTo>
                  <a:lnTo>
                    <a:pt x="9096" y="71354"/>
                  </a:lnTo>
                  <a:cubicBezTo>
                    <a:pt x="9059" y="70725"/>
                    <a:pt x="9022" y="70097"/>
                    <a:pt x="9022" y="69468"/>
                  </a:cubicBezTo>
                  <a:cubicBezTo>
                    <a:pt x="9022" y="68877"/>
                    <a:pt x="9022" y="68248"/>
                    <a:pt x="9059" y="67694"/>
                  </a:cubicBezTo>
                  <a:cubicBezTo>
                    <a:pt x="9096" y="67435"/>
                    <a:pt x="9169" y="67139"/>
                    <a:pt x="9169" y="66917"/>
                  </a:cubicBezTo>
                  <a:cubicBezTo>
                    <a:pt x="9206" y="66695"/>
                    <a:pt x="9206" y="66437"/>
                    <a:pt x="9206" y="66178"/>
                  </a:cubicBezTo>
                  <a:cubicBezTo>
                    <a:pt x="9169" y="65217"/>
                    <a:pt x="9022" y="64440"/>
                    <a:pt x="9022" y="63886"/>
                  </a:cubicBezTo>
                  <a:cubicBezTo>
                    <a:pt x="9022" y="63590"/>
                    <a:pt x="8985" y="63368"/>
                    <a:pt x="9022" y="63220"/>
                  </a:cubicBezTo>
                  <a:cubicBezTo>
                    <a:pt x="9022" y="63146"/>
                    <a:pt x="9022" y="63109"/>
                    <a:pt x="9059" y="63035"/>
                  </a:cubicBezTo>
                  <a:close/>
                  <a:moveTo>
                    <a:pt x="38395" y="66924"/>
                  </a:moveTo>
                  <a:cubicBezTo>
                    <a:pt x="38497" y="66924"/>
                    <a:pt x="38600" y="67355"/>
                    <a:pt x="38672" y="68470"/>
                  </a:cubicBezTo>
                  <a:cubicBezTo>
                    <a:pt x="39005" y="73276"/>
                    <a:pt x="40742" y="79413"/>
                    <a:pt x="42295" y="82001"/>
                  </a:cubicBezTo>
                  <a:cubicBezTo>
                    <a:pt x="43104" y="83417"/>
                    <a:pt x="43360" y="84058"/>
                    <a:pt x="43190" y="84058"/>
                  </a:cubicBezTo>
                  <a:cubicBezTo>
                    <a:pt x="43049" y="84058"/>
                    <a:pt x="42616" y="83618"/>
                    <a:pt x="41963" y="82815"/>
                  </a:cubicBezTo>
                  <a:cubicBezTo>
                    <a:pt x="40521" y="81077"/>
                    <a:pt x="38118" y="73387"/>
                    <a:pt x="38044" y="70245"/>
                  </a:cubicBezTo>
                  <a:cubicBezTo>
                    <a:pt x="37969" y="68795"/>
                    <a:pt x="38181" y="66924"/>
                    <a:pt x="38395" y="66924"/>
                  </a:cubicBezTo>
                  <a:close/>
                  <a:moveTo>
                    <a:pt x="7432" y="32091"/>
                  </a:moveTo>
                  <a:cubicBezTo>
                    <a:pt x="7432" y="32091"/>
                    <a:pt x="6655" y="34124"/>
                    <a:pt x="6397" y="35492"/>
                  </a:cubicBezTo>
                  <a:cubicBezTo>
                    <a:pt x="6064" y="36897"/>
                    <a:pt x="6877" y="40520"/>
                    <a:pt x="5509" y="41814"/>
                  </a:cubicBezTo>
                  <a:cubicBezTo>
                    <a:pt x="3624" y="43552"/>
                    <a:pt x="2589" y="49652"/>
                    <a:pt x="2921" y="56528"/>
                  </a:cubicBezTo>
                  <a:cubicBezTo>
                    <a:pt x="2921" y="56861"/>
                    <a:pt x="2921" y="57120"/>
                    <a:pt x="2958" y="57416"/>
                  </a:cubicBezTo>
                  <a:lnTo>
                    <a:pt x="2958" y="58044"/>
                  </a:lnTo>
                  <a:lnTo>
                    <a:pt x="2958" y="58192"/>
                  </a:lnTo>
                  <a:lnTo>
                    <a:pt x="2958" y="59264"/>
                  </a:lnTo>
                  <a:cubicBezTo>
                    <a:pt x="2995" y="61556"/>
                    <a:pt x="3328" y="61667"/>
                    <a:pt x="3994" y="61815"/>
                  </a:cubicBezTo>
                  <a:cubicBezTo>
                    <a:pt x="4733" y="62000"/>
                    <a:pt x="2737" y="63035"/>
                    <a:pt x="4178" y="63035"/>
                  </a:cubicBezTo>
                  <a:cubicBezTo>
                    <a:pt x="5325" y="63035"/>
                    <a:pt x="4068" y="63775"/>
                    <a:pt x="3254" y="65143"/>
                  </a:cubicBezTo>
                  <a:cubicBezTo>
                    <a:pt x="4178" y="64329"/>
                    <a:pt x="5398" y="63849"/>
                    <a:pt x="6249" y="63775"/>
                  </a:cubicBezTo>
                  <a:cubicBezTo>
                    <a:pt x="6340" y="63770"/>
                    <a:pt x="6416" y="63767"/>
                    <a:pt x="6477" y="63767"/>
                  </a:cubicBezTo>
                  <a:cubicBezTo>
                    <a:pt x="7333" y="63767"/>
                    <a:pt x="5364" y="64280"/>
                    <a:pt x="3846" y="66178"/>
                  </a:cubicBezTo>
                  <a:cubicBezTo>
                    <a:pt x="3365" y="66806"/>
                    <a:pt x="2847" y="67435"/>
                    <a:pt x="2552" y="67841"/>
                  </a:cubicBezTo>
                  <a:cubicBezTo>
                    <a:pt x="2441" y="70060"/>
                    <a:pt x="2515" y="72315"/>
                    <a:pt x="2884" y="74792"/>
                  </a:cubicBezTo>
                  <a:cubicBezTo>
                    <a:pt x="3624" y="79450"/>
                    <a:pt x="5509" y="82297"/>
                    <a:pt x="5731" y="83702"/>
                  </a:cubicBezTo>
                  <a:lnTo>
                    <a:pt x="5953" y="83702"/>
                  </a:lnTo>
                  <a:cubicBezTo>
                    <a:pt x="6655" y="83739"/>
                    <a:pt x="7358" y="83850"/>
                    <a:pt x="7876" y="83961"/>
                  </a:cubicBezTo>
                  <a:cubicBezTo>
                    <a:pt x="8097" y="84035"/>
                    <a:pt x="8319" y="84109"/>
                    <a:pt x="8467" y="84146"/>
                  </a:cubicBezTo>
                  <a:cubicBezTo>
                    <a:pt x="8615" y="84219"/>
                    <a:pt x="8689" y="84256"/>
                    <a:pt x="8689" y="84256"/>
                  </a:cubicBezTo>
                  <a:lnTo>
                    <a:pt x="7876" y="84256"/>
                  </a:lnTo>
                  <a:cubicBezTo>
                    <a:pt x="7358" y="84256"/>
                    <a:pt x="6692" y="84330"/>
                    <a:pt x="6064" y="84478"/>
                  </a:cubicBezTo>
                  <a:cubicBezTo>
                    <a:pt x="5842" y="84515"/>
                    <a:pt x="5657" y="84589"/>
                    <a:pt x="5472" y="84626"/>
                  </a:cubicBezTo>
                  <a:cubicBezTo>
                    <a:pt x="5398" y="84663"/>
                    <a:pt x="5361" y="84663"/>
                    <a:pt x="5288" y="84663"/>
                  </a:cubicBezTo>
                  <a:cubicBezTo>
                    <a:pt x="3476" y="85107"/>
                    <a:pt x="2811" y="85883"/>
                    <a:pt x="2811" y="85883"/>
                  </a:cubicBezTo>
                  <a:cubicBezTo>
                    <a:pt x="2552" y="84478"/>
                    <a:pt x="1701" y="80005"/>
                    <a:pt x="1590" y="77047"/>
                  </a:cubicBezTo>
                  <a:cubicBezTo>
                    <a:pt x="1221" y="70023"/>
                    <a:pt x="1147" y="57674"/>
                    <a:pt x="1997" y="50280"/>
                  </a:cubicBezTo>
                  <a:cubicBezTo>
                    <a:pt x="2811" y="42886"/>
                    <a:pt x="6249" y="34013"/>
                    <a:pt x="7432" y="32091"/>
                  </a:cubicBezTo>
                  <a:close/>
                  <a:moveTo>
                    <a:pt x="20372" y="85550"/>
                  </a:moveTo>
                  <a:cubicBezTo>
                    <a:pt x="20556" y="85587"/>
                    <a:pt x="20852" y="85624"/>
                    <a:pt x="21074" y="85809"/>
                  </a:cubicBezTo>
                  <a:cubicBezTo>
                    <a:pt x="21296" y="85994"/>
                    <a:pt x="21518" y="86364"/>
                    <a:pt x="21592" y="86807"/>
                  </a:cubicBezTo>
                  <a:lnTo>
                    <a:pt x="21592" y="86955"/>
                  </a:lnTo>
                  <a:lnTo>
                    <a:pt x="21592" y="87066"/>
                  </a:lnTo>
                  <a:cubicBezTo>
                    <a:pt x="21592" y="87177"/>
                    <a:pt x="21518" y="87325"/>
                    <a:pt x="21481" y="87399"/>
                  </a:cubicBezTo>
                  <a:cubicBezTo>
                    <a:pt x="21407" y="87621"/>
                    <a:pt x="21296" y="87806"/>
                    <a:pt x="21111" y="87954"/>
                  </a:cubicBezTo>
                  <a:cubicBezTo>
                    <a:pt x="21000" y="88101"/>
                    <a:pt x="20741" y="88249"/>
                    <a:pt x="20556" y="88323"/>
                  </a:cubicBezTo>
                  <a:cubicBezTo>
                    <a:pt x="20372" y="88434"/>
                    <a:pt x="20150" y="88434"/>
                    <a:pt x="19928" y="88434"/>
                  </a:cubicBezTo>
                  <a:cubicBezTo>
                    <a:pt x="19484" y="88360"/>
                    <a:pt x="19115" y="88138"/>
                    <a:pt x="18930" y="87917"/>
                  </a:cubicBezTo>
                  <a:cubicBezTo>
                    <a:pt x="18745" y="87658"/>
                    <a:pt x="18671" y="87399"/>
                    <a:pt x="18671" y="87214"/>
                  </a:cubicBezTo>
                  <a:lnTo>
                    <a:pt x="18671" y="86992"/>
                  </a:lnTo>
                  <a:cubicBezTo>
                    <a:pt x="18671" y="87029"/>
                    <a:pt x="18708" y="87066"/>
                    <a:pt x="18708" y="87177"/>
                  </a:cubicBezTo>
                  <a:cubicBezTo>
                    <a:pt x="18745" y="87251"/>
                    <a:pt x="18745" y="87362"/>
                    <a:pt x="18856" y="87436"/>
                  </a:cubicBezTo>
                  <a:cubicBezTo>
                    <a:pt x="18893" y="87547"/>
                    <a:pt x="19004" y="87621"/>
                    <a:pt x="19078" y="87769"/>
                  </a:cubicBezTo>
                  <a:cubicBezTo>
                    <a:pt x="19262" y="87954"/>
                    <a:pt x="19595" y="88138"/>
                    <a:pt x="19928" y="88138"/>
                  </a:cubicBezTo>
                  <a:cubicBezTo>
                    <a:pt x="20113" y="88138"/>
                    <a:pt x="20298" y="88138"/>
                    <a:pt x="20409" y="88064"/>
                  </a:cubicBezTo>
                  <a:cubicBezTo>
                    <a:pt x="20593" y="87990"/>
                    <a:pt x="20741" y="87917"/>
                    <a:pt x="20889" y="87769"/>
                  </a:cubicBezTo>
                  <a:cubicBezTo>
                    <a:pt x="21037" y="87621"/>
                    <a:pt x="21111" y="87473"/>
                    <a:pt x="21148" y="87288"/>
                  </a:cubicBezTo>
                  <a:cubicBezTo>
                    <a:pt x="21222" y="87214"/>
                    <a:pt x="21222" y="87140"/>
                    <a:pt x="21222" y="87066"/>
                  </a:cubicBezTo>
                  <a:lnTo>
                    <a:pt x="21222" y="86918"/>
                  </a:lnTo>
                  <a:lnTo>
                    <a:pt x="21222" y="86807"/>
                  </a:lnTo>
                  <a:cubicBezTo>
                    <a:pt x="21259" y="86475"/>
                    <a:pt x="21111" y="86216"/>
                    <a:pt x="20926" y="85957"/>
                  </a:cubicBezTo>
                  <a:cubicBezTo>
                    <a:pt x="20852" y="85883"/>
                    <a:pt x="20741" y="85772"/>
                    <a:pt x="20593" y="85735"/>
                  </a:cubicBezTo>
                  <a:lnTo>
                    <a:pt x="20335" y="85587"/>
                  </a:lnTo>
                  <a:cubicBezTo>
                    <a:pt x="20224" y="85587"/>
                    <a:pt x="20187" y="85550"/>
                    <a:pt x="20150" y="85550"/>
                  </a:cubicBezTo>
                  <a:close/>
                  <a:moveTo>
                    <a:pt x="12867" y="75494"/>
                  </a:moveTo>
                  <a:cubicBezTo>
                    <a:pt x="12867" y="75495"/>
                    <a:pt x="13310" y="76493"/>
                    <a:pt x="14013" y="77971"/>
                  </a:cubicBezTo>
                  <a:cubicBezTo>
                    <a:pt x="14345" y="78711"/>
                    <a:pt x="14789" y="79598"/>
                    <a:pt x="15270" y="80448"/>
                  </a:cubicBezTo>
                  <a:cubicBezTo>
                    <a:pt x="15381" y="80707"/>
                    <a:pt x="15491" y="80929"/>
                    <a:pt x="15639" y="81151"/>
                  </a:cubicBezTo>
                  <a:lnTo>
                    <a:pt x="15676" y="81262"/>
                  </a:lnTo>
                  <a:lnTo>
                    <a:pt x="15713" y="81299"/>
                  </a:lnTo>
                  <a:lnTo>
                    <a:pt x="15713" y="81336"/>
                  </a:lnTo>
                  <a:lnTo>
                    <a:pt x="15824" y="81521"/>
                  </a:lnTo>
                  <a:cubicBezTo>
                    <a:pt x="15861" y="81668"/>
                    <a:pt x="15898" y="81742"/>
                    <a:pt x="15935" y="81890"/>
                  </a:cubicBezTo>
                  <a:lnTo>
                    <a:pt x="16083" y="82297"/>
                  </a:lnTo>
                  <a:lnTo>
                    <a:pt x="16194" y="82741"/>
                  </a:lnTo>
                  <a:cubicBezTo>
                    <a:pt x="16268" y="82999"/>
                    <a:pt x="16305" y="83295"/>
                    <a:pt x="16379" y="83554"/>
                  </a:cubicBezTo>
                  <a:cubicBezTo>
                    <a:pt x="16453" y="84109"/>
                    <a:pt x="16564" y="84663"/>
                    <a:pt x="16638" y="85181"/>
                  </a:cubicBezTo>
                  <a:cubicBezTo>
                    <a:pt x="16748" y="85735"/>
                    <a:pt x="16785" y="86253"/>
                    <a:pt x="16822" y="86733"/>
                  </a:cubicBezTo>
                  <a:cubicBezTo>
                    <a:pt x="16933" y="87769"/>
                    <a:pt x="16970" y="88730"/>
                    <a:pt x="17007" y="89580"/>
                  </a:cubicBezTo>
                  <a:cubicBezTo>
                    <a:pt x="17044" y="90394"/>
                    <a:pt x="17044" y="91096"/>
                    <a:pt x="17044" y="91540"/>
                  </a:cubicBezTo>
                  <a:lnTo>
                    <a:pt x="17044" y="92279"/>
                  </a:lnTo>
                  <a:cubicBezTo>
                    <a:pt x="17044" y="92279"/>
                    <a:pt x="16933" y="91207"/>
                    <a:pt x="16748" y="89580"/>
                  </a:cubicBezTo>
                  <a:cubicBezTo>
                    <a:pt x="16638" y="88730"/>
                    <a:pt x="16490" y="87806"/>
                    <a:pt x="16379" y="86807"/>
                  </a:cubicBezTo>
                  <a:cubicBezTo>
                    <a:pt x="16231" y="85772"/>
                    <a:pt x="16083" y="84663"/>
                    <a:pt x="15861" y="83628"/>
                  </a:cubicBezTo>
                  <a:cubicBezTo>
                    <a:pt x="15824" y="83332"/>
                    <a:pt x="15750" y="83073"/>
                    <a:pt x="15676" y="82815"/>
                  </a:cubicBezTo>
                  <a:lnTo>
                    <a:pt x="15565" y="82445"/>
                  </a:lnTo>
                  <a:lnTo>
                    <a:pt x="15454" y="82075"/>
                  </a:lnTo>
                  <a:cubicBezTo>
                    <a:pt x="15381" y="81964"/>
                    <a:pt x="15344" y="81853"/>
                    <a:pt x="15307" y="81705"/>
                  </a:cubicBezTo>
                  <a:lnTo>
                    <a:pt x="15196" y="81521"/>
                  </a:lnTo>
                  <a:lnTo>
                    <a:pt x="15307" y="81484"/>
                  </a:lnTo>
                  <a:lnTo>
                    <a:pt x="15270" y="81410"/>
                  </a:lnTo>
                  <a:cubicBezTo>
                    <a:pt x="15122" y="81151"/>
                    <a:pt x="15011" y="80929"/>
                    <a:pt x="14900" y="80707"/>
                  </a:cubicBezTo>
                  <a:cubicBezTo>
                    <a:pt x="14419" y="79783"/>
                    <a:pt x="14050" y="78859"/>
                    <a:pt x="13791" y="78119"/>
                  </a:cubicBezTo>
                  <a:cubicBezTo>
                    <a:pt x="13458" y="77343"/>
                    <a:pt x="13273" y="76677"/>
                    <a:pt x="13088" y="76234"/>
                  </a:cubicBezTo>
                  <a:cubicBezTo>
                    <a:pt x="12941" y="75753"/>
                    <a:pt x="12867" y="75495"/>
                    <a:pt x="12867" y="75494"/>
                  </a:cubicBezTo>
                  <a:close/>
                  <a:moveTo>
                    <a:pt x="5361" y="93314"/>
                  </a:moveTo>
                  <a:cubicBezTo>
                    <a:pt x="5362" y="93315"/>
                    <a:pt x="5473" y="93499"/>
                    <a:pt x="5583" y="93832"/>
                  </a:cubicBezTo>
                  <a:cubicBezTo>
                    <a:pt x="5623" y="93903"/>
                    <a:pt x="5663" y="93978"/>
                    <a:pt x="5703" y="94055"/>
                  </a:cubicBezTo>
                  <a:lnTo>
                    <a:pt x="5703" y="94055"/>
                  </a:lnTo>
                  <a:cubicBezTo>
                    <a:pt x="5700" y="94042"/>
                    <a:pt x="5697" y="94029"/>
                    <a:pt x="5694" y="94017"/>
                  </a:cubicBezTo>
                  <a:cubicBezTo>
                    <a:pt x="5583" y="93647"/>
                    <a:pt x="5362" y="93315"/>
                    <a:pt x="5361" y="93314"/>
                  </a:cubicBezTo>
                  <a:close/>
                  <a:moveTo>
                    <a:pt x="7580" y="85587"/>
                  </a:moveTo>
                  <a:cubicBezTo>
                    <a:pt x="7949" y="85587"/>
                    <a:pt x="8245" y="85661"/>
                    <a:pt x="8467" y="85661"/>
                  </a:cubicBezTo>
                  <a:lnTo>
                    <a:pt x="8171" y="85661"/>
                  </a:lnTo>
                  <a:cubicBezTo>
                    <a:pt x="7986" y="85661"/>
                    <a:pt x="7765" y="85698"/>
                    <a:pt x="7580" y="85698"/>
                  </a:cubicBezTo>
                  <a:cubicBezTo>
                    <a:pt x="7395" y="85735"/>
                    <a:pt x="7173" y="85772"/>
                    <a:pt x="6988" y="85772"/>
                  </a:cubicBezTo>
                  <a:cubicBezTo>
                    <a:pt x="6803" y="85846"/>
                    <a:pt x="6582" y="85883"/>
                    <a:pt x="6397" y="85920"/>
                  </a:cubicBezTo>
                  <a:cubicBezTo>
                    <a:pt x="6212" y="85957"/>
                    <a:pt x="6027" y="86031"/>
                    <a:pt x="5879" y="86105"/>
                  </a:cubicBezTo>
                  <a:cubicBezTo>
                    <a:pt x="5694" y="86216"/>
                    <a:pt x="5546" y="86253"/>
                    <a:pt x="5398" y="86290"/>
                  </a:cubicBezTo>
                  <a:cubicBezTo>
                    <a:pt x="5288" y="86401"/>
                    <a:pt x="5140" y="86438"/>
                    <a:pt x="5029" y="86475"/>
                  </a:cubicBezTo>
                  <a:cubicBezTo>
                    <a:pt x="4955" y="86512"/>
                    <a:pt x="4844" y="86623"/>
                    <a:pt x="4770" y="86660"/>
                  </a:cubicBezTo>
                  <a:cubicBezTo>
                    <a:pt x="4622" y="86770"/>
                    <a:pt x="4548" y="86807"/>
                    <a:pt x="4548" y="86807"/>
                  </a:cubicBezTo>
                  <a:cubicBezTo>
                    <a:pt x="4548" y="86807"/>
                    <a:pt x="4622" y="86770"/>
                    <a:pt x="4770" y="86696"/>
                  </a:cubicBezTo>
                  <a:lnTo>
                    <a:pt x="5029" y="86586"/>
                  </a:lnTo>
                  <a:cubicBezTo>
                    <a:pt x="5140" y="86512"/>
                    <a:pt x="5288" y="86475"/>
                    <a:pt x="5398" y="86438"/>
                  </a:cubicBezTo>
                  <a:cubicBezTo>
                    <a:pt x="5546" y="86401"/>
                    <a:pt x="5731" y="86401"/>
                    <a:pt x="5879" y="86327"/>
                  </a:cubicBezTo>
                  <a:cubicBezTo>
                    <a:pt x="6064" y="86290"/>
                    <a:pt x="6212" y="86290"/>
                    <a:pt x="6397" y="86290"/>
                  </a:cubicBezTo>
                  <a:cubicBezTo>
                    <a:pt x="6582" y="86290"/>
                    <a:pt x="6766" y="86290"/>
                    <a:pt x="6951" y="86253"/>
                  </a:cubicBezTo>
                  <a:lnTo>
                    <a:pt x="7543" y="86253"/>
                  </a:lnTo>
                  <a:cubicBezTo>
                    <a:pt x="7728" y="86253"/>
                    <a:pt x="7912" y="86253"/>
                    <a:pt x="8134" y="86290"/>
                  </a:cubicBezTo>
                  <a:cubicBezTo>
                    <a:pt x="8319" y="86290"/>
                    <a:pt x="8504" y="86327"/>
                    <a:pt x="8689" y="86401"/>
                  </a:cubicBezTo>
                  <a:cubicBezTo>
                    <a:pt x="8911" y="86438"/>
                    <a:pt x="9096" y="86438"/>
                    <a:pt x="9280" y="86475"/>
                  </a:cubicBezTo>
                  <a:cubicBezTo>
                    <a:pt x="9539" y="86881"/>
                    <a:pt x="9798" y="87510"/>
                    <a:pt x="10131" y="88286"/>
                  </a:cubicBezTo>
                  <a:cubicBezTo>
                    <a:pt x="11018" y="90320"/>
                    <a:pt x="10353" y="90135"/>
                    <a:pt x="10648" y="91761"/>
                  </a:cubicBezTo>
                  <a:cubicBezTo>
                    <a:pt x="10833" y="92760"/>
                    <a:pt x="10722" y="93129"/>
                    <a:pt x="11055" y="94239"/>
                  </a:cubicBezTo>
                  <a:cubicBezTo>
                    <a:pt x="11240" y="94941"/>
                    <a:pt x="11055" y="95385"/>
                    <a:pt x="10833" y="95680"/>
                  </a:cubicBezTo>
                  <a:cubicBezTo>
                    <a:pt x="10500" y="95348"/>
                    <a:pt x="10205" y="94904"/>
                    <a:pt x="10020" y="94386"/>
                  </a:cubicBezTo>
                  <a:cubicBezTo>
                    <a:pt x="9576" y="92834"/>
                    <a:pt x="9761" y="92242"/>
                    <a:pt x="9280" y="91059"/>
                  </a:cubicBezTo>
                  <a:cubicBezTo>
                    <a:pt x="9047" y="90417"/>
                    <a:pt x="8793" y="90021"/>
                    <a:pt x="8594" y="90021"/>
                  </a:cubicBezTo>
                  <a:cubicBezTo>
                    <a:pt x="8415" y="90021"/>
                    <a:pt x="8280" y="90343"/>
                    <a:pt x="8245" y="91096"/>
                  </a:cubicBezTo>
                  <a:cubicBezTo>
                    <a:pt x="8171" y="92686"/>
                    <a:pt x="7912" y="92945"/>
                    <a:pt x="8356" y="94017"/>
                  </a:cubicBezTo>
                  <a:cubicBezTo>
                    <a:pt x="8726" y="94830"/>
                    <a:pt x="9650" y="96087"/>
                    <a:pt x="10648" y="96605"/>
                  </a:cubicBezTo>
                  <a:cubicBezTo>
                    <a:pt x="10648" y="96826"/>
                    <a:pt x="10574" y="97011"/>
                    <a:pt x="10205" y="97011"/>
                  </a:cubicBezTo>
                  <a:lnTo>
                    <a:pt x="10094" y="97011"/>
                  </a:lnTo>
                  <a:cubicBezTo>
                    <a:pt x="9465" y="96937"/>
                    <a:pt x="8985" y="96642"/>
                    <a:pt x="8541" y="96383"/>
                  </a:cubicBezTo>
                  <a:cubicBezTo>
                    <a:pt x="8319" y="96087"/>
                    <a:pt x="8060" y="95717"/>
                    <a:pt x="7728" y="95348"/>
                  </a:cubicBezTo>
                  <a:cubicBezTo>
                    <a:pt x="7543" y="95126"/>
                    <a:pt x="7395" y="94941"/>
                    <a:pt x="7247" y="94719"/>
                  </a:cubicBezTo>
                  <a:cubicBezTo>
                    <a:pt x="7136" y="94460"/>
                    <a:pt x="7025" y="94275"/>
                    <a:pt x="6877" y="94091"/>
                  </a:cubicBezTo>
                  <a:cubicBezTo>
                    <a:pt x="6693" y="93721"/>
                    <a:pt x="6582" y="93499"/>
                    <a:pt x="6582" y="93499"/>
                  </a:cubicBezTo>
                  <a:lnTo>
                    <a:pt x="6582" y="93499"/>
                  </a:lnTo>
                  <a:cubicBezTo>
                    <a:pt x="6582" y="93499"/>
                    <a:pt x="6656" y="93721"/>
                    <a:pt x="6803" y="94091"/>
                  </a:cubicBezTo>
                  <a:cubicBezTo>
                    <a:pt x="6951" y="94460"/>
                    <a:pt x="7173" y="94978"/>
                    <a:pt x="7432" y="95459"/>
                  </a:cubicBezTo>
                  <a:cubicBezTo>
                    <a:pt x="7543" y="95643"/>
                    <a:pt x="7617" y="95828"/>
                    <a:pt x="7765" y="95939"/>
                  </a:cubicBezTo>
                  <a:cubicBezTo>
                    <a:pt x="7543" y="96124"/>
                    <a:pt x="7321" y="96198"/>
                    <a:pt x="7173" y="96198"/>
                  </a:cubicBezTo>
                  <a:cubicBezTo>
                    <a:pt x="7062" y="96198"/>
                    <a:pt x="7025" y="96198"/>
                    <a:pt x="6951" y="96124"/>
                  </a:cubicBezTo>
                  <a:cubicBezTo>
                    <a:pt x="6766" y="95865"/>
                    <a:pt x="6471" y="95385"/>
                    <a:pt x="6212" y="94941"/>
                  </a:cubicBezTo>
                  <a:cubicBezTo>
                    <a:pt x="6009" y="94651"/>
                    <a:pt x="5851" y="94337"/>
                    <a:pt x="5703" y="94055"/>
                  </a:cubicBezTo>
                  <a:lnTo>
                    <a:pt x="5703" y="94055"/>
                  </a:lnTo>
                  <a:cubicBezTo>
                    <a:pt x="5779" y="94383"/>
                    <a:pt x="5923" y="94808"/>
                    <a:pt x="6101" y="95200"/>
                  </a:cubicBezTo>
                  <a:cubicBezTo>
                    <a:pt x="6212" y="95496"/>
                    <a:pt x="6286" y="95717"/>
                    <a:pt x="6397" y="95939"/>
                  </a:cubicBezTo>
                  <a:cubicBezTo>
                    <a:pt x="6286" y="95939"/>
                    <a:pt x="6249" y="96013"/>
                    <a:pt x="6212" y="96013"/>
                  </a:cubicBezTo>
                  <a:cubicBezTo>
                    <a:pt x="6064" y="96013"/>
                    <a:pt x="5953" y="95939"/>
                    <a:pt x="5879" y="95902"/>
                  </a:cubicBezTo>
                  <a:cubicBezTo>
                    <a:pt x="5805" y="95828"/>
                    <a:pt x="5731" y="95717"/>
                    <a:pt x="5620" y="95643"/>
                  </a:cubicBezTo>
                  <a:cubicBezTo>
                    <a:pt x="5472" y="95348"/>
                    <a:pt x="5214" y="95015"/>
                    <a:pt x="4992" y="94645"/>
                  </a:cubicBezTo>
                  <a:cubicBezTo>
                    <a:pt x="4770" y="94275"/>
                    <a:pt x="4585" y="93906"/>
                    <a:pt x="4437" y="93647"/>
                  </a:cubicBezTo>
                  <a:lnTo>
                    <a:pt x="4215" y="93166"/>
                  </a:lnTo>
                  <a:lnTo>
                    <a:pt x="4215" y="93166"/>
                  </a:lnTo>
                  <a:cubicBezTo>
                    <a:pt x="4216" y="93167"/>
                    <a:pt x="4437" y="93980"/>
                    <a:pt x="4696" y="94793"/>
                  </a:cubicBezTo>
                  <a:cubicBezTo>
                    <a:pt x="4807" y="95089"/>
                    <a:pt x="4881" y="95311"/>
                    <a:pt x="5029" y="95532"/>
                  </a:cubicBezTo>
                  <a:cubicBezTo>
                    <a:pt x="4215" y="95532"/>
                    <a:pt x="3698" y="94239"/>
                    <a:pt x="3291" y="93092"/>
                  </a:cubicBezTo>
                  <a:cubicBezTo>
                    <a:pt x="2811" y="91761"/>
                    <a:pt x="3661" y="89950"/>
                    <a:pt x="4031" y="88471"/>
                  </a:cubicBezTo>
                  <a:cubicBezTo>
                    <a:pt x="4252" y="87510"/>
                    <a:pt x="4104" y="86881"/>
                    <a:pt x="4104" y="86881"/>
                  </a:cubicBezTo>
                  <a:cubicBezTo>
                    <a:pt x="5288" y="85846"/>
                    <a:pt x="6655" y="85587"/>
                    <a:pt x="7580" y="85587"/>
                  </a:cubicBezTo>
                  <a:close/>
                  <a:moveTo>
                    <a:pt x="33126" y="90763"/>
                  </a:moveTo>
                  <a:cubicBezTo>
                    <a:pt x="33127" y="90763"/>
                    <a:pt x="33200" y="90874"/>
                    <a:pt x="33274" y="91096"/>
                  </a:cubicBezTo>
                  <a:cubicBezTo>
                    <a:pt x="33348" y="91318"/>
                    <a:pt x="33496" y="91614"/>
                    <a:pt x="33644" y="91983"/>
                  </a:cubicBezTo>
                  <a:cubicBezTo>
                    <a:pt x="33792" y="92353"/>
                    <a:pt x="33903" y="92760"/>
                    <a:pt x="34088" y="93203"/>
                  </a:cubicBezTo>
                  <a:cubicBezTo>
                    <a:pt x="34236" y="93684"/>
                    <a:pt x="34384" y="94202"/>
                    <a:pt x="34531" y="94682"/>
                  </a:cubicBezTo>
                  <a:lnTo>
                    <a:pt x="34790" y="96235"/>
                  </a:lnTo>
                  <a:cubicBezTo>
                    <a:pt x="34827" y="96716"/>
                    <a:pt x="34901" y="97159"/>
                    <a:pt x="34901" y="97566"/>
                  </a:cubicBezTo>
                  <a:cubicBezTo>
                    <a:pt x="34901" y="97973"/>
                    <a:pt x="34901" y="98305"/>
                    <a:pt x="34827" y="98527"/>
                  </a:cubicBezTo>
                  <a:cubicBezTo>
                    <a:pt x="34827" y="98749"/>
                    <a:pt x="34790" y="98897"/>
                    <a:pt x="34790" y="98897"/>
                  </a:cubicBezTo>
                  <a:cubicBezTo>
                    <a:pt x="34790" y="98897"/>
                    <a:pt x="34790" y="98749"/>
                    <a:pt x="34753" y="98527"/>
                  </a:cubicBezTo>
                  <a:cubicBezTo>
                    <a:pt x="34753" y="98305"/>
                    <a:pt x="34642" y="97973"/>
                    <a:pt x="34605" y="97603"/>
                  </a:cubicBezTo>
                  <a:cubicBezTo>
                    <a:pt x="34568" y="97233"/>
                    <a:pt x="34457" y="96790"/>
                    <a:pt x="34384" y="96309"/>
                  </a:cubicBezTo>
                  <a:cubicBezTo>
                    <a:pt x="34273" y="95865"/>
                    <a:pt x="34199" y="95348"/>
                    <a:pt x="34051" y="94830"/>
                  </a:cubicBezTo>
                  <a:cubicBezTo>
                    <a:pt x="33829" y="93832"/>
                    <a:pt x="33607" y="92797"/>
                    <a:pt x="33422" y="92057"/>
                  </a:cubicBezTo>
                  <a:cubicBezTo>
                    <a:pt x="33311" y="91688"/>
                    <a:pt x="33274" y="91355"/>
                    <a:pt x="33237" y="91133"/>
                  </a:cubicBezTo>
                  <a:cubicBezTo>
                    <a:pt x="33200" y="90911"/>
                    <a:pt x="33127" y="90763"/>
                    <a:pt x="33126" y="90763"/>
                  </a:cubicBezTo>
                  <a:close/>
                  <a:moveTo>
                    <a:pt x="31019" y="84109"/>
                  </a:moveTo>
                  <a:cubicBezTo>
                    <a:pt x="31019" y="84109"/>
                    <a:pt x="31019" y="84404"/>
                    <a:pt x="31056" y="84922"/>
                  </a:cubicBezTo>
                  <a:cubicBezTo>
                    <a:pt x="31093" y="85144"/>
                    <a:pt x="31093" y="85476"/>
                    <a:pt x="31167" y="85846"/>
                  </a:cubicBezTo>
                  <a:cubicBezTo>
                    <a:pt x="31204" y="86216"/>
                    <a:pt x="31241" y="86586"/>
                    <a:pt x="31352" y="86992"/>
                  </a:cubicBezTo>
                  <a:cubicBezTo>
                    <a:pt x="31463" y="87880"/>
                    <a:pt x="31685" y="88841"/>
                    <a:pt x="31943" y="89913"/>
                  </a:cubicBezTo>
                  <a:cubicBezTo>
                    <a:pt x="32165" y="90948"/>
                    <a:pt x="32424" y="92131"/>
                    <a:pt x="32683" y="93240"/>
                  </a:cubicBezTo>
                  <a:cubicBezTo>
                    <a:pt x="32757" y="93795"/>
                    <a:pt x="32905" y="94386"/>
                    <a:pt x="33016" y="94941"/>
                  </a:cubicBezTo>
                  <a:lnTo>
                    <a:pt x="33274" y="96605"/>
                  </a:lnTo>
                  <a:cubicBezTo>
                    <a:pt x="33459" y="97677"/>
                    <a:pt x="33570" y="98675"/>
                    <a:pt x="33644" y="99562"/>
                  </a:cubicBezTo>
                  <a:cubicBezTo>
                    <a:pt x="33681" y="99969"/>
                    <a:pt x="33681" y="100376"/>
                    <a:pt x="33755" y="100745"/>
                  </a:cubicBezTo>
                  <a:cubicBezTo>
                    <a:pt x="33790" y="101098"/>
                    <a:pt x="33792" y="101383"/>
                    <a:pt x="33792" y="101633"/>
                  </a:cubicBezTo>
                  <a:lnTo>
                    <a:pt x="33792" y="101633"/>
                  </a:lnTo>
                  <a:cubicBezTo>
                    <a:pt x="33718" y="101411"/>
                    <a:pt x="33718" y="101078"/>
                    <a:pt x="33644" y="100708"/>
                  </a:cubicBezTo>
                  <a:cubicBezTo>
                    <a:pt x="33607" y="100339"/>
                    <a:pt x="33496" y="99969"/>
                    <a:pt x="33459" y="99562"/>
                  </a:cubicBezTo>
                  <a:cubicBezTo>
                    <a:pt x="33348" y="99156"/>
                    <a:pt x="33311" y="98675"/>
                    <a:pt x="33237" y="98157"/>
                  </a:cubicBezTo>
                  <a:lnTo>
                    <a:pt x="32942" y="96642"/>
                  </a:lnTo>
                  <a:cubicBezTo>
                    <a:pt x="32757" y="95569"/>
                    <a:pt x="32535" y="94423"/>
                    <a:pt x="32276" y="93314"/>
                  </a:cubicBezTo>
                  <a:cubicBezTo>
                    <a:pt x="32017" y="92168"/>
                    <a:pt x="31796" y="91059"/>
                    <a:pt x="31574" y="89987"/>
                  </a:cubicBezTo>
                  <a:cubicBezTo>
                    <a:pt x="31352" y="88915"/>
                    <a:pt x="31204" y="87917"/>
                    <a:pt x="31093" y="87029"/>
                  </a:cubicBezTo>
                  <a:cubicBezTo>
                    <a:pt x="31056" y="86623"/>
                    <a:pt x="31019" y="86216"/>
                    <a:pt x="31019" y="85846"/>
                  </a:cubicBezTo>
                  <a:cubicBezTo>
                    <a:pt x="31019" y="85476"/>
                    <a:pt x="31019" y="85181"/>
                    <a:pt x="30945" y="84922"/>
                  </a:cubicBezTo>
                  <a:cubicBezTo>
                    <a:pt x="31019" y="84404"/>
                    <a:pt x="31019" y="84109"/>
                    <a:pt x="31019" y="84109"/>
                  </a:cubicBezTo>
                  <a:close/>
                  <a:moveTo>
                    <a:pt x="33797" y="101704"/>
                  </a:moveTo>
                  <a:cubicBezTo>
                    <a:pt x="33866" y="102163"/>
                    <a:pt x="33866" y="102409"/>
                    <a:pt x="33866" y="102409"/>
                  </a:cubicBezTo>
                  <a:cubicBezTo>
                    <a:pt x="33866" y="102409"/>
                    <a:pt x="33832" y="102174"/>
                    <a:pt x="33797" y="101704"/>
                  </a:cubicBezTo>
                  <a:close/>
                  <a:moveTo>
                    <a:pt x="16601" y="22109"/>
                  </a:moveTo>
                  <a:cubicBezTo>
                    <a:pt x="16601" y="22109"/>
                    <a:pt x="16786" y="22479"/>
                    <a:pt x="17044" y="23181"/>
                  </a:cubicBezTo>
                  <a:cubicBezTo>
                    <a:pt x="17377" y="23846"/>
                    <a:pt x="17784" y="24881"/>
                    <a:pt x="18301" y="26175"/>
                  </a:cubicBezTo>
                  <a:cubicBezTo>
                    <a:pt x="18819" y="27469"/>
                    <a:pt x="19410" y="29096"/>
                    <a:pt x="20002" y="30945"/>
                  </a:cubicBezTo>
                  <a:cubicBezTo>
                    <a:pt x="20298" y="31869"/>
                    <a:pt x="20556" y="32867"/>
                    <a:pt x="20852" y="33939"/>
                  </a:cubicBezTo>
                  <a:cubicBezTo>
                    <a:pt x="21111" y="35011"/>
                    <a:pt x="21296" y="36158"/>
                    <a:pt x="21555" y="37304"/>
                  </a:cubicBezTo>
                  <a:cubicBezTo>
                    <a:pt x="21998" y="39670"/>
                    <a:pt x="22368" y="42258"/>
                    <a:pt x="22738" y="44994"/>
                  </a:cubicBezTo>
                  <a:cubicBezTo>
                    <a:pt x="23070" y="47692"/>
                    <a:pt x="23329" y="50613"/>
                    <a:pt x="23514" y="53608"/>
                  </a:cubicBezTo>
                  <a:cubicBezTo>
                    <a:pt x="23699" y="56639"/>
                    <a:pt x="23773" y="59782"/>
                    <a:pt x="23773" y="62924"/>
                  </a:cubicBezTo>
                  <a:cubicBezTo>
                    <a:pt x="23773" y="66067"/>
                    <a:pt x="23810" y="69283"/>
                    <a:pt x="23847" y="72463"/>
                  </a:cubicBezTo>
                  <a:cubicBezTo>
                    <a:pt x="23884" y="75679"/>
                    <a:pt x="23884" y="78896"/>
                    <a:pt x="23847" y="82038"/>
                  </a:cubicBezTo>
                  <a:cubicBezTo>
                    <a:pt x="23847" y="82815"/>
                    <a:pt x="23810" y="83628"/>
                    <a:pt x="23810" y="84404"/>
                  </a:cubicBezTo>
                  <a:cubicBezTo>
                    <a:pt x="23773" y="85181"/>
                    <a:pt x="23773" y="85957"/>
                    <a:pt x="23699" y="86696"/>
                  </a:cubicBezTo>
                  <a:cubicBezTo>
                    <a:pt x="23662" y="88249"/>
                    <a:pt x="23662" y="89765"/>
                    <a:pt x="23662" y="91281"/>
                  </a:cubicBezTo>
                  <a:cubicBezTo>
                    <a:pt x="23699" y="94275"/>
                    <a:pt x="23810" y="97196"/>
                    <a:pt x="23995" y="99932"/>
                  </a:cubicBezTo>
                  <a:cubicBezTo>
                    <a:pt x="24032" y="100634"/>
                    <a:pt x="24069" y="101300"/>
                    <a:pt x="24143" y="101965"/>
                  </a:cubicBezTo>
                  <a:cubicBezTo>
                    <a:pt x="24032" y="102187"/>
                    <a:pt x="24069" y="102372"/>
                    <a:pt x="23995" y="102594"/>
                  </a:cubicBezTo>
                  <a:cubicBezTo>
                    <a:pt x="23958" y="102853"/>
                    <a:pt x="23810" y="103075"/>
                    <a:pt x="23625" y="103222"/>
                  </a:cubicBezTo>
                  <a:cubicBezTo>
                    <a:pt x="23440" y="103333"/>
                    <a:pt x="23255" y="103370"/>
                    <a:pt x="23070" y="103444"/>
                  </a:cubicBezTo>
                  <a:cubicBezTo>
                    <a:pt x="22886" y="103481"/>
                    <a:pt x="22701" y="103481"/>
                    <a:pt x="22553" y="103518"/>
                  </a:cubicBezTo>
                  <a:cubicBezTo>
                    <a:pt x="22319" y="103543"/>
                    <a:pt x="22093" y="103551"/>
                    <a:pt x="21872" y="103551"/>
                  </a:cubicBezTo>
                  <a:cubicBezTo>
                    <a:pt x="21431" y="103551"/>
                    <a:pt x="21012" y="103518"/>
                    <a:pt x="20593" y="103518"/>
                  </a:cubicBezTo>
                  <a:cubicBezTo>
                    <a:pt x="19965" y="103481"/>
                    <a:pt x="19373" y="103444"/>
                    <a:pt x="18745" y="103370"/>
                  </a:cubicBezTo>
                  <a:cubicBezTo>
                    <a:pt x="16342" y="103148"/>
                    <a:pt x="14197" y="103222"/>
                    <a:pt x="12201" y="103111"/>
                  </a:cubicBezTo>
                  <a:cubicBezTo>
                    <a:pt x="11240" y="103075"/>
                    <a:pt x="10316" y="103001"/>
                    <a:pt x="9465" y="102890"/>
                  </a:cubicBezTo>
                  <a:cubicBezTo>
                    <a:pt x="8652" y="102742"/>
                    <a:pt x="7839" y="102446"/>
                    <a:pt x="7284" y="102002"/>
                  </a:cubicBezTo>
                  <a:cubicBezTo>
                    <a:pt x="7025" y="101781"/>
                    <a:pt x="6840" y="101448"/>
                    <a:pt x="6803" y="101115"/>
                  </a:cubicBezTo>
                  <a:cubicBezTo>
                    <a:pt x="6692" y="100819"/>
                    <a:pt x="6692" y="100524"/>
                    <a:pt x="6655" y="100265"/>
                  </a:cubicBezTo>
                  <a:cubicBezTo>
                    <a:pt x="6618" y="99710"/>
                    <a:pt x="6655" y="99230"/>
                    <a:pt x="6692" y="98860"/>
                  </a:cubicBezTo>
                  <a:cubicBezTo>
                    <a:pt x="6802" y="98127"/>
                    <a:pt x="6876" y="97721"/>
                    <a:pt x="6877" y="97714"/>
                  </a:cubicBezTo>
                  <a:lnTo>
                    <a:pt x="6877" y="97714"/>
                  </a:lnTo>
                  <a:cubicBezTo>
                    <a:pt x="6876" y="97721"/>
                    <a:pt x="6803" y="98127"/>
                    <a:pt x="6729" y="98860"/>
                  </a:cubicBezTo>
                  <a:cubicBezTo>
                    <a:pt x="6692" y="99230"/>
                    <a:pt x="6692" y="99710"/>
                    <a:pt x="6729" y="100265"/>
                  </a:cubicBezTo>
                  <a:cubicBezTo>
                    <a:pt x="6803" y="100524"/>
                    <a:pt x="6803" y="100819"/>
                    <a:pt x="6877" y="101078"/>
                  </a:cubicBezTo>
                  <a:cubicBezTo>
                    <a:pt x="6988" y="101374"/>
                    <a:pt x="7099" y="101670"/>
                    <a:pt x="7395" y="101854"/>
                  </a:cubicBezTo>
                  <a:cubicBezTo>
                    <a:pt x="7949" y="102298"/>
                    <a:pt x="8689" y="102520"/>
                    <a:pt x="9502" y="102594"/>
                  </a:cubicBezTo>
                  <a:cubicBezTo>
                    <a:pt x="10353" y="102742"/>
                    <a:pt x="11277" y="102742"/>
                    <a:pt x="12238" y="102742"/>
                  </a:cubicBezTo>
                  <a:cubicBezTo>
                    <a:pt x="13109" y="102742"/>
                    <a:pt x="14031" y="102727"/>
                    <a:pt x="14998" y="102727"/>
                  </a:cubicBezTo>
                  <a:cubicBezTo>
                    <a:pt x="16206" y="102727"/>
                    <a:pt x="17484" y="102750"/>
                    <a:pt x="18819" y="102853"/>
                  </a:cubicBezTo>
                  <a:cubicBezTo>
                    <a:pt x="19410" y="102890"/>
                    <a:pt x="20002" y="102927"/>
                    <a:pt x="20667" y="102927"/>
                  </a:cubicBezTo>
                  <a:cubicBezTo>
                    <a:pt x="20963" y="102927"/>
                    <a:pt x="21277" y="102936"/>
                    <a:pt x="21592" y="102936"/>
                  </a:cubicBezTo>
                  <a:cubicBezTo>
                    <a:pt x="21906" y="102936"/>
                    <a:pt x="22220" y="102927"/>
                    <a:pt x="22516" y="102890"/>
                  </a:cubicBezTo>
                  <a:cubicBezTo>
                    <a:pt x="22775" y="102853"/>
                    <a:pt x="23107" y="102779"/>
                    <a:pt x="23292" y="102668"/>
                  </a:cubicBezTo>
                  <a:cubicBezTo>
                    <a:pt x="23403" y="102594"/>
                    <a:pt x="23403" y="102520"/>
                    <a:pt x="23440" y="102409"/>
                  </a:cubicBezTo>
                  <a:cubicBezTo>
                    <a:pt x="23477" y="102335"/>
                    <a:pt x="23477" y="102150"/>
                    <a:pt x="23440" y="102002"/>
                  </a:cubicBezTo>
                  <a:cubicBezTo>
                    <a:pt x="23366" y="101374"/>
                    <a:pt x="23329" y="100671"/>
                    <a:pt x="23255" y="99969"/>
                  </a:cubicBezTo>
                  <a:cubicBezTo>
                    <a:pt x="23033" y="97196"/>
                    <a:pt x="22849" y="94349"/>
                    <a:pt x="22775" y="91281"/>
                  </a:cubicBezTo>
                  <a:cubicBezTo>
                    <a:pt x="22738" y="89765"/>
                    <a:pt x="22738" y="88249"/>
                    <a:pt x="22775" y="86696"/>
                  </a:cubicBezTo>
                  <a:cubicBezTo>
                    <a:pt x="22849" y="85181"/>
                    <a:pt x="22886" y="83628"/>
                    <a:pt x="22923" y="82038"/>
                  </a:cubicBezTo>
                  <a:cubicBezTo>
                    <a:pt x="22960" y="78896"/>
                    <a:pt x="22923" y="75716"/>
                    <a:pt x="22923" y="72463"/>
                  </a:cubicBezTo>
                  <a:cubicBezTo>
                    <a:pt x="22886" y="69283"/>
                    <a:pt x="22812" y="66067"/>
                    <a:pt x="22812" y="62924"/>
                  </a:cubicBezTo>
                  <a:lnTo>
                    <a:pt x="22812" y="58229"/>
                  </a:lnTo>
                  <a:cubicBezTo>
                    <a:pt x="22812" y="56713"/>
                    <a:pt x="22738" y="55197"/>
                    <a:pt x="22701" y="53682"/>
                  </a:cubicBezTo>
                  <a:cubicBezTo>
                    <a:pt x="22553" y="50650"/>
                    <a:pt x="22331" y="47803"/>
                    <a:pt x="22035" y="45067"/>
                  </a:cubicBezTo>
                  <a:cubicBezTo>
                    <a:pt x="21776" y="42332"/>
                    <a:pt x="21407" y="39744"/>
                    <a:pt x="21037" y="37415"/>
                  </a:cubicBezTo>
                  <a:cubicBezTo>
                    <a:pt x="20852" y="36195"/>
                    <a:pt x="20593" y="35085"/>
                    <a:pt x="20409" y="34013"/>
                  </a:cubicBezTo>
                  <a:cubicBezTo>
                    <a:pt x="20187" y="32978"/>
                    <a:pt x="19965" y="31943"/>
                    <a:pt x="19669" y="31019"/>
                  </a:cubicBezTo>
                  <a:cubicBezTo>
                    <a:pt x="19189" y="29133"/>
                    <a:pt x="18634" y="27506"/>
                    <a:pt x="18153" y="26212"/>
                  </a:cubicBezTo>
                  <a:cubicBezTo>
                    <a:pt x="17710" y="24918"/>
                    <a:pt x="17303" y="23846"/>
                    <a:pt x="17007" y="23181"/>
                  </a:cubicBezTo>
                  <a:cubicBezTo>
                    <a:pt x="16712" y="22479"/>
                    <a:pt x="16601" y="22109"/>
                    <a:pt x="16601" y="22109"/>
                  </a:cubicBezTo>
                  <a:close/>
                  <a:moveTo>
                    <a:pt x="38802" y="23130"/>
                  </a:moveTo>
                  <a:cubicBezTo>
                    <a:pt x="38708" y="23263"/>
                    <a:pt x="38590" y="23438"/>
                    <a:pt x="38450" y="23661"/>
                  </a:cubicBezTo>
                  <a:cubicBezTo>
                    <a:pt x="38081" y="24290"/>
                    <a:pt x="37637" y="25140"/>
                    <a:pt x="37008" y="26323"/>
                  </a:cubicBezTo>
                  <a:cubicBezTo>
                    <a:pt x="36454" y="27469"/>
                    <a:pt x="35825" y="28911"/>
                    <a:pt x="35160" y="30575"/>
                  </a:cubicBezTo>
                  <a:cubicBezTo>
                    <a:pt x="34531" y="32239"/>
                    <a:pt x="33940" y="34161"/>
                    <a:pt x="33274" y="36305"/>
                  </a:cubicBezTo>
                  <a:cubicBezTo>
                    <a:pt x="32683" y="38413"/>
                    <a:pt x="32128" y="40742"/>
                    <a:pt x="31648" y="43219"/>
                  </a:cubicBezTo>
                  <a:cubicBezTo>
                    <a:pt x="31204" y="45733"/>
                    <a:pt x="30797" y="48358"/>
                    <a:pt x="30502" y="51094"/>
                  </a:cubicBezTo>
                  <a:cubicBezTo>
                    <a:pt x="30169" y="53793"/>
                    <a:pt x="29984" y="56676"/>
                    <a:pt x="29873" y="59523"/>
                  </a:cubicBezTo>
                  <a:cubicBezTo>
                    <a:pt x="29725" y="62444"/>
                    <a:pt x="29725" y="65364"/>
                    <a:pt x="29725" y="68322"/>
                  </a:cubicBezTo>
                  <a:cubicBezTo>
                    <a:pt x="29725" y="71280"/>
                    <a:pt x="29799" y="74200"/>
                    <a:pt x="29873" y="77084"/>
                  </a:cubicBezTo>
                  <a:cubicBezTo>
                    <a:pt x="29910" y="80005"/>
                    <a:pt x="29910" y="82889"/>
                    <a:pt x="29762" y="85661"/>
                  </a:cubicBezTo>
                  <a:cubicBezTo>
                    <a:pt x="29614" y="88434"/>
                    <a:pt x="29614" y="91059"/>
                    <a:pt x="29651" y="93610"/>
                  </a:cubicBezTo>
                  <a:cubicBezTo>
                    <a:pt x="29725" y="96124"/>
                    <a:pt x="29836" y="98527"/>
                    <a:pt x="29910" y="100745"/>
                  </a:cubicBezTo>
                  <a:lnTo>
                    <a:pt x="29910" y="102372"/>
                  </a:lnTo>
                  <a:cubicBezTo>
                    <a:pt x="29910" y="102853"/>
                    <a:pt x="30243" y="103148"/>
                    <a:pt x="30649" y="103296"/>
                  </a:cubicBezTo>
                  <a:cubicBezTo>
                    <a:pt x="31056" y="103481"/>
                    <a:pt x="31574" y="103518"/>
                    <a:pt x="32017" y="103518"/>
                  </a:cubicBezTo>
                  <a:cubicBezTo>
                    <a:pt x="32498" y="103518"/>
                    <a:pt x="32942" y="103518"/>
                    <a:pt x="33422" y="103481"/>
                  </a:cubicBezTo>
                  <a:cubicBezTo>
                    <a:pt x="35160" y="103333"/>
                    <a:pt x="36750" y="102964"/>
                    <a:pt x="37970" y="102631"/>
                  </a:cubicBezTo>
                  <a:cubicBezTo>
                    <a:pt x="39227" y="102335"/>
                    <a:pt x="40188" y="102039"/>
                    <a:pt x="40890" y="101854"/>
                  </a:cubicBezTo>
                  <a:cubicBezTo>
                    <a:pt x="41556" y="101670"/>
                    <a:pt x="41925" y="101522"/>
                    <a:pt x="41926" y="101522"/>
                  </a:cubicBezTo>
                  <a:lnTo>
                    <a:pt x="41926" y="101522"/>
                  </a:lnTo>
                  <a:cubicBezTo>
                    <a:pt x="41925" y="101522"/>
                    <a:pt x="41519" y="101781"/>
                    <a:pt x="40853" y="101965"/>
                  </a:cubicBezTo>
                  <a:cubicBezTo>
                    <a:pt x="40225" y="102187"/>
                    <a:pt x="39227" y="102520"/>
                    <a:pt x="37970" y="102890"/>
                  </a:cubicBezTo>
                  <a:cubicBezTo>
                    <a:pt x="36750" y="103222"/>
                    <a:pt x="35197" y="103629"/>
                    <a:pt x="33422" y="103851"/>
                  </a:cubicBezTo>
                  <a:cubicBezTo>
                    <a:pt x="32942" y="103888"/>
                    <a:pt x="32498" y="103962"/>
                    <a:pt x="31980" y="103962"/>
                  </a:cubicBezTo>
                  <a:cubicBezTo>
                    <a:pt x="31463" y="103962"/>
                    <a:pt x="30945" y="103888"/>
                    <a:pt x="30465" y="103703"/>
                  </a:cubicBezTo>
                  <a:cubicBezTo>
                    <a:pt x="30169" y="103629"/>
                    <a:pt x="29947" y="103481"/>
                    <a:pt x="29725" y="103259"/>
                  </a:cubicBezTo>
                  <a:cubicBezTo>
                    <a:pt x="29614" y="103148"/>
                    <a:pt x="29540" y="102964"/>
                    <a:pt x="29503" y="102853"/>
                  </a:cubicBezTo>
                  <a:cubicBezTo>
                    <a:pt x="29503" y="102742"/>
                    <a:pt x="29429" y="102705"/>
                    <a:pt x="29429" y="102594"/>
                  </a:cubicBezTo>
                  <a:lnTo>
                    <a:pt x="29429" y="102483"/>
                  </a:lnTo>
                  <a:lnTo>
                    <a:pt x="29429" y="102372"/>
                  </a:lnTo>
                  <a:cubicBezTo>
                    <a:pt x="29429" y="101818"/>
                    <a:pt x="29429" y="101300"/>
                    <a:pt x="29392" y="100745"/>
                  </a:cubicBezTo>
                  <a:cubicBezTo>
                    <a:pt x="29282" y="98527"/>
                    <a:pt x="29097" y="96198"/>
                    <a:pt x="28986" y="93647"/>
                  </a:cubicBezTo>
                  <a:cubicBezTo>
                    <a:pt x="28838" y="91096"/>
                    <a:pt x="28801" y="88434"/>
                    <a:pt x="28912" y="85661"/>
                  </a:cubicBezTo>
                  <a:cubicBezTo>
                    <a:pt x="28986" y="84256"/>
                    <a:pt x="29023" y="82889"/>
                    <a:pt x="28986" y="81447"/>
                  </a:cubicBezTo>
                  <a:cubicBezTo>
                    <a:pt x="28986" y="80005"/>
                    <a:pt x="28912" y="78563"/>
                    <a:pt x="28912" y="77158"/>
                  </a:cubicBezTo>
                  <a:cubicBezTo>
                    <a:pt x="28875" y="74237"/>
                    <a:pt x="28801" y="71280"/>
                    <a:pt x="28801" y="68322"/>
                  </a:cubicBezTo>
                  <a:cubicBezTo>
                    <a:pt x="28801" y="65364"/>
                    <a:pt x="28838" y="62407"/>
                    <a:pt x="28986" y="59486"/>
                  </a:cubicBezTo>
                  <a:cubicBezTo>
                    <a:pt x="29097" y="56565"/>
                    <a:pt x="29355" y="53719"/>
                    <a:pt x="29725" y="50983"/>
                  </a:cubicBezTo>
                  <a:cubicBezTo>
                    <a:pt x="30428" y="45474"/>
                    <a:pt x="31500" y="40409"/>
                    <a:pt x="32831" y="36158"/>
                  </a:cubicBezTo>
                  <a:cubicBezTo>
                    <a:pt x="34125" y="31906"/>
                    <a:pt x="35641" y="28542"/>
                    <a:pt x="36898" y="26212"/>
                  </a:cubicBezTo>
                  <a:cubicBezTo>
                    <a:pt x="37745" y="24645"/>
                    <a:pt x="38450" y="23614"/>
                    <a:pt x="38802" y="23130"/>
                  </a:cubicBezTo>
                  <a:close/>
                  <a:moveTo>
                    <a:pt x="36491" y="106846"/>
                  </a:moveTo>
                  <a:cubicBezTo>
                    <a:pt x="36528" y="106846"/>
                    <a:pt x="36898" y="111208"/>
                    <a:pt x="36380" y="118491"/>
                  </a:cubicBezTo>
                  <a:cubicBezTo>
                    <a:pt x="35862" y="125775"/>
                    <a:pt x="34199" y="141524"/>
                    <a:pt x="34199" y="141524"/>
                  </a:cubicBezTo>
                  <a:cubicBezTo>
                    <a:pt x="34199" y="138160"/>
                    <a:pt x="34531" y="132466"/>
                    <a:pt x="34938" y="128067"/>
                  </a:cubicBezTo>
                  <a:cubicBezTo>
                    <a:pt x="35271" y="124665"/>
                    <a:pt x="36121" y="114535"/>
                    <a:pt x="36491" y="106846"/>
                  </a:cubicBezTo>
                  <a:close/>
                  <a:moveTo>
                    <a:pt x="9206" y="104442"/>
                  </a:moveTo>
                  <a:lnTo>
                    <a:pt x="9206" y="104442"/>
                  </a:lnTo>
                  <a:cubicBezTo>
                    <a:pt x="9650" y="107918"/>
                    <a:pt x="10685" y="108842"/>
                    <a:pt x="10722" y="113020"/>
                  </a:cubicBezTo>
                  <a:cubicBezTo>
                    <a:pt x="10759" y="116088"/>
                    <a:pt x="10981" y="121079"/>
                    <a:pt x="11314" y="123371"/>
                  </a:cubicBezTo>
                  <a:cubicBezTo>
                    <a:pt x="11647" y="125627"/>
                    <a:pt x="11683" y="127734"/>
                    <a:pt x="11794" y="131246"/>
                  </a:cubicBezTo>
                  <a:cubicBezTo>
                    <a:pt x="11831" y="134758"/>
                    <a:pt x="12904" y="144888"/>
                    <a:pt x="12904" y="144888"/>
                  </a:cubicBezTo>
                  <a:cubicBezTo>
                    <a:pt x="12904" y="144888"/>
                    <a:pt x="11610" y="139897"/>
                    <a:pt x="11166" y="134574"/>
                  </a:cubicBezTo>
                  <a:cubicBezTo>
                    <a:pt x="10759" y="129287"/>
                    <a:pt x="9687" y="117678"/>
                    <a:pt x="9502" y="113131"/>
                  </a:cubicBezTo>
                  <a:cubicBezTo>
                    <a:pt x="9280" y="108621"/>
                    <a:pt x="9206" y="104444"/>
                    <a:pt x="9206" y="104442"/>
                  </a:cubicBezTo>
                  <a:close/>
                  <a:moveTo>
                    <a:pt x="14863" y="104590"/>
                  </a:moveTo>
                  <a:cubicBezTo>
                    <a:pt x="14863" y="104590"/>
                    <a:pt x="15639" y="109433"/>
                    <a:pt x="15565" y="112132"/>
                  </a:cubicBezTo>
                  <a:cubicBezTo>
                    <a:pt x="15565" y="114794"/>
                    <a:pt x="15750" y="128658"/>
                    <a:pt x="15935" y="132873"/>
                  </a:cubicBezTo>
                  <a:cubicBezTo>
                    <a:pt x="16120" y="137088"/>
                    <a:pt x="16453" y="145591"/>
                    <a:pt x="16453" y="145591"/>
                  </a:cubicBezTo>
                  <a:cubicBezTo>
                    <a:pt x="16453" y="145591"/>
                    <a:pt x="15639" y="140008"/>
                    <a:pt x="15491" y="134906"/>
                  </a:cubicBezTo>
                  <a:cubicBezTo>
                    <a:pt x="15344" y="129841"/>
                    <a:pt x="14752" y="118639"/>
                    <a:pt x="14752" y="114314"/>
                  </a:cubicBezTo>
                  <a:cubicBezTo>
                    <a:pt x="14752" y="109951"/>
                    <a:pt x="14863" y="104590"/>
                    <a:pt x="14863" y="104590"/>
                  </a:cubicBezTo>
                  <a:close/>
                  <a:moveTo>
                    <a:pt x="27063" y="106143"/>
                  </a:moveTo>
                  <a:lnTo>
                    <a:pt x="27063" y="106143"/>
                  </a:lnTo>
                  <a:cubicBezTo>
                    <a:pt x="27064" y="106144"/>
                    <a:pt x="28099" y="110025"/>
                    <a:pt x="28468" y="113463"/>
                  </a:cubicBezTo>
                  <a:cubicBezTo>
                    <a:pt x="28801" y="116347"/>
                    <a:pt x="28357" y="121819"/>
                    <a:pt x="28172" y="126736"/>
                  </a:cubicBezTo>
                  <a:cubicBezTo>
                    <a:pt x="28025" y="130803"/>
                    <a:pt x="28025" y="133760"/>
                    <a:pt x="28135" y="138566"/>
                  </a:cubicBezTo>
                  <a:cubicBezTo>
                    <a:pt x="28283" y="143373"/>
                    <a:pt x="27396" y="145665"/>
                    <a:pt x="27396" y="145665"/>
                  </a:cubicBezTo>
                  <a:cubicBezTo>
                    <a:pt x="27507" y="144519"/>
                    <a:pt x="27507" y="143262"/>
                    <a:pt x="27322" y="141672"/>
                  </a:cubicBezTo>
                  <a:cubicBezTo>
                    <a:pt x="26878" y="138345"/>
                    <a:pt x="26731" y="132614"/>
                    <a:pt x="26952" y="128215"/>
                  </a:cubicBezTo>
                  <a:cubicBezTo>
                    <a:pt x="27137" y="124444"/>
                    <a:pt x="27507" y="114018"/>
                    <a:pt x="27063" y="106143"/>
                  </a:cubicBezTo>
                  <a:close/>
                  <a:moveTo>
                    <a:pt x="26841" y="147809"/>
                  </a:moveTo>
                  <a:cubicBezTo>
                    <a:pt x="26841" y="147809"/>
                    <a:pt x="27137" y="148253"/>
                    <a:pt x="29134" y="148364"/>
                  </a:cubicBezTo>
                  <a:cubicBezTo>
                    <a:pt x="29624" y="148382"/>
                    <a:pt x="30123" y="148389"/>
                    <a:pt x="30596" y="148389"/>
                  </a:cubicBezTo>
                  <a:cubicBezTo>
                    <a:pt x="32015" y="148389"/>
                    <a:pt x="33200" y="148327"/>
                    <a:pt x="33200" y="148327"/>
                  </a:cubicBezTo>
                  <a:lnTo>
                    <a:pt x="33200" y="148327"/>
                  </a:lnTo>
                  <a:cubicBezTo>
                    <a:pt x="33200" y="148327"/>
                    <a:pt x="31426" y="149177"/>
                    <a:pt x="28690" y="149288"/>
                  </a:cubicBezTo>
                  <a:cubicBezTo>
                    <a:pt x="27211" y="149325"/>
                    <a:pt x="26915" y="151026"/>
                    <a:pt x="26915" y="151026"/>
                  </a:cubicBezTo>
                  <a:cubicBezTo>
                    <a:pt x="26768" y="150619"/>
                    <a:pt x="26731" y="150027"/>
                    <a:pt x="26731" y="149177"/>
                  </a:cubicBezTo>
                  <a:cubicBezTo>
                    <a:pt x="26731" y="148696"/>
                    <a:pt x="26768" y="148327"/>
                    <a:pt x="26841" y="147809"/>
                  </a:cubicBezTo>
                  <a:close/>
                  <a:moveTo>
                    <a:pt x="34901" y="152689"/>
                  </a:moveTo>
                  <a:lnTo>
                    <a:pt x="35308" y="152837"/>
                  </a:lnTo>
                  <a:cubicBezTo>
                    <a:pt x="35530" y="152948"/>
                    <a:pt x="35899" y="153059"/>
                    <a:pt x="36380" y="153170"/>
                  </a:cubicBezTo>
                  <a:cubicBezTo>
                    <a:pt x="36898" y="153355"/>
                    <a:pt x="37378" y="153503"/>
                    <a:pt x="37933" y="153613"/>
                  </a:cubicBezTo>
                  <a:cubicBezTo>
                    <a:pt x="38228" y="153687"/>
                    <a:pt x="38487" y="153761"/>
                    <a:pt x="38783" y="153872"/>
                  </a:cubicBezTo>
                  <a:cubicBezTo>
                    <a:pt x="39042" y="153946"/>
                    <a:pt x="39375" y="153983"/>
                    <a:pt x="39670" y="154057"/>
                  </a:cubicBezTo>
                  <a:cubicBezTo>
                    <a:pt x="39929" y="154094"/>
                    <a:pt x="40262" y="154168"/>
                    <a:pt x="40521" y="154242"/>
                  </a:cubicBezTo>
                  <a:cubicBezTo>
                    <a:pt x="40669" y="154242"/>
                    <a:pt x="40816" y="154279"/>
                    <a:pt x="40927" y="154279"/>
                  </a:cubicBezTo>
                  <a:cubicBezTo>
                    <a:pt x="41075" y="154279"/>
                    <a:pt x="41223" y="154316"/>
                    <a:pt x="41371" y="154316"/>
                  </a:cubicBezTo>
                  <a:cubicBezTo>
                    <a:pt x="41630" y="154316"/>
                    <a:pt x="41926" y="154353"/>
                    <a:pt x="42184" y="154353"/>
                  </a:cubicBezTo>
                  <a:lnTo>
                    <a:pt x="42924" y="154353"/>
                  </a:lnTo>
                  <a:cubicBezTo>
                    <a:pt x="43848" y="154353"/>
                    <a:pt x="44439" y="154279"/>
                    <a:pt x="44440" y="154279"/>
                  </a:cubicBezTo>
                  <a:lnTo>
                    <a:pt x="44440" y="154279"/>
                  </a:lnTo>
                  <a:cubicBezTo>
                    <a:pt x="44440" y="154279"/>
                    <a:pt x="44329" y="154353"/>
                    <a:pt x="44033" y="154464"/>
                  </a:cubicBezTo>
                  <a:cubicBezTo>
                    <a:pt x="43774" y="154538"/>
                    <a:pt x="43404" y="154649"/>
                    <a:pt x="42924" y="154723"/>
                  </a:cubicBezTo>
                  <a:cubicBezTo>
                    <a:pt x="42591" y="154806"/>
                    <a:pt x="42196" y="154847"/>
                    <a:pt x="41754" y="154847"/>
                  </a:cubicBezTo>
                  <a:cubicBezTo>
                    <a:pt x="41607" y="154847"/>
                    <a:pt x="41454" y="154843"/>
                    <a:pt x="41297" y="154834"/>
                  </a:cubicBezTo>
                  <a:cubicBezTo>
                    <a:pt x="41038" y="154834"/>
                    <a:pt x="40705" y="154797"/>
                    <a:pt x="40373" y="154797"/>
                  </a:cubicBezTo>
                  <a:cubicBezTo>
                    <a:pt x="40077" y="154723"/>
                    <a:pt x="39781" y="154686"/>
                    <a:pt x="39448" y="154649"/>
                  </a:cubicBezTo>
                  <a:cubicBezTo>
                    <a:pt x="39153" y="154612"/>
                    <a:pt x="38857" y="154501"/>
                    <a:pt x="38524" y="154427"/>
                  </a:cubicBezTo>
                  <a:cubicBezTo>
                    <a:pt x="38265" y="154316"/>
                    <a:pt x="37933" y="154242"/>
                    <a:pt x="37674" y="154131"/>
                  </a:cubicBezTo>
                  <a:cubicBezTo>
                    <a:pt x="37119" y="153946"/>
                    <a:pt x="36602" y="153724"/>
                    <a:pt x="36195" y="153540"/>
                  </a:cubicBezTo>
                  <a:cubicBezTo>
                    <a:pt x="35751" y="153355"/>
                    <a:pt x="35456" y="153133"/>
                    <a:pt x="35197" y="152985"/>
                  </a:cubicBezTo>
                  <a:cubicBezTo>
                    <a:pt x="34975" y="152837"/>
                    <a:pt x="34901" y="152689"/>
                    <a:pt x="34901" y="152689"/>
                  </a:cubicBezTo>
                  <a:close/>
                  <a:moveTo>
                    <a:pt x="11979" y="148327"/>
                  </a:moveTo>
                  <a:lnTo>
                    <a:pt x="11979" y="148327"/>
                  </a:lnTo>
                  <a:cubicBezTo>
                    <a:pt x="11425" y="151580"/>
                    <a:pt x="11720" y="152578"/>
                    <a:pt x="13273" y="152615"/>
                  </a:cubicBezTo>
                  <a:cubicBezTo>
                    <a:pt x="14604" y="152615"/>
                    <a:pt x="15861" y="152615"/>
                    <a:pt x="14419" y="153170"/>
                  </a:cubicBezTo>
                  <a:cubicBezTo>
                    <a:pt x="12867" y="153761"/>
                    <a:pt x="12016" y="154501"/>
                    <a:pt x="12867" y="155573"/>
                  </a:cubicBezTo>
                  <a:cubicBezTo>
                    <a:pt x="13532" y="156460"/>
                    <a:pt x="14863" y="156756"/>
                    <a:pt x="14863" y="156756"/>
                  </a:cubicBezTo>
                  <a:cubicBezTo>
                    <a:pt x="14863" y="156756"/>
                    <a:pt x="14755" y="156768"/>
                    <a:pt x="14574" y="156768"/>
                  </a:cubicBezTo>
                  <a:cubicBezTo>
                    <a:pt x="13745" y="156768"/>
                    <a:pt x="11396" y="156518"/>
                    <a:pt x="11092" y="153724"/>
                  </a:cubicBezTo>
                  <a:cubicBezTo>
                    <a:pt x="10796" y="150804"/>
                    <a:pt x="11979" y="148327"/>
                    <a:pt x="11979" y="148327"/>
                  </a:cubicBezTo>
                  <a:close/>
                  <a:moveTo>
                    <a:pt x="24401" y="0"/>
                  </a:moveTo>
                  <a:cubicBezTo>
                    <a:pt x="24032" y="0"/>
                    <a:pt x="23662" y="37"/>
                    <a:pt x="23255" y="185"/>
                  </a:cubicBezTo>
                  <a:cubicBezTo>
                    <a:pt x="21887" y="592"/>
                    <a:pt x="20926" y="2403"/>
                    <a:pt x="20187" y="5768"/>
                  </a:cubicBezTo>
                  <a:cubicBezTo>
                    <a:pt x="19928" y="6988"/>
                    <a:pt x="19743" y="8171"/>
                    <a:pt x="19632" y="9021"/>
                  </a:cubicBezTo>
                  <a:cubicBezTo>
                    <a:pt x="18893" y="8984"/>
                    <a:pt x="17932" y="8873"/>
                    <a:pt x="17007" y="8873"/>
                  </a:cubicBezTo>
                  <a:cubicBezTo>
                    <a:pt x="15972" y="8873"/>
                    <a:pt x="15233" y="8984"/>
                    <a:pt x="14678" y="9169"/>
                  </a:cubicBezTo>
                  <a:cubicBezTo>
                    <a:pt x="13680" y="9465"/>
                    <a:pt x="13532" y="10204"/>
                    <a:pt x="13495" y="10500"/>
                  </a:cubicBezTo>
                  <a:cubicBezTo>
                    <a:pt x="13347" y="11868"/>
                    <a:pt x="15011" y="12940"/>
                    <a:pt x="18560" y="15010"/>
                  </a:cubicBezTo>
                  <a:cubicBezTo>
                    <a:pt x="18708" y="15713"/>
                    <a:pt x="18930" y="16785"/>
                    <a:pt x="19226" y="17857"/>
                  </a:cubicBezTo>
                  <a:cubicBezTo>
                    <a:pt x="19078" y="18116"/>
                    <a:pt x="18930" y="18412"/>
                    <a:pt x="18819" y="18707"/>
                  </a:cubicBezTo>
                  <a:cubicBezTo>
                    <a:pt x="18671" y="19003"/>
                    <a:pt x="18560" y="19336"/>
                    <a:pt x="18375" y="19595"/>
                  </a:cubicBezTo>
                  <a:cubicBezTo>
                    <a:pt x="17821" y="20704"/>
                    <a:pt x="16970" y="21184"/>
                    <a:pt x="16305" y="21480"/>
                  </a:cubicBezTo>
                  <a:lnTo>
                    <a:pt x="16268" y="21554"/>
                  </a:lnTo>
                  <a:cubicBezTo>
                    <a:pt x="16120" y="21591"/>
                    <a:pt x="15861" y="21813"/>
                    <a:pt x="16083" y="22330"/>
                  </a:cubicBezTo>
                  <a:cubicBezTo>
                    <a:pt x="16601" y="23440"/>
                    <a:pt x="17044" y="25473"/>
                    <a:pt x="17229" y="26249"/>
                  </a:cubicBezTo>
                  <a:cubicBezTo>
                    <a:pt x="15528" y="26582"/>
                    <a:pt x="8726" y="27839"/>
                    <a:pt x="7580" y="29762"/>
                  </a:cubicBezTo>
                  <a:cubicBezTo>
                    <a:pt x="6323" y="31795"/>
                    <a:pt x="1738" y="42073"/>
                    <a:pt x="888" y="49837"/>
                  </a:cubicBezTo>
                  <a:cubicBezTo>
                    <a:pt x="1" y="57711"/>
                    <a:pt x="75" y="70910"/>
                    <a:pt x="407" y="77676"/>
                  </a:cubicBezTo>
                  <a:cubicBezTo>
                    <a:pt x="555" y="80707"/>
                    <a:pt x="1110" y="84811"/>
                    <a:pt x="1369" y="86290"/>
                  </a:cubicBezTo>
                  <a:cubicBezTo>
                    <a:pt x="1480" y="86733"/>
                    <a:pt x="1701" y="87140"/>
                    <a:pt x="2071" y="87288"/>
                  </a:cubicBezTo>
                  <a:cubicBezTo>
                    <a:pt x="2289" y="87387"/>
                    <a:pt x="2529" y="87423"/>
                    <a:pt x="2755" y="87423"/>
                  </a:cubicBezTo>
                  <a:cubicBezTo>
                    <a:pt x="2951" y="87423"/>
                    <a:pt x="3137" y="87396"/>
                    <a:pt x="3291" y="87362"/>
                  </a:cubicBezTo>
                  <a:lnTo>
                    <a:pt x="3291" y="87362"/>
                  </a:lnTo>
                  <a:cubicBezTo>
                    <a:pt x="3291" y="87547"/>
                    <a:pt x="3217" y="87769"/>
                    <a:pt x="3180" y="88064"/>
                  </a:cubicBezTo>
                  <a:cubicBezTo>
                    <a:pt x="3106" y="88434"/>
                    <a:pt x="2995" y="88841"/>
                    <a:pt x="2847" y="89247"/>
                  </a:cubicBezTo>
                  <a:cubicBezTo>
                    <a:pt x="2478" y="90504"/>
                    <a:pt x="2071" y="91872"/>
                    <a:pt x="2478" y="93092"/>
                  </a:cubicBezTo>
                  <a:cubicBezTo>
                    <a:pt x="2847" y="94165"/>
                    <a:pt x="3476" y="95902"/>
                    <a:pt x="4807" y="96087"/>
                  </a:cubicBezTo>
                  <a:cubicBezTo>
                    <a:pt x="5177" y="96605"/>
                    <a:pt x="5694" y="96937"/>
                    <a:pt x="6101" y="97159"/>
                  </a:cubicBezTo>
                  <a:cubicBezTo>
                    <a:pt x="5953" y="97899"/>
                    <a:pt x="5620" y="100191"/>
                    <a:pt x="5990" y="101263"/>
                  </a:cubicBezTo>
                  <a:cubicBezTo>
                    <a:pt x="6360" y="102372"/>
                    <a:pt x="7802" y="103075"/>
                    <a:pt x="8356" y="103296"/>
                  </a:cubicBezTo>
                  <a:cubicBezTo>
                    <a:pt x="8356" y="104295"/>
                    <a:pt x="8356" y="108916"/>
                    <a:pt x="8541" y="112946"/>
                  </a:cubicBezTo>
                  <a:cubicBezTo>
                    <a:pt x="8689" y="116125"/>
                    <a:pt x="9243" y="122928"/>
                    <a:pt x="9687" y="128399"/>
                  </a:cubicBezTo>
                  <a:cubicBezTo>
                    <a:pt x="9872" y="130692"/>
                    <a:pt x="10057" y="132836"/>
                    <a:pt x="10205" y="134389"/>
                  </a:cubicBezTo>
                  <a:cubicBezTo>
                    <a:pt x="10574" y="139306"/>
                    <a:pt x="11868" y="144630"/>
                    <a:pt x="12053" y="145443"/>
                  </a:cubicBezTo>
                  <a:cubicBezTo>
                    <a:pt x="11683" y="146182"/>
                    <a:pt x="9613" y="150508"/>
                    <a:pt x="9872" y="153761"/>
                  </a:cubicBezTo>
                  <a:cubicBezTo>
                    <a:pt x="10205" y="157237"/>
                    <a:pt x="11905" y="158752"/>
                    <a:pt x="15565" y="158752"/>
                  </a:cubicBezTo>
                  <a:cubicBezTo>
                    <a:pt x="15935" y="158752"/>
                    <a:pt x="16342" y="158752"/>
                    <a:pt x="16785" y="158715"/>
                  </a:cubicBezTo>
                  <a:cubicBezTo>
                    <a:pt x="20778" y="158383"/>
                    <a:pt x="20704" y="155647"/>
                    <a:pt x="20556" y="152985"/>
                  </a:cubicBezTo>
                  <a:cubicBezTo>
                    <a:pt x="20519" y="152356"/>
                    <a:pt x="20519" y="151728"/>
                    <a:pt x="20519" y="151136"/>
                  </a:cubicBezTo>
                  <a:cubicBezTo>
                    <a:pt x="20593" y="147624"/>
                    <a:pt x="20889" y="144519"/>
                    <a:pt x="21481" y="140082"/>
                  </a:cubicBezTo>
                  <a:cubicBezTo>
                    <a:pt x="21998" y="136459"/>
                    <a:pt x="21666" y="131542"/>
                    <a:pt x="21407" y="126736"/>
                  </a:cubicBezTo>
                  <a:cubicBezTo>
                    <a:pt x="21296" y="125331"/>
                    <a:pt x="21259" y="124000"/>
                    <a:pt x="21148" y="122706"/>
                  </a:cubicBezTo>
                  <a:cubicBezTo>
                    <a:pt x="20963" y="119157"/>
                    <a:pt x="21444" y="114979"/>
                    <a:pt x="21813" y="111726"/>
                  </a:cubicBezTo>
                  <a:cubicBezTo>
                    <a:pt x="22035" y="109766"/>
                    <a:pt x="22220" y="108103"/>
                    <a:pt x="22220" y="106919"/>
                  </a:cubicBezTo>
                  <a:cubicBezTo>
                    <a:pt x="22220" y="105847"/>
                    <a:pt x="22368" y="104812"/>
                    <a:pt x="22516" y="103851"/>
                  </a:cubicBezTo>
                  <a:lnTo>
                    <a:pt x="22590" y="103851"/>
                  </a:lnTo>
                  <a:cubicBezTo>
                    <a:pt x="23329" y="103851"/>
                    <a:pt x="23995" y="103814"/>
                    <a:pt x="24217" y="103555"/>
                  </a:cubicBezTo>
                  <a:cubicBezTo>
                    <a:pt x="24401" y="103444"/>
                    <a:pt x="24660" y="103185"/>
                    <a:pt x="24364" y="97196"/>
                  </a:cubicBezTo>
                  <a:cubicBezTo>
                    <a:pt x="24438" y="97011"/>
                    <a:pt x="24475" y="96826"/>
                    <a:pt x="24586" y="96679"/>
                  </a:cubicBezTo>
                  <a:cubicBezTo>
                    <a:pt x="24734" y="96974"/>
                    <a:pt x="25030" y="97899"/>
                    <a:pt x="25511" y="101041"/>
                  </a:cubicBezTo>
                  <a:cubicBezTo>
                    <a:pt x="26657" y="109175"/>
                    <a:pt x="25880" y="127216"/>
                    <a:pt x="25843" y="128030"/>
                  </a:cubicBezTo>
                  <a:cubicBezTo>
                    <a:pt x="25658" y="132503"/>
                    <a:pt x="25769" y="138197"/>
                    <a:pt x="26213" y="141524"/>
                  </a:cubicBezTo>
                  <a:cubicBezTo>
                    <a:pt x="26472" y="143779"/>
                    <a:pt x="26324" y="145332"/>
                    <a:pt x="26139" y="146885"/>
                  </a:cubicBezTo>
                  <a:cubicBezTo>
                    <a:pt x="26065" y="147624"/>
                    <a:pt x="26028" y="148364"/>
                    <a:pt x="25954" y="149140"/>
                  </a:cubicBezTo>
                  <a:cubicBezTo>
                    <a:pt x="25880" y="151728"/>
                    <a:pt x="26139" y="152098"/>
                    <a:pt x="28653" y="152837"/>
                  </a:cubicBezTo>
                  <a:cubicBezTo>
                    <a:pt x="30280" y="153281"/>
                    <a:pt x="31130" y="153798"/>
                    <a:pt x="32424" y="154538"/>
                  </a:cubicBezTo>
                  <a:cubicBezTo>
                    <a:pt x="32942" y="154834"/>
                    <a:pt x="33533" y="155203"/>
                    <a:pt x="34273" y="155573"/>
                  </a:cubicBezTo>
                  <a:cubicBezTo>
                    <a:pt x="36347" y="156671"/>
                    <a:pt x="39194" y="157077"/>
                    <a:pt x="41358" y="157077"/>
                  </a:cubicBezTo>
                  <a:cubicBezTo>
                    <a:pt x="42473" y="157077"/>
                    <a:pt x="43406" y="156969"/>
                    <a:pt x="43959" y="156793"/>
                  </a:cubicBezTo>
                  <a:cubicBezTo>
                    <a:pt x="44624" y="156571"/>
                    <a:pt x="45068" y="156054"/>
                    <a:pt x="45179" y="155314"/>
                  </a:cubicBezTo>
                  <a:cubicBezTo>
                    <a:pt x="45327" y="154501"/>
                    <a:pt x="44957" y="153540"/>
                    <a:pt x="44329" y="153096"/>
                  </a:cubicBezTo>
                  <a:cubicBezTo>
                    <a:pt x="44033" y="152911"/>
                    <a:pt x="43774" y="152726"/>
                    <a:pt x="43404" y="152541"/>
                  </a:cubicBezTo>
                  <a:cubicBezTo>
                    <a:pt x="42184" y="151876"/>
                    <a:pt x="40705" y="150989"/>
                    <a:pt x="39892" y="149214"/>
                  </a:cubicBezTo>
                  <a:cubicBezTo>
                    <a:pt x="38894" y="147144"/>
                    <a:pt x="36861" y="145221"/>
                    <a:pt x="36306" y="144741"/>
                  </a:cubicBezTo>
                  <a:cubicBezTo>
                    <a:pt x="36454" y="143668"/>
                    <a:pt x="37304" y="137716"/>
                    <a:pt x="37600" y="131172"/>
                  </a:cubicBezTo>
                  <a:cubicBezTo>
                    <a:pt x="37896" y="126181"/>
                    <a:pt x="38598" y="121930"/>
                    <a:pt x="39227" y="118233"/>
                  </a:cubicBezTo>
                  <a:cubicBezTo>
                    <a:pt x="39522" y="116495"/>
                    <a:pt x="39781" y="114905"/>
                    <a:pt x="40003" y="113278"/>
                  </a:cubicBezTo>
                  <a:cubicBezTo>
                    <a:pt x="40632" y="108805"/>
                    <a:pt x="40853" y="104036"/>
                    <a:pt x="40853" y="102927"/>
                  </a:cubicBezTo>
                  <a:cubicBezTo>
                    <a:pt x="42036" y="102557"/>
                    <a:pt x="43959" y="101448"/>
                    <a:pt x="43774" y="99414"/>
                  </a:cubicBezTo>
                  <a:cubicBezTo>
                    <a:pt x="43515" y="96974"/>
                    <a:pt x="43220" y="93647"/>
                    <a:pt x="43626" y="85624"/>
                  </a:cubicBezTo>
                  <a:cubicBezTo>
                    <a:pt x="43996" y="78341"/>
                    <a:pt x="46066" y="75975"/>
                    <a:pt x="46288" y="75716"/>
                  </a:cubicBezTo>
                  <a:cubicBezTo>
                    <a:pt x="48432" y="74533"/>
                    <a:pt x="49320" y="73165"/>
                    <a:pt x="50651" y="71021"/>
                  </a:cubicBezTo>
                  <a:cubicBezTo>
                    <a:pt x="51575" y="69616"/>
                    <a:pt x="52721" y="67804"/>
                    <a:pt x="54606" y="65475"/>
                  </a:cubicBezTo>
                  <a:cubicBezTo>
                    <a:pt x="57527" y="61963"/>
                    <a:pt x="58193" y="56787"/>
                    <a:pt x="57157" y="53830"/>
                  </a:cubicBezTo>
                  <a:cubicBezTo>
                    <a:pt x="56751" y="52277"/>
                    <a:pt x="55753" y="50022"/>
                    <a:pt x="54680" y="47618"/>
                  </a:cubicBezTo>
                  <a:cubicBezTo>
                    <a:pt x="53793" y="45622"/>
                    <a:pt x="52869" y="43552"/>
                    <a:pt x="52092" y="41555"/>
                  </a:cubicBezTo>
                  <a:cubicBezTo>
                    <a:pt x="51575" y="40298"/>
                    <a:pt x="51242" y="39004"/>
                    <a:pt x="50983" y="37710"/>
                  </a:cubicBezTo>
                  <a:cubicBezTo>
                    <a:pt x="50170" y="34568"/>
                    <a:pt x="49357" y="31277"/>
                    <a:pt x="46029" y="29355"/>
                  </a:cubicBezTo>
                  <a:cubicBezTo>
                    <a:pt x="42332" y="27248"/>
                    <a:pt x="38968" y="26730"/>
                    <a:pt x="37711" y="26619"/>
                  </a:cubicBezTo>
                  <a:cubicBezTo>
                    <a:pt x="38302" y="25510"/>
                    <a:pt x="38820" y="24623"/>
                    <a:pt x="39264" y="23698"/>
                  </a:cubicBezTo>
                  <a:cubicBezTo>
                    <a:pt x="39448" y="23292"/>
                    <a:pt x="39929" y="22404"/>
                    <a:pt x="39190" y="21850"/>
                  </a:cubicBezTo>
                  <a:cubicBezTo>
                    <a:pt x="37489" y="20519"/>
                    <a:pt x="36084" y="18966"/>
                    <a:pt x="35382" y="18042"/>
                  </a:cubicBezTo>
                  <a:cubicBezTo>
                    <a:pt x="35567" y="16933"/>
                    <a:pt x="35714" y="16082"/>
                    <a:pt x="35751" y="15528"/>
                  </a:cubicBezTo>
                  <a:cubicBezTo>
                    <a:pt x="36824" y="15010"/>
                    <a:pt x="38783" y="13864"/>
                    <a:pt x="39633" y="11979"/>
                  </a:cubicBezTo>
                  <a:cubicBezTo>
                    <a:pt x="40077" y="11054"/>
                    <a:pt x="39892" y="10389"/>
                    <a:pt x="39633" y="10019"/>
                  </a:cubicBezTo>
                  <a:cubicBezTo>
                    <a:pt x="39264" y="9428"/>
                    <a:pt x="38524" y="9095"/>
                    <a:pt x="37526" y="9095"/>
                  </a:cubicBezTo>
                  <a:cubicBezTo>
                    <a:pt x="37008" y="9095"/>
                    <a:pt x="36454" y="9206"/>
                    <a:pt x="36010" y="9243"/>
                  </a:cubicBezTo>
                  <a:cubicBezTo>
                    <a:pt x="35899" y="8466"/>
                    <a:pt x="35825" y="7431"/>
                    <a:pt x="35641" y="6396"/>
                  </a:cubicBezTo>
                  <a:cubicBezTo>
                    <a:pt x="34975" y="2218"/>
                    <a:pt x="34162" y="1146"/>
                    <a:pt x="33459" y="703"/>
                  </a:cubicBezTo>
                  <a:cubicBezTo>
                    <a:pt x="32942" y="370"/>
                    <a:pt x="32424" y="185"/>
                    <a:pt x="31869" y="185"/>
                  </a:cubicBezTo>
                  <a:cubicBezTo>
                    <a:pt x="31056" y="185"/>
                    <a:pt x="30317" y="555"/>
                    <a:pt x="29577" y="924"/>
                  </a:cubicBezTo>
                  <a:cubicBezTo>
                    <a:pt x="28912" y="1257"/>
                    <a:pt x="28320" y="1590"/>
                    <a:pt x="27618" y="1590"/>
                  </a:cubicBezTo>
                  <a:lnTo>
                    <a:pt x="27581" y="1590"/>
                  </a:lnTo>
                  <a:cubicBezTo>
                    <a:pt x="27026" y="1590"/>
                    <a:pt x="26841" y="1405"/>
                    <a:pt x="26472" y="1035"/>
                  </a:cubicBezTo>
                  <a:cubicBezTo>
                    <a:pt x="26065" y="592"/>
                    <a:pt x="25474" y="0"/>
                    <a:pt x="2440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6" name="Google Shape;586;p35"/>
            <p:cNvSpPr/>
            <p:nvPr/>
          </p:nvSpPr>
          <p:spPr>
            <a:xfrm>
              <a:off x="6753376" y="3047502"/>
              <a:ext cx="49874" cy="92871"/>
            </a:xfrm>
            <a:custGeom>
              <a:avLst/>
              <a:gdLst/>
              <a:ahLst/>
              <a:cxnLst/>
              <a:rect l="l" t="t" r="r" b="b"/>
              <a:pathLst>
                <a:path w="2959" h="5510" extrusionOk="0">
                  <a:moveTo>
                    <a:pt x="1" y="1"/>
                  </a:moveTo>
                  <a:lnTo>
                    <a:pt x="1" y="1"/>
                  </a:lnTo>
                  <a:cubicBezTo>
                    <a:pt x="629" y="481"/>
                    <a:pt x="2293" y="2589"/>
                    <a:pt x="2404" y="3624"/>
                  </a:cubicBezTo>
                  <a:cubicBezTo>
                    <a:pt x="2478" y="4696"/>
                    <a:pt x="2958" y="5509"/>
                    <a:pt x="2958" y="5509"/>
                  </a:cubicBezTo>
                  <a:cubicBezTo>
                    <a:pt x="2811" y="4770"/>
                    <a:pt x="2921" y="3698"/>
                    <a:pt x="2774" y="2921"/>
                  </a:cubicBezTo>
                  <a:cubicBezTo>
                    <a:pt x="2626" y="2145"/>
                    <a:pt x="1554" y="333"/>
                    <a:pt x="1554" y="333"/>
                  </a:cubicBezTo>
                  <a:cubicBezTo>
                    <a:pt x="999" y="38"/>
                    <a:pt x="1" y="1"/>
                    <a:pt x="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7" name="Google Shape;587;p35"/>
            <p:cNvSpPr/>
            <p:nvPr/>
          </p:nvSpPr>
          <p:spPr>
            <a:xfrm>
              <a:off x="7063744" y="1931414"/>
              <a:ext cx="26766" cy="6321"/>
            </a:xfrm>
            <a:custGeom>
              <a:avLst/>
              <a:gdLst/>
              <a:ahLst/>
              <a:cxnLst/>
              <a:rect l="l" t="t" r="r" b="b"/>
              <a:pathLst>
                <a:path w="1588" h="375" extrusionOk="0">
                  <a:moveTo>
                    <a:pt x="648" y="1"/>
                  </a:moveTo>
                  <a:cubicBezTo>
                    <a:pt x="252" y="1"/>
                    <a:pt x="1" y="375"/>
                    <a:pt x="355" y="375"/>
                  </a:cubicBezTo>
                  <a:cubicBezTo>
                    <a:pt x="370" y="375"/>
                    <a:pt x="387" y="374"/>
                    <a:pt x="405" y="373"/>
                  </a:cubicBezTo>
                  <a:cubicBezTo>
                    <a:pt x="885" y="299"/>
                    <a:pt x="1588" y="40"/>
                    <a:pt x="701" y="3"/>
                  </a:cubicBezTo>
                  <a:cubicBezTo>
                    <a:pt x="683" y="2"/>
                    <a:pt x="665" y="1"/>
                    <a:pt x="64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88" name="Google Shape;588;p35"/>
          <p:cNvGrpSpPr/>
          <p:nvPr/>
        </p:nvGrpSpPr>
        <p:grpSpPr>
          <a:xfrm rot="-461424">
            <a:off x="8246632" y="4932759"/>
            <a:ext cx="2692973" cy="1423405"/>
            <a:chOff x="6543971" y="3740943"/>
            <a:chExt cx="1857599" cy="981858"/>
          </a:xfrm>
        </p:grpSpPr>
        <p:sp>
          <p:nvSpPr>
            <p:cNvPr id="589" name="Google Shape;589;p35"/>
            <p:cNvSpPr/>
            <p:nvPr/>
          </p:nvSpPr>
          <p:spPr>
            <a:xfrm rot="1314129">
              <a:off x="7443370" y="4020885"/>
              <a:ext cx="152995" cy="146236"/>
            </a:xfrm>
            <a:custGeom>
              <a:avLst/>
              <a:gdLst/>
              <a:ahLst/>
              <a:cxnLst/>
              <a:rect l="l" t="t" r="r" b="b"/>
              <a:pathLst>
                <a:path w="2220" h="2122" extrusionOk="0">
                  <a:moveTo>
                    <a:pt x="629" y="0"/>
                  </a:moveTo>
                  <a:cubicBezTo>
                    <a:pt x="555" y="1294"/>
                    <a:pt x="1" y="1849"/>
                    <a:pt x="1" y="1849"/>
                  </a:cubicBezTo>
                  <a:cubicBezTo>
                    <a:pt x="1" y="1849"/>
                    <a:pt x="497" y="2121"/>
                    <a:pt x="986" y="2121"/>
                  </a:cubicBezTo>
                  <a:cubicBezTo>
                    <a:pt x="1341" y="2121"/>
                    <a:pt x="1694" y="1977"/>
                    <a:pt x="1849" y="1479"/>
                  </a:cubicBezTo>
                  <a:cubicBezTo>
                    <a:pt x="2219" y="74"/>
                    <a:pt x="629" y="0"/>
                    <a:pt x="62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0" name="Google Shape;590;p35"/>
            <p:cNvSpPr/>
            <p:nvPr/>
          </p:nvSpPr>
          <p:spPr>
            <a:xfrm rot="1314129">
              <a:off x="7066733" y="3808346"/>
              <a:ext cx="402543" cy="212670"/>
            </a:xfrm>
            <a:custGeom>
              <a:avLst/>
              <a:gdLst/>
              <a:ahLst/>
              <a:cxnLst/>
              <a:rect l="l" t="t" r="r" b="b"/>
              <a:pathLst>
                <a:path w="5841" h="3086" extrusionOk="0">
                  <a:moveTo>
                    <a:pt x="2275" y="1"/>
                  </a:moveTo>
                  <a:cubicBezTo>
                    <a:pt x="713" y="1"/>
                    <a:pt x="1" y="1298"/>
                    <a:pt x="1182" y="2236"/>
                  </a:cubicBezTo>
                  <a:cubicBezTo>
                    <a:pt x="2180" y="3049"/>
                    <a:pt x="3659" y="2716"/>
                    <a:pt x="4509" y="2901"/>
                  </a:cubicBezTo>
                  <a:cubicBezTo>
                    <a:pt x="4916" y="3012"/>
                    <a:pt x="5286" y="3086"/>
                    <a:pt x="5286" y="3086"/>
                  </a:cubicBezTo>
                  <a:cubicBezTo>
                    <a:pt x="5544" y="1718"/>
                    <a:pt x="5840" y="1237"/>
                    <a:pt x="5840" y="1237"/>
                  </a:cubicBezTo>
                  <a:cubicBezTo>
                    <a:pt x="5840" y="1237"/>
                    <a:pt x="3955" y="91"/>
                    <a:pt x="2587" y="17"/>
                  </a:cubicBezTo>
                  <a:cubicBezTo>
                    <a:pt x="2479" y="6"/>
                    <a:pt x="2375" y="1"/>
                    <a:pt x="2275"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1" name="Google Shape;591;p35"/>
            <p:cNvSpPr/>
            <p:nvPr/>
          </p:nvSpPr>
          <p:spPr>
            <a:xfrm rot="1314129">
              <a:off x="8270206" y="4594120"/>
              <a:ext cx="114746" cy="111297"/>
            </a:xfrm>
            <a:custGeom>
              <a:avLst/>
              <a:gdLst/>
              <a:ahLst/>
              <a:cxnLst/>
              <a:rect l="l" t="t" r="r" b="b"/>
              <a:pathLst>
                <a:path w="1665" h="1615" extrusionOk="0">
                  <a:moveTo>
                    <a:pt x="481" y="1"/>
                  </a:moveTo>
                  <a:cubicBezTo>
                    <a:pt x="444" y="925"/>
                    <a:pt x="1" y="1405"/>
                    <a:pt x="1" y="1405"/>
                  </a:cubicBezTo>
                  <a:cubicBezTo>
                    <a:pt x="1" y="1405"/>
                    <a:pt x="369" y="1614"/>
                    <a:pt x="738" y="1614"/>
                  </a:cubicBezTo>
                  <a:cubicBezTo>
                    <a:pt x="1009" y="1614"/>
                    <a:pt x="1280" y="1501"/>
                    <a:pt x="1406" y="1110"/>
                  </a:cubicBezTo>
                  <a:cubicBezTo>
                    <a:pt x="1664" y="111"/>
                    <a:pt x="481" y="1"/>
                    <a:pt x="48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2" name="Google Shape;592;p35"/>
            <p:cNvSpPr/>
            <p:nvPr/>
          </p:nvSpPr>
          <p:spPr>
            <a:xfrm rot="1314129">
              <a:off x="7986286" y="4426847"/>
              <a:ext cx="304750" cy="165739"/>
            </a:xfrm>
            <a:custGeom>
              <a:avLst/>
              <a:gdLst/>
              <a:ahLst/>
              <a:cxnLst/>
              <a:rect l="l" t="t" r="r" b="b"/>
              <a:pathLst>
                <a:path w="4422" h="2405" extrusionOk="0">
                  <a:moveTo>
                    <a:pt x="1913" y="1"/>
                  </a:moveTo>
                  <a:cubicBezTo>
                    <a:pt x="593" y="1"/>
                    <a:pt x="1" y="1049"/>
                    <a:pt x="910" y="1776"/>
                  </a:cubicBezTo>
                  <a:cubicBezTo>
                    <a:pt x="1686" y="2405"/>
                    <a:pt x="2795" y="2183"/>
                    <a:pt x="3387" y="2294"/>
                  </a:cubicBezTo>
                  <a:cubicBezTo>
                    <a:pt x="3719" y="2331"/>
                    <a:pt x="4015" y="2405"/>
                    <a:pt x="4015" y="2405"/>
                  </a:cubicBezTo>
                  <a:cubicBezTo>
                    <a:pt x="4237" y="1369"/>
                    <a:pt x="4422" y="1000"/>
                    <a:pt x="4422" y="1000"/>
                  </a:cubicBezTo>
                  <a:cubicBezTo>
                    <a:pt x="4422" y="1000"/>
                    <a:pt x="2980" y="112"/>
                    <a:pt x="1982" y="2"/>
                  </a:cubicBezTo>
                  <a:cubicBezTo>
                    <a:pt x="1959" y="1"/>
                    <a:pt x="1936" y="1"/>
                    <a:pt x="191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3" name="Google Shape;593;p35"/>
            <p:cNvSpPr/>
            <p:nvPr/>
          </p:nvSpPr>
          <p:spPr>
            <a:xfrm rot="1314129">
              <a:off x="7001999" y="4079437"/>
              <a:ext cx="123843" cy="142929"/>
            </a:xfrm>
            <a:custGeom>
              <a:avLst/>
              <a:gdLst/>
              <a:ahLst/>
              <a:cxnLst/>
              <a:rect l="l" t="t" r="r" b="b"/>
              <a:pathLst>
                <a:path w="1797" h="2074" extrusionOk="0">
                  <a:moveTo>
                    <a:pt x="706" y="1"/>
                  </a:moveTo>
                  <a:cubicBezTo>
                    <a:pt x="332" y="1"/>
                    <a:pt x="0" y="107"/>
                    <a:pt x="0" y="107"/>
                  </a:cubicBezTo>
                  <a:cubicBezTo>
                    <a:pt x="0" y="107"/>
                    <a:pt x="444" y="809"/>
                    <a:pt x="259" y="2066"/>
                  </a:cubicBezTo>
                  <a:cubicBezTo>
                    <a:pt x="259" y="2066"/>
                    <a:pt x="326" y="2074"/>
                    <a:pt x="433" y="2074"/>
                  </a:cubicBezTo>
                  <a:cubicBezTo>
                    <a:pt x="835" y="2074"/>
                    <a:pt x="1796" y="1958"/>
                    <a:pt x="1738" y="846"/>
                  </a:cubicBezTo>
                  <a:cubicBezTo>
                    <a:pt x="1677" y="157"/>
                    <a:pt x="1160" y="1"/>
                    <a:pt x="70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4" name="Google Shape;594;p35"/>
            <p:cNvSpPr/>
            <p:nvPr/>
          </p:nvSpPr>
          <p:spPr>
            <a:xfrm rot="1314129">
              <a:off x="6565654" y="3957114"/>
              <a:ext cx="397512" cy="193167"/>
            </a:xfrm>
            <a:custGeom>
              <a:avLst/>
              <a:gdLst/>
              <a:ahLst/>
              <a:cxnLst/>
              <a:rect l="l" t="t" r="r" b="b"/>
              <a:pathLst>
                <a:path w="5768" h="2803" extrusionOk="0">
                  <a:moveTo>
                    <a:pt x="2661" y="1"/>
                  </a:moveTo>
                  <a:cubicBezTo>
                    <a:pt x="2231" y="1"/>
                    <a:pt x="1791" y="76"/>
                    <a:pt x="1368" y="306"/>
                  </a:cubicBezTo>
                  <a:cubicBezTo>
                    <a:pt x="0" y="1046"/>
                    <a:pt x="555" y="2562"/>
                    <a:pt x="2330" y="2783"/>
                  </a:cubicBezTo>
                  <a:cubicBezTo>
                    <a:pt x="2454" y="2797"/>
                    <a:pt x="2584" y="2803"/>
                    <a:pt x="2718" y="2803"/>
                  </a:cubicBezTo>
                  <a:cubicBezTo>
                    <a:pt x="4057" y="2803"/>
                    <a:pt x="5768" y="2192"/>
                    <a:pt x="5768" y="2192"/>
                  </a:cubicBezTo>
                  <a:cubicBezTo>
                    <a:pt x="5768" y="2192"/>
                    <a:pt x="5583" y="1674"/>
                    <a:pt x="5583" y="269"/>
                  </a:cubicBezTo>
                  <a:lnTo>
                    <a:pt x="4807" y="269"/>
                  </a:lnTo>
                  <a:cubicBezTo>
                    <a:pt x="4251" y="269"/>
                    <a:pt x="3473" y="1"/>
                    <a:pt x="266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5" name="Google Shape;595;p35"/>
            <p:cNvSpPr/>
            <p:nvPr/>
          </p:nvSpPr>
          <p:spPr>
            <a:xfrm rot="1314129">
              <a:off x="7808046" y="4424986"/>
              <a:ext cx="110405" cy="125080"/>
            </a:xfrm>
            <a:custGeom>
              <a:avLst/>
              <a:gdLst/>
              <a:ahLst/>
              <a:cxnLst/>
              <a:rect l="l" t="t" r="r" b="b"/>
              <a:pathLst>
                <a:path w="1602" h="1815" extrusionOk="0">
                  <a:moveTo>
                    <a:pt x="639" y="1"/>
                  </a:moveTo>
                  <a:cubicBezTo>
                    <a:pt x="303" y="1"/>
                    <a:pt x="0" y="104"/>
                    <a:pt x="0" y="104"/>
                  </a:cubicBezTo>
                  <a:cubicBezTo>
                    <a:pt x="0" y="104"/>
                    <a:pt x="370" y="696"/>
                    <a:pt x="222" y="1805"/>
                  </a:cubicBezTo>
                  <a:cubicBezTo>
                    <a:pt x="222" y="1805"/>
                    <a:pt x="295" y="1814"/>
                    <a:pt x="405" y="1814"/>
                  </a:cubicBezTo>
                  <a:cubicBezTo>
                    <a:pt x="782" y="1814"/>
                    <a:pt x="1602" y="1704"/>
                    <a:pt x="1516" y="733"/>
                  </a:cubicBezTo>
                  <a:cubicBezTo>
                    <a:pt x="1457" y="139"/>
                    <a:pt x="1026" y="1"/>
                    <a:pt x="63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6" name="Google Shape;596;p35"/>
            <p:cNvSpPr/>
            <p:nvPr/>
          </p:nvSpPr>
          <p:spPr>
            <a:xfrm rot="1314129">
              <a:off x="7427973" y="4319619"/>
              <a:ext cx="344032" cy="167807"/>
            </a:xfrm>
            <a:custGeom>
              <a:avLst/>
              <a:gdLst/>
              <a:ahLst/>
              <a:cxnLst/>
              <a:rect l="l" t="t" r="r" b="b"/>
              <a:pathLst>
                <a:path w="4992" h="2435" extrusionOk="0">
                  <a:moveTo>
                    <a:pt x="2371" y="1"/>
                  </a:moveTo>
                  <a:cubicBezTo>
                    <a:pt x="1981" y="1"/>
                    <a:pt x="1586" y="65"/>
                    <a:pt x="1221" y="268"/>
                  </a:cubicBezTo>
                  <a:cubicBezTo>
                    <a:pt x="1" y="897"/>
                    <a:pt x="481" y="2228"/>
                    <a:pt x="2034" y="2412"/>
                  </a:cubicBezTo>
                  <a:cubicBezTo>
                    <a:pt x="2155" y="2428"/>
                    <a:pt x="2283" y="2435"/>
                    <a:pt x="2415" y="2435"/>
                  </a:cubicBezTo>
                  <a:cubicBezTo>
                    <a:pt x="3542" y="2435"/>
                    <a:pt x="4992" y="1932"/>
                    <a:pt x="4992" y="1932"/>
                  </a:cubicBezTo>
                  <a:cubicBezTo>
                    <a:pt x="4992" y="1932"/>
                    <a:pt x="4844" y="1451"/>
                    <a:pt x="4844" y="194"/>
                  </a:cubicBezTo>
                  <a:lnTo>
                    <a:pt x="4178" y="194"/>
                  </a:lnTo>
                  <a:cubicBezTo>
                    <a:pt x="3710" y="194"/>
                    <a:pt x="3047" y="1"/>
                    <a:pt x="237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97" name="Google Shape;597;p35"/>
          <p:cNvGrpSpPr/>
          <p:nvPr/>
        </p:nvGrpSpPr>
        <p:grpSpPr>
          <a:xfrm rot="-201907">
            <a:off x="6721821" y="4309637"/>
            <a:ext cx="1810779" cy="841820"/>
            <a:chOff x="5280325" y="3235800"/>
            <a:chExt cx="1358051" cy="631350"/>
          </a:xfrm>
        </p:grpSpPr>
        <p:sp>
          <p:nvSpPr>
            <p:cNvPr id="598" name="Google Shape;598;p35"/>
            <p:cNvSpPr/>
            <p:nvPr/>
          </p:nvSpPr>
          <p:spPr>
            <a:xfrm rot="1314147">
              <a:off x="6417439" y="3589735"/>
              <a:ext cx="193432" cy="184888"/>
            </a:xfrm>
            <a:custGeom>
              <a:avLst/>
              <a:gdLst/>
              <a:ahLst/>
              <a:cxnLst/>
              <a:rect l="l" t="t" r="r" b="b"/>
              <a:pathLst>
                <a:path w="2220" h="2122" extrusionOk="0">
                  <a:moveTo>
                    <a:pt x="629" y="0"/>
                  </a:moveTo>
                  <a:cubicBezTo>
                    <a:pt x="555" y="1294"/>
                    <a:pt x="1" y="1849"/>
                    <a:pt x="1" y="1849"/>
                  </a:cubicBezTo>
                  <a:cubicBezTo>
                    <a:pt x="1" y="1849"/>
                    <a:pt x="497" y="2121"/>
                    <a:pt x="986" y="2121"/>
                  </a:cubicBezTo>
                  <a:cubicBezTo>
                    <a:pt x="1341" y="2121"/>
                    <a:pt x="1694" y="1977"/>
                    <a:pt x="1849" y="1479"/>
                  </a:cubicBezTo>
                  <a:cubicBezTo>
                    <a:pt x="2219" y="74"/>
                    <a:pt x="629" y="0"/>
                    <a:pt x="62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9" name="Google Shape;599;p35"/>
            <p:cNvSpPr/>
            <p:nvPr/>
          </p:nvSpPr>
          <p:spPr>
            <a:xfrm rot="1314147">
              <a:off x="5941255" y="3321019"/>
              <a:ext cx="508936" cy="268881"/>
            </a:xfrm>
            <a:custGeom>
              <a:avLst/>
              <a:gdLst/>
              <a:ahLst/>
              <a:cxnLst/>
              <a:rect l="l" t="t" r="r" b="b"/>
              <a:pathLst>
                <a:path w="5841" h="3086" extrusionOk="0">
                  <a:moveTo>
                    <a:pt x="2275" y="1"/>
                  </a:moveTo>
                  <a:cubicBezTo>
                    <a:pt x="713" y="1"/>
                    <a:pt x="1" y="1298"/>
                    <a:pt x="1182" y="2236"/>
                  </a:cubicBezTo>
                  <a:cubicBezTo>
                    <a:pt x="2180" y="3049"/>
                    <a:pt x="3659" y="2716"/>
                    <a:pt x="4509" y="2901"/>
                  </a:cubicBezTo>
                  <a:cubicBezTo>
                    <a:pt x="4916" y="3012"/>
                    <a:pt x="5286" y="3086"/>
                    <a:pt x="5286" y="3086"/>
                  </a:cubicBezTo>
                  <a:cubicBezTo>
                    <a:pt x="5544" y="1718"/>
                    <a:pt x="5840" y="1237"/>
                    <a:pt x="5840" y="1237"/>
                  </a:cubicBezTo>
                  <a:cubicBezTo>
                    <a:pt x="5840" y="1237"/>
                    <a:pt x="3955" y="91"/>
                    <a:pt x="2587" y="17"/>
                  </a:cubicBezTo>
                  <a:cubicBezTo>
                    <a:pt x="2479" y="6"/>
                    <a:pt x="2375" y="1"/>
                    <a:pt x="2275"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0" name="Google Shape;600;p35"/>
            <p:cNvSpPr/>
            <p:nvPr/>
          </p:nvSpPr>
          <p:spPr>
            <a:xfrm rot="1314147">
              <a:off x="5859412" y="3663763"/>
              <a:ext cx="156576" cy="180706"/>
            </a:xfrm>
            <a:custGeom>
              <a:avLst/>
              <a:gdLst/>
              <a:ahLst/>
              <a:cxnLst/>
              <a:rect l="l" t="t" r="r" b="b"/>
              <a:pathLst>
                <a:path w="1797" h="2074" extrusionOk="0">
                  <a:moveTo>
                    <a:pt x="706" y="1"/>
                  </a:moveTo>
                  <a:cubicBezTo>
                    <a:pt x="332" y="1"/>
                    <a:pt x="0" y="107"/>
                    <a:pt x="0" y="107"/>
                  </a:cubicBezTo>
                  <a:cubicBezTo>
                    <a:pt x="0" y="107"/>
                    <a:pt x="444" y="809"/>
                    <a:pt x="259" y="2066"/>
                  </a:cubicBezTo>
                  <a:cubicBezTo>
                    <a:pt x="259" y="2066"/>
                    <a:pt x="326" y="2074"/>
                    <a:pt x="433" y="2074"/>
                  </a:cubicBezTo>
                  <a:cubicBezTo>
                    <a:pt x="835" y="2074"/>
                    <a:pt x="1796" y="1958"/>
                    <a:pt x="1738" y="846"/>
                  </a:cubicBezTo>
                  <a:cubicBezTo>
                    <a:pt x="1677" y="157"/>
                    <a:pt x="1160" y="1"/>
                    <a:pt x="70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1" name="Google Shape;601;p35"/>
            <p:cNvSpPr/>
            <p:nvPr/>
          </p:nvSpPr>
          <p:spPr>
            <a:xfrm rot="1314147">
              <a:off x="5307740" y="3509109"/>
              <a:ext cx="502575" cy="244223"/>
            </a:xfrm>
            <a:custGeom>
              <a:avLst/>
              <a:gdLst/>
              <a:ahLst/>
              <a:cxnLst/>
              <a:rect l="l" t="t" r="r" b="b"/>
              <a:pathLst>
                <a:path w="5768" h="2803" extrusionOk="0">
                  <a:moveTo>
                    <a:pt x="2661" y="1"/>
                  </a:moveTo>
                  <a:cubicBezTo>
                    <a:pt x="2231" y="1"/>
                    <a:pt x="1791" y="76"/>
                    <a:pt x="1368" y="306"/>
                  </a:cubicBezTo>
                  <a:cubicBezTo>
                    <a:pt x="0" y="1046"/>
                    <a:pt x="555" y="2562"/>
                    <a:pt x="2330" y="2783"/>
                  </a:cubicBezTo>
                  <a:cubicBezTo>
                    <a:pt x="2454" y="2797"/>
                    <a:pt x="2584" y="2803"/>
                    <a:pt x="2718" y="2803"/>
                  </a:cubicBezTo>
                  <a:cubicBezTo>
                    <a:pt x="4057" y="2803"/>
                    <a:pt x="5768" y="2192"/>
                    <a:pt x="5768" y="2192"/>
                  </a:cubicBezTo>
                  <a:cubicBezTo>
                    <a:pt x="5768" y="2192"/>
                    <a:pt x="5583" y="1674"/>
                    <a:pt x="5583" y="269"/>
                  </a:cubicBezTo>
                  <a:lnTo>
                    <a:pt x="4807" y="269"/>
                  </a:lnTo>
                  <a:cubicBezTo>
                    <a:pt x="4251" y="269"/>
                    <a:pt x="3473" y="1"/>
                    <a:pt x="266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602" name="Google Shape;602;p35"/>
          <p:cNvGrpSpPr/>
          <p:nvPr/>
        </p:nvGrpSpPr>
        <p:grpSpPr>
          <a:xfrm>
            <a:off x="3341173" y="3639519"/>
            <a:ext cx="1645313" cy="1721491"/>
            <a:chOff x="384954" y="1243964"/>
            <a:chExt cx="1233985" cy="1291118"/>
          </a:xfrm>
        </p:grpSpPr>
        <p:sp>
          <p:nvSpPr>
            <p:cNvPr id="603" name="Google Shape;603;p35"/>
            <p:cNvSpPr/>
            <p:nvPr/>
          </p:nvSpPr>
          <p:spPr>
            <a:xfrm rot="-1301193">
              <a:off x="706411" y="1341120"/>
              <a:ext cx="735921" cy="1096807"/>
            </a:xfrm>
            <a:custGeom>
              <a:avLst/>
              <a:gdLst/>
              <a:ahLst/>
              <a:cxnLst/>
              <a:rect l="l" t="t" r="r" b="b"/>
              <a:pathLst>
                <a:path w="61111" h="91079" extrusionOk="0">
                  <a:moveTo>
                    <a:pt x="58313" y="0"/>
                  </a:moveTo>
                  <a:cubicBezTo>
                    <a:pt x="57951" y="0"/>
                    <a:pt x="57372" y="289"/>
                    <a:pt x="57108" y="369"/>
                  </a:cubicBezTo>
                  <a:cubicBezTo>
                    <a:pt x="56707" y="435"/>
                    <a:pt x="56274" y="535"/>
                    <a:pt x="55940" y="669"/>
                  </a:cubicBezTo>
                  <a:cubicBezTo>
                    <a:pt x="55896" y="680"/>
                    <a:pt x="55850" y="685"/>
                    <a:pt x="55803" y="685"/>
                  </a:cubicBezTo>
                  <a:cubicBezTo>
                    <a:pt x="55418" y="685"/>
                    <a:pt x="54936" y="358"/>
                    <a:pt x="54639" y="269"/>
                  </a:cubicBezTo>
                  <a:cubicBezTo>
                    <a:pt x="54397" y="215"/>
                    <a:pt x="53656" y="74"/>
                    <a:pt x="53151" y="74"/>
                  </a:cubicBezTo>
                  <a:cubicBezTo>
                    <a:pt x="53030" y="74"/>
                    <a:pt x="52922" y="82"/>
                    <a:pt x="52838" y="102"/>
                  </a:cubicBezTo>
                  <a:cubicBezTo>
                    <a:pt x="52603" y="180"/>
                    <a:pt x="51968" y="212"/>
                    <a:pt x="51362" y="212"/>
                  </a:cubicBezTo>
                  <a:cubicBezTo>
                    <a:pt x="50933" y="212"/>
                    <a:pt x="50518" y="196"/>
                    <a:pt x="50269" y="169"/>
                  </a:cubicBezTo>
                  <a:cubicBezTo>
                    <a:pt x="50150" y="150"/>
                    <a:pt x="50040" y="141"/>
                    <a:pt x="49938" y="141"/>
                  </a:cubicBezTo>
                  <a:cubicBezTo>
                    <a:pt x="49499" y="141"/>
                    <a:pt x="49206" y="294"/>
                    <a:pt x="48935" y="402"/>
                  </a:cubicBezTo>
                  <a:cubicBezTo>
                    <a:pt x="48602" y="535"/>
                    <a:pt x="48001" y="1069"/>
                    <a:pt x="47801" y="1236"/>
                  </a:cubicBezTo>
                  <a:cubicBezTo>
                    <a:pt x="47630" y="1378"/>
                    <a:pt x="46854" y="1738"/>
                    <a:pt x="46339" y="1738"/>
                  </a:cubicBezTo>
                  <a:cubicBezTo>
                    <a:pt x="46250" y="1738"/>
                    <a:pt x="46169" y="1728"/>
                    <a:pt x="46100" y="1703"/>
                  </a:cubicBezTo>
                  <a:cubicBezTo>
                    <a:pt x="46031" y="1678"/>
                    <a:pt x="45949" y="1668"/>
                    <a:pt x="45858" y="1668"/>
                  </a:cubicBezTo>
                  <a:cubicBezTo>
                    <a:pt x="45328" y="1668"/>
                    <a:pt x="44498" y="2033"/>
                    <a:pt x="44299" y="2203"/>
                  </a:cubicBezTo>
                  <a:cubicBezTo>
                    <a:pt x="44065" y="2403"/>
                    <a:pt x="43331" y="3004"/>
                    <a:pt x="43031" y="3204"/>
                  </a:cubicBezTo>
                  <a:cubicBezTo>
                    <a:pt x="42764" y="3404"/>
                    <a:pt x="42497" y="3938"/>
                    <a:pt x="42264" y="4038"/>
                  </a:cubicBezTo>
                  <a:cubicBezTo>
                    <a:pt x="41997" y="4105"/>
                    <a:pt x="40162" y="4538"/>
                    <a:pt x="39895" y="4738"/>
                  </a:cubicBezTo>
                  <a:cubicBezTo>
                    <a:pt x="39595" y="4939"/>
                    <a:pt x="39095" y="5706"/>
                    <a:pt x="38761" y="6006"/>
                  </a:cubicBezTo>
                  <a:cubicBezTo>
                    <a:pt x="38394" y="6240"/>
                    <a:pt x="37093" y="6273"/>
                    <a:pt x="36760" y="6540"/>
                  </a:cubicBezTo>
                  <a:cubicBezTo>
                    <a:pt x="36360" y="6773"/>
                    <a:pt x="34992" y="7440"/>
                    <a:pt x="34992" y="7440"/>
                  </a:cubicBezTo>
                  <a:cubicBezTo>
                    <a:pt x="34992" y="7440"/>
                    <a:pt x="34961" y="8580"/>
                    <a:pt x="34840" y="8580"/>
                  </a:cubicBezTo>
                  <a:cubicBezTo>
                    <a:pt x="34835" y="8580"/>
                    <a:pt x="34830" y="8578"/>
                    <a:pt x="34825" y="8575"/>
                  </a:cubicBezTo>
                  <a:cubicBezTo>
                    <a:pt x="34692" y="8508"/>
                    <a:pt x="33691" y="7674"/>
                    <a:pt x="33357" y="7507"/>
                  </a:cubicBezTo>
                  <a:cubicBezTo>
                    <a:pt x="33298" y="7477"/>
                    <a:pt x="33187" y="7465"/>
                    <a:pt x="33043" y="7465"/>
                  </a:cubicBezTo>
                  <a:cubicBezTo>
                    <a:pt x="32378" y="7465"/>
                    <a:pt x="31014" y="7737"/>
                    <a:pt x="30822" y="7874"/>
                  </a:cubicBezTo>
                  <a:cubicBezTo>
                    <a:pt x="30622" y="8041"/>
                    <a:pt x="29521" y="8841"/>
                    <a:pt x="29421" y="8941"/>
                  </a:cubicBezTo>
                  <a:cubicBezTo>
                    <a:pt x="29288" y="9075"/>
                    <a:pt x="28554" y="9408"/>
                    <a:pt x="28354" y="9542"/>
                  </a:cubicBezTo>
                  <a:cubicBezTo>
                    <a:pt x="28220" y="9709"/>
                    <a:pt x="26986" y="10076"/>
                    <a:pt x="26986" y="10443"/>
                  </a:cubicBezTo>
                  <a:cubicBezTo>
                    <a:pt x="26986" y="10843"/>
                    <a:pt x="26352" y="11343"/>
                    <a:pt x="26252" y="11577"/>
                  </a:cubicBezTo>
                  <a:cubicBezTo>
                    <a:pt x="26086" y="11844"/>
                    <a:pt x="25318" y="12010"/>
                    <a:pt x="24918" y="12210"/>
                  </a:cubicBezTo>
                  <a:cubicBezTo>
                    <a:pt x="24484" y="12411"/>
                    <a:pt x="23751" y="13044"/>
                    <a:pt x="23317" y="13211"/>
                  </a:cubicBezTo>
                  <a:cubicBezTo>
                    <a:pt x="23225" y="13249"/>
                    <a:pt x="23107" y="13263"/>
                    <a:pt x="22976" y="13263"/>
                  </a:cubicBezTo>
                  <a:cubicBezTo>
                    <a:pt x="22647" y="13263"/>
                    <a:pt x="22236" y="13176"/>
                    <a:pt x="21965" y="13176"/>
                  </a:cubicBezTo>
                  <a:cubicBezTo>
                    <a:pt x="21875" y="13176"/>
                    <a:pt x="21800" y="13186"/>
                    <a:pt x="21749" y="13211"/>
                  </a:cubicBezTo>
                  <a:cubicBezTo>
                    <a:pt x="21728" y="13220"/>
                    <a:pt x="21704" y="13225"/>
                    <a:pt x="21675" y="13225"/>
                  </a:cubicBezTo>
                  <a:cubicBezTo>
                    <a:pt x="21292" y="13225"/>
                    <a:pt x="20265" y="12444"/>
                    <a:pt x="20048" y="12444"/>
                  </a:cubicBezTo>
                  <a:cubicBezTo>
                    <a:pt x="19781" y="12444"/>
                    <a:pt x="18313" y="12210"/>
                    <a:pt x="18046" y="12110"/>
                  </a:cubicBezTo>
                  <a:cubicBezTo>
                    <a:pt x="18037" y="12109"/>
                    <a:pt x="18027" y="12109"/>
                    <a:pt x="18017" y="12109"/>
                  </a:cubicBezTo>
                  <a:cubicBezTo>
                    <a:pt x="17753" y="12109"/>
                    <a:pt x="17400" y="12514"/>
                    <a:pt x="17079" y="12611"/>
                  </a:cubicBezTo>
                  <a:cubicBezTo>
                    <a:pt x="16779" y="12744"/>
                    <a:pt x="16112" y="13745"/>
                    <a:pt x="15912" y="13878"/>
                  </a:cubicBezTo>
                  <a:cubicBezTo>
                    <a:pt x="15711" y="14045"/>
                    <a:pt x="14878" y="14912"/>
                    <a:pt x="14577" y="15012"/>
                  </a:cubicBezTo>
                  <a:cubicBezTo>
                    <a:pt x="14534" y="15017"/>
                    <a:pt x="14476" y="15019"/>
                    <a:pt x="14406" y="15019"/>
                  </a:cubicBezTo>
                  <a:cubicBezTo>
                    <a:pt x="13987" y="15019"/>
                    <a:pt x="13162" y="14946"/>
                    <a:pt x="12876" y="14946"/>
                  </a:cubicBezTo>
                  <a:cubicBezTo>
                    <a:pt x="12543" y="14946"/>
                    <a:pt x="11975" y="15580"/>
                    <a:pt x="11809" y="15680"/>
                  </a:cubicBezTo>
                  <a:cubicBezTo>
                    <a:pt x="11642" y="15746"/>
                    <a:pt x="10608" y="16547"/>
                    <a:pt x="10474" y="16580"/>
                  </a:cubicBezTo>
                  <a:cubicBezTo>
                    <a:pt x="10469" y="16584"/>
                    <a:pt x="10462" y="16585"/>
                    <a:pt x="10453" y="16585"/>
                  </a:cubicBezTo>
                  <a:cubicBezTo>
                    <a:pt x="10295" y="16585"/>
                    <a:pt x="9598" y="16043"/>
                    <a:pt x="9440" y="15980"/>
                  </a:cubicBezTo>
                  <a:cubicBezTo>
                    <a:pt x="9274" y="15880"/>
                    <a:pt x="7739" y="14379"/>
                    <a:pt x="7539" y="14379"/>
                  </a:cubicBezTo>
                  <a:cubicBezTo>
                    <a:pt x="7305" y="14379"/>
                    <a:pt x="6605" y="13478"/>
                    <a:pt x="6205" y="13345"/>
                  </a:cubicBezTo>
                  <a:cubicBezTo>
                    <a:pt x="6147" y="13327"/>
                    <a:pt x="6083" y="13319"/>
                    <a:pt x="6014" y="13319"/>
                  </a:cubicBezTo>
                  <a:cubicBezTo>
                    <a:pt x="5562" y="13319"/>
                    <a:pt x="4911" y="13654"/>
                    <a:pt x="4737" y="13712"/>
                  </a:cubicBezTo>
                  <a:cubicBezTo>
                    <a:pt x="4725" y="13717"/>
                    <a:pt x="4711" y="13720"/>
                    <a:pt x="4696" y="13720"/>
                  </a:cubicBezTo>
                  <a:cubicBezTo>
                    <a:pt x="4445" y="13720"/>
                    <a:pt x="3726" y="13005"/>
                    <a:pt x="3569" y="12911"/>
                  </a:cubicBezTo>
                  <a:cubicBezTo>
                    <a:pt x="3407" y="12846"/>
                    <a:pt x="2609" y="12209"/>
                    <a:pt x="2291" y="12209"/>
                  </a:cubicBezTo>
                  <a:cubicBezTo>
                    <a:pt x="2283" y="12209"/>
                    <a:pt x="2276" y="12210"/>
                    <a:pt x="2269" y="12210"/>
                  </a:cubicBezTo>
                  <a:cubicBezTo>
                    <a:pt x="2254" y="12212"/>
                    <a:pt x="2236" y="12213"/>
                    <a:pt x="2215" y="12213"/>
                  </a:cubicBezTo>
                  <a:cubicBezTo>
                    <a:pt x="1788" y="12213"/>
                    <a:pt x="34" y="11910"/>
                    <a:pt x="34" y="11910"/>
                  </a:cubicBezTo>
                  <a:lnTo>
                    <a:pt x="0" y="11910"/>
                  </a:lnTo>
                  <a:lnTo>
                    <a:pt x="0" y="88265"/>
                  </a:lnTo>
                  <a:lnTo>
                    <a:pt x="601" y="88999"/>
                  </a:lnTo>
                  <a:cubicBezTo>
                    <a:pt x="601" y="88999"/>
                    <a:pt x="2635" y="88498"/>
                    <a:pt x="2969" y="88265"/>
                  </a:cubicBezTo>
                  <a:cubicBezTo>
                    <a:pt x="3303" y="87998"/>
                    <a:pt x="3770" y="87898"/>
                    <a:pt x="4070" y="87898"/>
                  </a:cubicBezTo>
                  <a:cubicBezTo>
                    <a:pt x="4303" y="87898"/>
                    <a:pt x="5271" y="88332"/>
                    <a:pt x="5638" y="88432"/>
                  </a:cubicBezTo>
                  <a:cubicBezTo>
                    <a:pt x="5658" y="88435"/>
                    <a:pt x="5680" y="88437"/>
                    <a:pt x="5702" y="88437"/>
                  </a:cubicBezTo>
                  <a:cubicBezTo>
                    <a:pt x="6088" y="88437"/>
                    <a:pt x="6788" y="87931"/>
                    <a:pt x="7072" y="87931"/>
                  </a:cubicBezTo>
                  <a:cubicBezTo>
                    <a:pt x="7339" y="87931"/>
                    <a:pt x="8606" y="87097"/>
                    <a:pt x="8606" y="87097"/>
                  </a:cubicBezTo>
                  <a:cubicBezTo>
                    <a:pt x="8606" y="87097"/>
                    <a:pt x="9607" y="88165"/>
                    <a:pt x="9774" y="88232"/>
                  </a:cubicBezTo>
                  <a:cubicBezTo>
                    <a:pt x="9783" y="88233"/>
                    <a:pt x="9793" y="88234"/>
                    <a:pt x="9805" y="88234"/>
                  </a:cubicBezTo>
                  <a:cubicBezTo>
                    <a:pt x="10071" y="88234"/>
                    <a:pt x="11118" y="87895"/>
                    <a:pt x="11342" y="87831"/>
                  </a:cubicBezTo>
                  <a:cubicBezTo>
                    <a:pt x="11609" y="87831"/>
                    <a:pt x="12142" y="87431"/>
                    <a:pt x="12242" y="87331"/>
                  </a:cubicBezTo>
                  <a:cubicBezTo>
                    <a:pt x="12246" y="87330"/>
                    <a:pt x="12251" y="87329"/>
                    <a:pt x="12258" y="87329"/>
                  </a:cubicBezTo>
                  <a:cubicBezTo>
                    <a:pt x="12448" y="87329"/>
                    <a:pt x="13918" y="87775"/>
                    <a:pt x="14144" y="88065"/>
                  </a:cubicBezTo>
                  <a:cubicBezTo>
                    <a:pt x="14411" y="88298"/>
                    <a:pt x="16112" y="89166"/>
                    <a:pt x="16312" y="89299"/>
                  </a:cubicBezTo>
                  <a:cubicBezTo>
                    <a:pt x="16512" y="89432"/>
                    <a:pt x="16912" y="89666"/>
                    <a:pt x="17246" y="89833"/>
                  </a:cubicBezTo>
                  <a:cubicBezTo>
                    <a:pt x="17579" y="89999"/>
                    <a:pt x="18547" y="90433"/>
                    <a:pt x="18980" y="90500"/>
                  </a:cubicBezTo>
                  <a:cubicBezTo>
                    <a:pt x="19379" y="90592"/>
                    <a:pt x="21244" y="91079"/>
                    <a:pt x="21724" y="91079"/>
                  </a:cubicBezTo>
                  <a:cubicBezTo>
                    <a:pt x="21766" y="91079"/>
                    <a:pt x="21797" y="91075"/>
                    <a:pt x="21816" y="91067"/>
                  </a:cubicBezTo>
                  <a:cubicBezTo>
                    <a:pt x="22083" y="90933"/>
                    <a:pt x="22917" y="90433"/>
                    <a:pt x="23150" y="90400"/>
                  </a:cubicBezTo>
                  <a:cubicBezTo>
                    <a:pt x="23417" y="90333"/>
                    <a:pt x="23717" y="89799"/>
                    <a:pt x="24084" y="89766"/>
                  </a:cubicBezTo>
                  <a:cubicBezTo>
                    <a:pt x="24096" y="89765"/>
                    <a:pt x="24108" y="89764"/>
                    <a:pt x="24121" y="89764"/>
                  </a:cubicBezTo>
                  <a:cubicBezTo>
                    <a:pt x="24468" y="89764"/>
                    <a:pt x="25149" y="90146"/>
                    <a:pt x="25490" y="90146"/>
                  </a:cubicBezTo>
                  <a:cubicBezTo>
                    <a:pt x="25526" y="90146"/>
                    <a:pt x="25558" y="90142"/>
                    <a:pt x="25585" y="90133"/>
                  </a:cubicBezTo>
                  <a:cubicBezTo>
                    <a:pt x="25852" y="90066"/>
                    <a:pt x="27053" y="89833"/>
                    <a:pt x="27487" y="89633"/>
                  </a:cubicBezTo>
                  <a:cubicBezTo>
                    <a:pt x="27954" y="89432"/>
                    <a:pt x="28821" y="87931"/>
                    <a:pt x="29154" y="87598"/>
                  </a:cubicBezTo>
                  <a:cubicBezTo>
                    <a:pt x="29488" y="87264"/>
                    <a:pt x="29888" y="85930"/>
                    <a:pt x="30122" y="85596"/>
                  </a:cubicBezTo>
                  <a:cubicBezTo>
                    <a:pt x="30355" y="85263"/>
                    <a:pt x="31156" y="85163"/>
                    <a:pt x="31589" y="85096"/>
                  </a:cubicBezTo>
                  <a:cubicBezTo>
                    <a:pt x="31990" y="84996"/>
                    <a:pt x="33791" y="84229"/>
                    <a:pt x="33958" y="84095"/>
                  </a:cubicBezTo>
                  <a:cubicBezTo>
                    <a:pt x="34110" y="83974"/>
                    <a:pt x="35975" y="83548"/>
                    <a:pt x="36535" y="83548"/>
                  </a:cubicBezTo>
                  <a:cubicBezTo>
                    <a:pt x="36590" y="83548"/>
                    <a:pt x="36633" y="83553"/>
                    <a:pt x="36660" y="83562"/>
                  </a:cubicBezTo>
                  <a:cubicBezTo>
                    <a:pt x="36910" y="83624"/>
                    <a:pt x="37426" y="84304"/>
                    <a:pt x="37626" y="84304"/>
                  </a:cubicBezTo>
                  <a:cubicBezTo>
                    <a:pt x="37639" y="84304"/>
                    <a:pt x="37650" y="84302"/>
                    <a:pt x="37660" y="84295"/>
                  </a:cubicBezTo>
                  <a:cubicBezTo>
                    <a:pt x="37827" y="84229"/>
                    <a:pt x="38928" y="83795"/>
                    <a:pt x="39295" y="83662"/>
                  </a:cubicBezTo>
                  <a:cubicBezTo>
                    <a:pt x="39345" y="83642"/>
                    <a:pt x="39399" y="83634"/>
                    <a:pt x="39455" y="83634"/>
                  </a:cubicBezTo>
                  <a:cubicBezTo>
                    <a:pt x="39890" y="83634"/>
                    <a:pt x="40482" y="84140"/>
                    <a:pt x="40629" y="84229"/>
                  </a:cubicBezTo>
                  <a:cubicBezTo>
                    <a:pt x="40829" y="84295"/>
                    <a:pt x="42164" y="85396"/>
                    <a:pt x="42164" y="85396"/>
                  </a:cubicBezTo>
                  <a:cubicBezTo>
                    <a:pt x="42164" y="85396"/>
                    <a:pt x="43354" y="85732"/>
                    <a:pt x="43574" y="85732"/>
                  </a:cubicBezTo>
                  <a:cubicBezTo>
                    <a:pt x="43584" y="85732"/>
                    <a:pt x="43592" y="85731"/>
                    <a:pt x="43598" y="85730"/>
                  </a:cubicBezTo>
                  <a:cubicBezTo>
                    <a:pt x="43731" y="85663"/>
                    <a:pt x="45533" y="85430"/>
                    <a:pt x="45900" y="85329"/>
                  </a:cubicBezTo>
                  <a:cubicBezTo>
                    <a:pt x="46267" y="85263"/>
                    <a:pt x="46500" y="84629"/>
                    <a:pt x="47000" y="84295"/>
                  </a:cubicBezTo>
                  <a:cubicBezTo>
                    <a:pt x="47501" y="83928"/>
                    <a:pt x="47934" y="83328"/>
                    <a:pt x="48168" y="82994"/>
                  </a:cubicBezTo>
                  <a:cubicBezTo>
                    <a:pt x="48435" y="82661"/>
                    <a:pt x="48768" y="82060"/>
                    <a:pt x="49169" y="81927"/>
                  </a:cubicBezTo>
                  <a:cubicBezTo>
                    <a:pt x="49602" y="81794"/>
                    <a:pt x="51037" y="81527"/>
                    <a:pt x="51337" y="81427"/>
                  </a:cubicBezTo>
                  <a:cubicBezTo>
                    <a:pt x="51637" y="81327"/>
                    <a:pt x="52438" y="81260"/>
                    <a:pt x="52938" y="81260"/>
                  </a:cubicBezTo>
                  <a:cubicBezTo>
                    <a:pt x="53438" y="81260"/>
                    <a:pt x="54172" y="80960"/>
                    <a:pt x="54606" y="80760"/>
                  </a:cubicBezTo>
                  <a:cubicBezTo>
                    <a:pt x="55006" y="80559"/>
                    <a:pt x="55306" y="80326"/>
                    <a:pt x="55507" y="80259"/>
                  </a:cubicBezTo>
                  <a:cubicBezTo>
                    <a:pt x="55529" y="80253"/>
                    <a:pt x="55557" y="80250"/>
                    <a:pt x="55591" y="80250"/>
                  </a:cubicBezTo>
                  <a:cubicBezTo>
                    <a:pt x="55813" y="80250"/>
                    <a:pt x="56268" y="80364"/>
                    <a:pt x="56698" y="80364"/>
                  </a:cubicBezTo>
                  <a:cubicBezTo>
                    <a:pt x="56906" y="80364"/>
                    <a:pt x="57107" y="80338"/>
                    <a:pt x="57274" y="80259"/>
                  </a:cubicBezTo>
                  <a:cubicBezTo>
                    <a:pt x="57808" y="80026"/>
                    <a:pt x="61111" y="79225"/>
                    <a:pt x="61111" y="79225"/>
                  </a:cubicBezTo>
                  <a:lnTo>
                    <a:pt x="61111" y="1570"/>
                  </a:lnTo>
                  <a:cubicBezTo>
                    <a:pt x="61111" y="1570"/>
                    <a:pt x="58842" y="335"/>
                    <a:pt x="58542" y="68"/>
                  </a:cubicBezTo>
                  <a:cubicBezTo>
                    <a:pt x="58487" y="20"/>
                    <a:pt x="58407" y="0"/>
                    <a:pt x="58313" y="0"/>
                  </a:cubicBezTo>
                  <a:close/>
                </a:path>
              </a:pathLst>
            </a:custGeom>
            <a:solidFill>
              <a:schemeClr val="lt1"/>
            </a:solidFill>
            <a:ln>
              <a:noFill/>
            </a:ln>
            <a:effectLst>
              <a:outerShdw blurRad="85725" dist="19050" dir="5640000" algn="bl" rotWithShape="0">
                <a:srgbClr val="000000">
                  <a:alpha val="25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4" name="Google Shape;604;p35"/>
            <p:cNvSpPr/>
            <p:nvPr/>
          </p:nvSpPr>
          <p:spPr>
            <a:xfrm rot="2175489">
              <a:off x="519651" y="1432467"/>
              <a:ext cx="201298" cy="521379"/>
            </a:xfrm>
            <a:custGeom>
              <a:avLst/>
              <a:gdLst/>
              <a:ahLst/>
              <a:cxnLst/>
              <a:rect l="l" t="t" r="r" b="b"/>
              <a:pathLst>
                <a:path w="3883" h="10057" extrusionOk="0">
                  <a:moveTo>
                    <a:pt x="2884" y="0"/>
                  </a:moveTo>
                  <a:cubicBezTo>
                    <a:pt x="2737" y="703"/>
                    <a:pt x="2737" y="1442"/>
                    <a:pt x="2330" y="1923"/>
                  </a:cubicBezTo>
                  <a:cubicBezTo>
                    <a:pt x="2205" y="1486"/>
                    <a:pt x="2186" y="603"/>
                    <a:pt x="1939" y="603"/>
                  </a:cubicBezTo>
                  <a:cubicBezTo>
                    <a:pt x="1893" y="603"/>
                    <a:pt x="1839" y="633"/>
                    <a:pt x="1775" y="703"/>
                  </a:cubicBezTo>
                  <a:cubicBezTo>
                    <a:pt x="1627" y="703"/>
                    <a:pt x="1332" y="1442"/>
                    <a:pt x="1332" y="1923"/>
                  </a:cubicBezTo>
                  <a:cubicBezTo>
                    <a:pt x="1048" y="1312"/>
                    <a:pt x="803" y="1113"/>
                    <a:pt x="552" y="1113"/>
                  </a:cubicBezTo>
                  <a:cubicBezTo>
                    <a:pt x="377" y="1113"/>
                    <a:pt x="198" y="1210"/>
                    <a:pt x="1" y="1331"/>
                  </a:cubicBezTo>
                  <a:lnTo>
                    <a:pt x="1" y="9132"/>
                  </a:lnTo>
                  <a:cubicBezTo>
                    <a:pt x="149" y="9317"/>
                    <a:pt x="260" y="9576"/>
                    <a:pt x="370" y="10056"/>
                  </a:cubicBezTo>
                  <a:cubicBezTo>
                    <a:pt x="666" y="9760"/>
                    <a:pt x="666" y="8836"/>
                    <a:pt x="925" y="8836"/>
                  </a:cubicBezTo>
                  <a:cubicBezTo>
                    <a:pt x="1178" y="8836"/>
                    <a:pt x="1295" y="9861"/>
                    <a:pt x="1601" y="9861"/>
                  </a:cubicBezTo>
                  <a:cubicBezTo>
                    <a:pt x="1653" y="9861"/>
                    <a:pt x="1711" y="9831"/>
                    <a:pt x="1775" y="9760"/>
                  </a:cubicBezTo>
                  <a:cubicBezTo>
                    <a:pt x="1886" y="9539"/>
                    <a:pt x="2034" y="8799"/>
                    <a:pt x="2182" y="8356"/>
                  </a:cubicBezTo>
                  <a:cubicBezTo>
                    <a:pt x="2330" y="8799"/>
                    <a:pt x="2441" y="9539"/>
                    <a:pt x="2884" y="10019"/>
                  </a:cubicBezTo>
                  <a:cubicBezTo>
                    <a:pt x="2984" y="9556"/>
                    <a:pt x="3113" y="8765"/>
                    <a:pt x="3351" y="8765"/>
                  </a:cubicBezTo>
                  <a:cubicBezTo>
                    <a:pt x="3379" y="8765"/>
                    <a:pt x="3408" y="8776"/>
                    <a:pt x="3439" y="8799"/>
                  </a:cubicBezTo>
                  <a:cubicBezTo>
                    <a:pt x="3698" y="8799"/>
                    <a:pt x="3550" y="9502"/>
                    <a:pt x="3846" y="9982"/>
                  </a:cubicBezTo>
                  <a:cubicBezTo>
                    <a:pt x="3846" y="9871"/>
                    <a:pt x="3846" y="9723"/>
                    <a:pt x="3883" y="9613"/>
                  </a:cubicBezTo>
                  <a:lnTo>
                    <a:pt x="3883" y="296"/>
                  </a:lnTo>
                  <a:cubicBezTo>
                    <a:pt x="3624" y="444"/>
                    <a:pt x="3809" y="1516"/>
                    <a:pt x="3439" y="1923"/>
                  </a:cubicBezTo>
                  <a:cubicBezTo>
                    <a:pt x="3291" y="1220"/>
                    <a:pt x="3143" y="481"/>
                    <a:pt x="2884" y="0"/>
                  </a:cubicBezTo>
                  <a:close/>
                </a:path>
              </a:pathLst>
            </a:custGeom>
            <a:solidFill>
              <a:srgbClr val="FFE0BC">
                <a:alpha val="333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5" name="Google Shape;605;p35"/>
            <p:cNvSpPr/>
            <p:nvPr/>
          </p:nvSpPr>
          <p:spPr>
            <a:xfrm rot="3194118">
              <a:off x="821413" y="1704266"/>
              <a:ext cx="505934" cy="484753"/>
            </a:xfrm>
            <a:custGeom>
              <a:avLst/>
              <a:gdLst/>
              <a:ahLst/>
              <a:cxnLst/>
              <a:rect l="l" t="t" r="r" b="b"/>
              <a:pathLst>
                <a:path w="25104" h="24053" extrusionOk="0">
                  <a:moveTo>
                    <a:pt x="3175" y="784"/>
                  </a:moveTo>
                  <a:cubicBezTo>
                    <a:pt x="4878" y="784"/>
                    <a:pt x="8042" y="2323"/>
                    <a:pt x="11351" y="5304"/>
                  </a:cubicBezTo>
                  <a:lnTo>
                    <a:pt x="9502" y="7153"/>
                  </a:lnTo>
                  <a:cubicBezTo>
                    <a:pt x="6249" y="3862"/>
                    <a:pt x="4031" y="2014"/>
                    <a:pt x="2219" y="1052"/>
                  </a:cubicBezTo>
                  <a:cubicBezTo>
                    <a:pt x="2441" y="873"/>
                    <a:pt x="2766" y="784"/>
                    <a:pt x="3175" y="784"/>
                  </a:cubicBezTo>
                  <a:close/>
                  <a:moveTo>
                    <a:pt x="12557" y="6117"/>
                  </a:moveTo>
                  <a:cubicBezTo>
                    <a:pt x="12635" y="6117"/>
                    <a:pt x="12719" y="6154"/>
                    <a:pt x="12793" y="6228"/>
                  </a:cubicBezTo>
                  <a:lnTo>
                    <a:pt x="22405" y="15841"/>
                  </a:lnTo>
                  <a:cubicBezTo>
                    <a:pt x="22553" y="15989"/>
                    <a:pt x="22553" y="16173"/>
                    <a:pt x="22405" y="16321"/>
                  </a:cubicBezTo>
                  <a:lnTo>
                    <a:pt x="20630" y="18059"/>
                  </a:lnTo>
                  <a:cubicBezTo>
                    <a:pt x="20575" y="18133"/>
                    <a:pt x="20501" y="18170"/>
                    <a:pt x="20422" y="18170"/>
                  </a:cubicBezTo>
                  <a:cubicBezTo>
                    <a:pt x="20344" y="18170"/>
                    <a:pt x="20261" y="18133"/>
                    <a:pt x="20187" y="18059"/>
                  </a:cubicBezTo>
                  <a:lnTo>
                    <a:pt x="10574" y="8446"/>
                  </a:lnTo>
                  <a:cubicBezTo>
                    <a:pt x="10426" y="8299"/>
                    <a:pt x="10426" y="8114"/>
                    <a:pt x="10574" y="8003"/>
                  </a:cubicBezTo>
                  <a:lnTo>
                    <a:pt x="12349" y="6228"/>
                  </a:lnTo>
                  <a:cubicBezTo>
                    <a:pt x="12404" y="6154"/>
                    <a:pt x="12478" y="6117"/>
                    <a:pt x="12557" y="6117"/>
                  </a:cubicBezTo>
                  <a:close/>
                  <a:moveTo>
                    <a:pt x="24073" y="17809"/>
                  </a:moveTo>
                  <a:cubicBezTo>
                    <a:pt x="24106" y="17809"/>
                    <a:pt x="24143" y="17819"/>
                    <a:pt x="24180" y="17837"/>
                  </a:cubicBezTo>
                  <a:cubicBezTo>
                    <a:pt x="24217" y="17874"/>
                    <a:pt x="24217" y="17985"/>
                    <a:pt x="24180" y="18022"/>
                  </a:cubicBezTo>
                  <a:lnTo>
                    <a:pt x="22257" y="19907"/>
                  </a:lnTo>
                  <a:cubicBezTo>
                    <a:pt x="22239" y="19926"/>
                    <a:pt x="22211" y="19935"/>
                    <a:pt x="22179" y="19935"/>
                  </a:cubicBezTo>
                  <a:cubicBezTo>
                    <a:pt x="22146" y="19935"/>
                    <a:pt x="22109" y="19926"/>
                    <a:pt x="22072" y="19907"/>
                  </a:cubicBezTo>
                  <a:cubicBezTo>
                    <a:pt x="22035" y="19870"/>
                    <a:pt x="22035" y="19760"/>
                    <a:pt x="22072" y="19723"/>
                  </a:cubicBezTo>
                  <a:lnTo>
                    <a:pt x="23995" y="17837"/>
                  </a:lnTo>
                  <a:cubicBezTo>
                    <a:pt x="24013" y="17819"/>
                    <a:pt x="24041" y="17809"/>
                    <a:pt x="24073" y="17809"/>
                  </a:cubicBezTo>
                  <a:close/>
                  <a:moveTo>
                    <a:pt x="3164" y="0"/>
                  </a:moveTo>
                  <a:cubicBezTo>
                    <a:pt x="2515" y="0"/>
                    <a:pt x="1990" y="172"/>
                    <a:pt x="1627" y="535"/>
                  </a:cubicBezTo>
                  <a:cubicBezTo>
                    <a:pt x="1" y="2161"/>
                    <a:pt x="2108" y="6931"/>
                    <a:pt x="6323" y="11404"/>
                  </a:cubicBezTo>
                  <a:cubicBezTo>
                    <a:pt x="6323" y="11959"/>
                    <a:pt x="6397" y="12033"/>
                    <a:pt x="6508" y="12144"/>
                  </a:cubicBezTo>
                  <a:lnTo>
                    <a:pt x="16342" y="21978"/>
                  </a:lnTo>
                  <a:cubicBezTo>
                    <a:pt x="16601" y="22237"/>
                    <a:pt x="17307" y="22540"/>
                    <a:pt x="17870" y="22540"/>
                  </a:cubicBezTo>
                  <a:cubicBezTo>
                    <a:pt x="18030" y="22540"/>
                    <a:pt x="18178" y="22516"/>
                    <a:pt x="18301" y="22458"/>
                  </a:cubicBezTo>
                  <a:lnTo>
                    <a:pt x="18708" y="22865"/>
                  </a:lnTo>
                  <a:lnTo>
                    <a:pt x="18338" y="23235"/>
                  </a:lnTo>
                  <a:cubicBezTo>
                    <a:pt x="18116" y="23457"/>
                    <a:pt x="18116" y="23752"/>
                    <a:pt x="18264" y="23937"/>
                  </a:cubicBezTo>
                  <a:cubicBezTo>
                    <a:pt x="18341" y="24014"/>
                    <a:pt x="18431" y="24053"/>
                    <a:pt x="18526" y="24053"/>
                  </a:cubicBezTo>
                  <a:cubicBezTo>
                    <a:pt x="18658" y="24053"/>
                    <a:pt x="18800" y="23977"/>
                    <a:pt x="18930" y="23826"/>
                  </a:cubicBezTo>
                  <a:lnTo>
                    <a:pt x="24845" y="17911"/>
                  </a:lnTo>
                  <a:cubicBezTo>
                    <a:pt x="25104" y="17689"/>
                    <a:pt x="25104" y="17430"/>
                    <a:pt x="24956" y="17246"/>
                  </a:cubicBezTo>
                  <a:cubicBezTo>
                    <a:pt x="24876" y="17166"/>
                    <a:pt x="24775" y="17127"/>
                    <a:pt x="24669" y="17127"/>
                  </a:cubicBezTo>
                  <a:cubicBezTo>
                    <a:pt x="24529" y="17127"/>
                    <a:pt x="24379" y="17194"/>
                    <a:pt x="24254" y="17319"/>
                  </a:cubicBezTo>
                  <a:lnTo>
                    <a:pt x="23921" y="17652"/>
                  </a:lnTo>
                  <a:lnTo>
                    <a:pt x="23514" y="17246"/>
                  </a:lnTo>
                  <a:cubicBezTo>
                    <a:pt x="23810" y="16691"/>
                    <a:pt x="23366" y="15656"/>
                    <a:pt x="23070" y="15286"/>
                  </a:cubicBezTo>
                  <a:lnTo>
                    <a:pt x="13199" y="5452"/>
                  </a:lnTo>
                  <a:cubicBezTo>
                    <a:pt x="13125" y="5304"/>
                    <a:pt x="13014" y="5230"/>
                    <a:pt x="12423" y="5230"/>
                  </a:cubicBezTo>
                  <a:cubicBezTo>
                    <a:pt x="8969" y="1976"/>
                    <a:pt x="5361" y="0"/>
                    <a:pt x="316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pic>
        <p:nvPicPr>
          <p:cNvPr id="36" name="Picture 35" descr="A picture containing text, screenshot&#10;&#10;Description automatically generated">
            <a:extLst>
              <a:ext uri="{FF2B5EF4-FFF2-40B4-BE49-F238E27FC236}">
                <a16:creationId xmlns:a16="http://schemas.microsoft.com/office/drawing/2014/main" id="{C0C4D478-9178-8D9B-A133-D1B47A170C31}"/>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93144" y="4244814"/>
            <a:ext cx="3179217" cy="996128"/>
          </a:xfrm>
          <a:prstGeom prst="rect">
            <a:avLst/>
          </a:prstGeom>
        </p:spPr>
      </p:pic>
      <p:pic>
        <p:nvPicPr>
          <p:cNvPr id="37" name="Picture 36" descr="A picture containing text, screenshot&#10;&#10;Description automatically generated">
            <a:extLst>
              <a:ext uri="{FF2B5EF4-FFF2-40B4-BE49-F238E27FC236}">
                <a16:creationId xmlns:a16="http://schemas.microsoft.com/office/drawing/2014/main" id="{D9DB9CEB-1C4D-5176-F032-9A0D6D453AD0}"/>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rot="10612953">
            <a:off x="4690473" y="5503036"/>
            <a:ext cx="2728400" cy="854876"/>
          </a:xfrm>
          <a:prstGeom prst="rect">
            <a:avLst/>
          </a:prstGeom>
        </p:spPr>
      </p:pic>
      <p:pic>
        <p:nvPicPr>
          <p:cNvPr id="38" name="Picture 37" descr="A picture containing text, screenshot&#10;&#10;Description automatically generated">
            <a:extLst>
              <a:ext uri="{FF2B5EF4-FFF2-40B4-BE49-F238E27FC236}">
                <a16:creationId xmlns:a16="http://schemas.microsoft.com/office/drawing/2014/main" id="{2CC9D2BB-1F7B-F261-E0B3-209112F20234}"/>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rot="10527507">
            <a:off x="9241121" y="5810874"/>
            <a:ext cx="2599834" cy="814593"/>
          </a:xfrm>
          <a:prstGeom prst="rect">
            <a:avLst/>
          </a:prstGeom>
        </p:spPr>
      </p:pic>
      <p:pic>
        <p:nvPicPr>
          <p:cNvPr id="40" name="Picture 39" descr="A picture containing text, screenshot&#10;&#10;Description automatically generated">
            <a:extLst>
              <a:ext uri="{FF2B5EF4-FFF2-40B4-BE49-F238E27FC236}">
                <a16:creationId xmlns:a16="http://schemas.microsoft.com/office/drawing/2014/main" id="{D25858AD-9DB7-FEC0-F36B-AF4A50834405}"/>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946055" y="4652408"/>
            <a:ext cx="2539893" cy="795812"/>
          </a:xfrm>
          <a:prstGeom prst="rect">
            <a:avLst/>
          </a:prstGeom>
        </p:spPr>
      </p:pic>
      <p:sp>
        <p:nvSpPr>
          <p:cNvPr id="683" name="Google Shape;683;p37"/>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dirty="0"/>
              <a:t>PROJECT DESCRIPTION</a:t>
            </a:r>
            <a:endParaRPr lang="en-CH" dirty="0"/>
          </a:p>
        </p:txBody>
      </p:sp>
      <p:sp>
        <p:nvSpPr>
          <p:cNvPr id="684" name="Google Shape;684;p37"/>
          <p:cNvSpPr txBox="1"/>
          <p:nvPr/>
        </p:nvSpPr>
        <p:spPr>
          <a:xfrm>
            <a:off x="5825117" y="4420000"/>
            <a:ext cx="2728400" cy="546000"/>
          </a:xfrm>
          <a:prstGeom prst="rect">
            <a:avLst/>
          </a:prstGeom>
          <a:noFill/>
          <a:ln>
            <a:noFill/>
          </a:ln>
        </p:spPr>
        <p:txBody>
          <a:bodyPr spcFirstLastPara="1" wrap="square" lIns="0" tIns="121900" rIns="0" bIns="121900" anchor="t" anchorCtr="0">
            <a:noAutofit/>
          </a:bodyPr>
          <a:lstStyle/>
          <a:p>
            <a:pPr algn="ctr" defTabSz="1219170">
              <a:buClr>
                <a:srgbClr val="000000"/>
              </a:buClr>
            </a:pPr>
            <a:r>
              <a:rPr lang="en-US" sz="2800" b="1" kern="0" dirty="0">
                <a:solidFill>
                  <a:srgbClr val="1D1D1D"/>
                </a:solidFill>
                <a:latin typeface="Englebert"/>
                <a:ea typeface="Englebert"/>
                <a:cs typeface="Englebert"/>
                <a:sym typeface="Englebert"/>
              </a:rPr>
              <a:t>Murder weapon</a:t>
            </a:r>
            <a:endParaRPr sz="2800" b="1" kern="0" dirty="0">
              <a:solidFill>
                <a:srgbClr val="1D1D1D"/>
              </a:solidFill>
              <a:latin typeface="Englebert"/>
              <a:ea typeface="Englebert"/>
              <a:cs typeface="Englebert"/>
              <a:sym typeface="Englebert"/>
            </a:endParaRPr>
          </a:p>
        </p:txBody>
      </p:sp>
      <p:sp>
        <p:nvSpPr>
          <p:cNvPr id="686" name="Google Shape;686;p37"/>
          <p:cNvSpPr txBox="1"/>
          <p:nvPr/>
        </p:nvSpPr>
        <p:spPr>
          <a:xfrm>
            <a:off x="9125386" y="5857809"/>
            <a:ext cx="2728400" cy="546000"/>
          </a:xfrm>
          <a:prstGeom prst="rect">
            <a:avLst/>
          </a:prstGeom>
          <a:noFill/>
          <a:ln>
            <a:noFill/>
          </a:ln>
        </p:spPr>
        <p:txBody>
          <a:bodyPr spcFirstLastPara="1" wrap="square" lIns="0" tIns="121900" rIns="0" bIns="121900" anchor="t" anchorCtr="0">
            <a:noAutofit/>
          </a:bodyPr>
          <a:lstStyle/>
          <a:p>
            <a:pPr algn="ctr" defTabSz="1219170">
              <a:buClr>
                <a:srgbClr val="000000"/>
              </a:buClr>
            </a:pPr>
            <a:r>
              <a:rPr lang="en-US" sz="2800" b="1" kern="0" dirty="0">
                <a:solidFill>
                  <a:srgbClr val="1D1D1D"/>
                </a:solidFill>
                <a:latin typeface="Englebert"/>
                <a:ea typeface="Englebert"/>
                <a:cs typeface="Englebert"/>
                <a:sym typeface="Englebert"/>
              </a:rPr>
              <a:t>Location</a:t>
            </a:r>
          </a:p>
        </p:txBody>
      </p:sp>
      <p:sp>
        <p:nvSpPr>
          <p:cNvPr id="692" name="Google Shape;692;p37"/>
          <p:cNvSpPr txBox="1"/>
          <p:nvPr/>
        </p:nvSpPr>
        <p:spPr>
          <a:xfrm>
            <a:off x="1440400" y="1745213"/>
            <a:ext cx="9791600" cy="2035507"/>
          </a:xfrm>
          <a:prstGeom prst="rect">
            <a:avLst/>
          </a:prstGeom>
          <a:noFill/>
          <a:ln>
            <a:noFill/>
          </a:ln>
        </p:spPr>
        <p:txBody>
          <a:bodyPr spcFirstLastPara="1" wrap="square" lIns="120000" tIns="121900" rIns="120000" bIns="121900" anchor="t" anchorCtr="0">
            <a:noAutofit/>
          </a:bodyPr>
          <a:lstStyle/>
          <a:p>
            <a:pPr algn="ctr" defTabSz="1219170">
              <a:buClr>
                <a:srgbClr val="000000"/>
              </a:buClr>
            </a:pPr>
            <a:r>
              <a:rPr lang="en-US" sz="2400" kern="0" dirty="0">
                <a:solidFill>
                  <a:srgbClr val="1D1D1D"/>
                </a:solidFill>
                <a:latin typeface="Rubik"/>
                <a:ea typeface="Rubik"/>
                <a:cs typeface="Rubik"/>
                <a:sym typeface="Rubik"/>
              </a:rPr>
              <a:t>A murder mystery game where the player, assumed to be a detective, tries to solve a murder by entering the murder weapon, location, day, motive, and suspect. The program uses a set of rules to determine which suspect committed the </a:t>
            </a:r>
            <a:r>
              <a:rPr lang="en-US" sz="2400" kern="0">
                <a:solidFill>
                  <a:srgbClr val="1D1D1D"/>
                </a:solidFill>
                <a:latin typeface="Rubik"/>
                <a:ea typeface="Rubik"/>
                <a:cs typeface="Rubik"/>
                <a:sym typeface="Rubik"/>
              </a:rPr>
              <a:t>crime and based </a:t>
            </a:r>
            <a:r>
              <a:rPr lang="en-US" sz="2400" kern="0" dirty="0">
                <a:solidFill>
                  <a:srgbClr val="1D1D1D"/>
                </a:solidFill>
                <a:latin typeface="Rubik"/>
                <a:ea typeface="Rubik"/>
                <a:cs typeface="Rubik"/>
                <a:sym typeface="Rubik"/>
              </a:rPr>
              <a:t>on the entered information and check with the player’s guess.</a:t>
            </a:r>
          </a:p>
        </p:txBody>
      </p:sp>
      <p:sp>
        <p:nvSpPr>
          <p:cNvPr id="28" name="Google Shape;684;p37">
            <a:extLst>
              <a:ext uri="{FF2B5EF4-FFF2-40B4-BE49-F238E27FC236}">
                <a16:creationId xmlns:a16="http://schemas.microsoft.com/office/drawing/2014/main" id="{3C238A65-5303-AAFE-2D96-114BC0B216CE}"/>
              </a:ext>
            </a:extLst>
          </p:cNvPr>
          <p:cNvSpPr txBox="1"/>
          <p:nvPr/>
        </p:nvSpPr>
        <p:spPr>
          <a:xfrm>
            <a:off x="4711700" y="5496092"/>
            <a:ext cx="2728400" cy="546000"/>
          </a:xfrm>
          <a:prstGeom prst="rect">
            <a:avLst/>
          </a:prstGeom>
          <a:noFill/>
          <a:ln>
            <a:noFill/>
          </a:ln>
        </p:spPr>
        <p:txBody>
          <a:bodyPr spcFirstLastPara="1" wrap="square" lIns="0" tIns="121900" rIns="0" bIns="121900" anchor="t" anchorCtr="0">
            <a:noAutofit/>
          </a:bodyPr>
          <a:lstStyle/>
          <a:p>
            <a:pPr algn="ctr" defTabSz="1219170">
              <a:buClr>
                <a:srgbClr val="000000"/>
              </a:buClr>
            </a:pPr>
            <a:r>
              <a:rPr lang="en-US" sz="2800" b="1" kern="0" dirty="0">
                <a:solidFill>
                  <a:srgbClr val="1D1D1D"/>
                </a:solidFill>
                <a:latin typeface="Englebert"/>
                <a:ea typeface="Englebert"/>
                <a:cs typeface="Englebert"/>
                <a:sym typeface="Englebert"/>
              </a:rPr>
              <a:t>Weekdays</a:t>
            </a:r>
          </a:p>
        </p:txBody>
      </p:sp>
      <p:sp>
        <p:nvSpPr>
          <p:cNvPr id="29" name="Google Shape;684;p37">
            <a:extLst>
              <a:ext uri="{FF2B5EF4-FFF2-40B4-BE49-F238E27FC236}">
                <a16:creationId xmlns:a16="http://schemas.microsoft.com/office/drawing/2014/main" id="{B8F40A17-C879-8552-A208-B6A16549E440}"/>
              </a:ext>
            </a:extLst>
          </p:cNvPr>
          <p:cNvSpPr txBox="1"/>
          <p:nvPr/>
        </p:nvSpPr>
        <p:spPr>
          <a:xfrm>
            <a:off x="8794074" y="4737739"/>
            <a:ext cx="2723582" cy="518377"/>
          </a:xfrm>
          <a:prstGeom prst="rect">
            <a:avLst/>
          </a:prstGeom>
          <a:noFill/>
          <a:ln>
            <a:noFill/>
          </a:ln>
        </p:spPr>
        <p:txBody>
          <a:bodyPr spcFirstLastPara="1" wrap="square" lIns="0" tIns="121900" rIns="0" bIns="121900" anchor="t" anchorCtr="0">
            <a:noAutofit/>
          </a:bodyPr>
          <a:lstStyle/>
          <a:p>
            <a:pPr algn="ctr" defTabSz="1219170">
              <a:buClr>
                <a:srgbClr val="000000"/>
              </a:buClr>
            </a:pPr>
            <a:r>
              <a:rPr lang="en-US" sz="2800" b="1" kern="0" dirty="0">
                <a:solidFill>
                  <a:srgbClr val="1D1D1D"/>
                </a:solidFill>
                <a:latin typeface="Englebert"/>
                <a:ea typeface="Englebert"/>
                <a:cs typeface="Englebert"/>
                <a:sym typeface="Englebert"/>
              </a:rPr>
              <a:t>Motives</a:t>
            </a:r>
          </a:p>
        </p:txBody>
      </p:sp>
      <p:grpSp>
        <p:nvGrpSpPr>
          <p:cNvPr id="3" name="Google Shape;1174;p46">
            <a:extLst>
              <a:ext uri="{FF2B5EF4-FFF2-40B4-BE49-F238E27FC236}">
                <a16:creationId xmlns:a16="http://schemas.microsoft.com/office/drawing/2014/main" id="{823134E7-97CB-DEF7-E27B-B775A3F97033}"/>
              </a:ext>
            </a:extLst>
          </p:cNvPr>
          <p:cNvGrpSpPr/>
          <p:nvPr/>
        </p:nvGrpSpPr>
        <p:grpSpPr>
          <a:xfrm>
            <a:off x="1631817" y="3717880"/>
            <a:ext cx="3213191" cy="2822879"/>
            <a:chOff x="5266275" y="735002"/>
            <a:chExt cx="3129456" cy="3604703"/>
          </a:xfrm>
        </p:grpSpPr>
        <p:grpSp>
          <p:nvGrpSpPr>
            <p:cNvPr id="5" name="Google Shape;1175;p46">
              <a:extLst>
                <a:ext uri="{FF2B5EF4-FFF2-40B4-BE49-F238E27FC236}">
                  <a16:creationId xmlns:a16="http://schemas.microsoft.com/office/drawing/2014/main" id="{333B85D2-77F0-3973-E396-12FE1A712305}"/>
                </a:ext>
              </a:extLst>
            </p:cNvPr>
            <p:cNvGrpSpPr/>
            <p:nvPr/>
          </p:nvGrpSpPr>
          <p:grpSpPr>
            <a:xfrm>
              <a:off x="5653050" y="735002"/>
              <a:ext cx="2332850" cy="3604703"/>
              <a:chOff x="6091200" y="535000"/>
              <a:chExt cx="2332850" cy="3604703"/>
            </a:xfrm>
          </p:grpSpPr>
          <p:sp>
            <p:nvSpPr>
              <p:cNvPr id="8" name="Google Shape;1176;p46">
                <a:extLst>
                  <a:ext uri="{FF2B5EF4-FFF2-40B4-BE49-F238E27FC236}">
                    <a16:creationId xmlns:a16="http://schemas.microsoft.com/office/drawing/2014/main" id="{8A6A4884-3E01-A15E-D891-8F214B833566}"/>
                  </a:ext>
                </a:extLst>
              </p:cNvPr>
              <p:cNvSpPr/>
              <p:nvPr/>
            </p:nvSpPr>
            <p:spPr>
              <a:xfrm rot="10800000">
                <a:off x="6091202" y="2933635"/>
                <a:ext cx="2332848" cy="1206068"/>
              </a:xfrm>
              <a:custGeom>
                <a:avLst/>
                <a:gdLst/>
                <a:ahLst/>
                <a:cxnLst/>
                <a:rect l="l" t="t" r="r" b="b"/>
                <a:pathLst>
                  <a:path w="48835" h="69514" extrusionOk="0">
                    <a:moveTo>
                      <a:pt x="7620" y="0"/>
                    </a:moveTo>
                    <a:cubicBezTo>
                      <a:pt x="7391" y="0"/>
                      <a:pt x="7188" y="27"/>
                      <a:pt x="7005" y="63"/>
                    </a:cubicBezTo>
                    <a:cubicBezTo>
                      <a:pt x="6672" y="97"/>
                      <a:pt x="5504" y="1197"/>
                      <a:pt x="5170" y="1264"/>
                    </a:cubicBezTo>
                    <a:cubicBezTo>
                      <a:pt x="5107" y="1278"/>
                      <a:pt x="5057" y="1283"/>
                      <a:pt x="5015" y="1283"/>
                    </a:cubicBezTo>
                    <a:cubicBezTo>
                      <a:pt x="4899" y="1283"/>
                      <a:pt x="4841" y="1245"/>
                      <a:pt x="4726" y="1245"/>
                    </a:cubicBezTo>
                    <a:cubicBezTo>
                      <a:pt x="4684" y="1245"/>
                      <a:pt x="4634" y="1250"/>
                      <a:pt x="4570" y="1264"/>
                    </a:cubicBezTo>
                    <a:cubicBezTo>
                      <a:pt x="4303" y="1364"/>
                      <a:pt x="2969" y="1398"/>
                      <a:pt x="2635" y="1531"/>
                    </a:cubicBezTo>
                    <a:cubicBezTo>
                      <a:pt x="2600" y="1542"/>
                      <a:pt x="2561" y="1546"/>
                      <a:pt x="2518" y="1546"/>
                    </a:cubicBezTo>
                    <a:cubicBezTo>
                      <a:pt x="2197" y="1546"/>
                      <a:pt x="1686" y="1282"/>
                      <a:pt x="1447" y="1282"/>
                    </a:cubicBezTo>
                    <a:cubicBezTo>
                      <a:pt x="1416" y="1282"/>
                      <a:pt x="1389" y="1287"/>
                      <a:pt x="1368" y="1298"/>
                    </a:cubicBezTo>
                    <a:cubicBezTo>
                      <a:pt x="1168" y="1431"/>
                      <a:pt x="0" y="3299"/>
                      <a:pt x="0" y="3299"/>
                    </a:cubicBezTo>
                    <a:lnTo>
                      <a:pt x="0" y="69513"/>
                    </a:lnTo>
                    <a:lnTo>
                      <a:pt x="48835" y="69513"/>
                    </a:lnTo>
                    <a:lnTo>
                      <a:pt x="48835" y="13306"/>
                    </a:lnTo>
                    <a:cubicBezTo>
                      <a:pt x="48835" y="13306"/>
                      <a:pt x="48068" y="13039"/>
                      <a:pt x="47901" y="12906"/>
                    </a:cubicBezTo>
                    <a:cubicBezTo>
                      <a:pt x="47736" y="12741"/>
                      <a:pt x="47539" y="11304"/>
                      <a:pt x="47341" y="11304"/>
                    </a:cubicBezTo>
                    <a:cubicBezTo>
                      <a:pt x="47338" y="11304"/>
                      <a:pt x="47336" y="11304"/>
                      <a:pt x="47334" y="11305"/>
                    </a:cubicBezTo>
                    <a:cubicBezTo>
                      <a:pt x="47247" y="11330"/>
                      <a:pt x="47076" y="11350"/>
                      <a:pt x="46879" y="11350"/>
                    </a:cubicBezTo>
                    <a:cubicBezTo>
                      <a:pt x="46548" y="11350"/>
                      <a:pt x="46142" y="11293"/>
                      <a:pt x="45933" y="11105"/>
                    </a:cubicBezTo>
                    <a:cubicBezTo>
                      <a:pt x="45599" y="10871"/>
                      <a:pt x="45266" y="10404"/>
                      <a:pt x="44999" y="10104"/>
                    </a:cubicBezTo>
                    <a:cubicBezTo>
                      <a:pt x="44699" y="9870"/>
                      <a:pt x="43998" y="8036"/>
                      <a:pt x="43831" y="7869"/>
                    </a:cubicBezTo>
                    <a:cubicBezTo>
                      <a:pt x="43793" y="7830"/>
                      <a:pt x="43719" y="7813"/>
                      <a:pt x="43624" y="7813"/>
                    </a:cubicBezTo>
                    <a:cubicBezTo>
                      <a:pt x="43311" y="7813"/>
                      <a:pt x="42763" y="7998"/>
                      <a:pt x="42430" y="8202"/>
                    </a:cubicBezTo>
                    <a:cubicBezTo>
                      <a:pt x="42362" y="8242"/>
                      <a:pt x="42295" y="8260"/>
                      <a:pt x="42227" y="8260"/>
                    </a:cubicBezTo>
                    <a:cubicBezTo>
                      <a:pt x="41899" y="8260"/>
                      <a:pt x="41567" y="7845"/>
                      <a:pt x="41096" y="7569"/>
                    </a:cubicBezTo>
                    <a:cubicBezTo>
                      <a:pt x="40562" y="7235"/>
                      <a:pt x="39929" y="6535"/>
                      <a:pt x="39829" y="6401"/>
                    </a:cubicBezTo>
                    <a:cubicBezTo>
                      <a:pt x="39695" y="6268"/>
                      <a:pt x="39695" y="5701"/>
                      <a:pt x="39595" y="5567"/>
                    </a:cubicBezTo>
                    <a:cubicBezTo>
                      <a:pt x="39528" y="5434"/>
                      <a:pt x="39061" y="4767"/>
                      <a:pt x="38861" y="4700"/>
                    </a:cubicBezTo>
                    <a:cubicBezTo>
                      <a:pt x="38813" y="4676"/>
                      <a:pt x="38742" y="4667"/>
                      <a:pt x="38660" y="4667"/>
                    </a:cubicBezTo>
                    <a:cubicBezTo>
                      <a:pt x="38463" y="4667"/>
                      <a:pt x="38197" y="4716"/>
                      <a:pt x="37992" y="4716"/>
                    </a:cubicBezTo>
                    <a:cubicBezTo>
                      <a:pt x="37930" y="4716"/>
                      <a:pt x="37874" y="4712"/>
                      <a:pt x="37827" y="4700"/>
                    </a:cubicBezTo>
                    <a:cubicBezTo>
                      <a:pt x="37527" y="4600"/>
                      <a:pt x="37093" y="3633"/>
                      <a:pt x="36927" y="3366"/>
                    </a:cubicBezTo>
                    <a:cubicBezTo>
                      <a:pt x="36726" y="3099"/>
                      <a:pt x="35392" y="1298"/>
                      <a:pt x="34992" y="1131"/>
                    </a:cubicBezTo>
                    <a:cubicBezTo>
                      <a:pt x="34889" y="1091"/>
                      <a:pt x="34759" y="1076"/>
                      <a:pt x="34613" y="1076"/>
                    </a:cubicBezTo>
                    <a:cubicBezTo>
                      <a:pt x="34148" y="1076"/>
                      <a:pt x="33522" y="1231"/>
                      <a:pt x="33090" y="1231"/>
                    </a:cubicBezTo>
                    <a:cubicBezTo>
                      <a:pt x="32523" y="1231"/>
                      <a:pt x="32156" y="1598"/>
                      <a:pt x="31556" y="1931"/>
                    </a:cubicBezTo>
                    <a:cubicBezTo>
                      <a:pt x="31249" y="2094"/>
                      <a:pt x="30816" y="2119"/>
                      <a:pt x="30467" y="2119"/>
                    </a:cubicBezTo>
                    <a:cubicBezTo>
                      <a:pt x="30304" y="2119"/>
                      <a:pt x="30160" y="2114"/>
                      <a:pt x="30055" y="2114"/>
                    </a:cubicBezTo>
                    <a:cubicBezTo>
                      <a:pt x="29968" y="2114"/>
                      <a:pt x="29909" y="2118"/>
                      <a:pt x="29888" y="2131"/>
                    </a:cubicBezTo>
                    <a:cubicBezTo>
                      <a:pt x="29876" y="2141"/>
                      <a:pt x="29858" y="2145"/>
                      <a:pt x="29835" y="2145"/>
                    </a:cubicBezTo>
                    <a:cubicBezTo>
                      <a:pt x="29615" y="2145"/>
                      <a:pt x="28941" y="1763"/>
                      <a:pt x="28621" y="1763"/>
                    </a:cubicBezTo>
                    <a:cubicBezTo>
                      <a:pt x="28609" y="1763"/>
                      <a:pt x="28598" y="1763"/>
                      <a:pt x="28587" y="1765"/>
                    </a:cubicBezTo>
                    <a:cubicBezTo>
                      <a:pt x="28254" y="1765"/>
                      <a:pt x="27420" y="1264"/>
                      <a:pt x="27253" y="1264"/>
                    </a:cubicBezTo>
                    <a:cubicBezTo>
                      <a:pt x="27086" y="1264"/>
                      <a:pt x="26586" y="1698"/>
                      <a:pt x="26386" y="1765"/>
                    </a:cubicBezTo>
                    <a:cubicBezTo>
                      <a:pt x="26185" y="1865"/>
                      <a:pt x="25452" y="2031"/>
                      <a:pt x="24885" y="2131"/>
                    </a:cubicBezTo>
                    <a:cubicBezTo>
                      <a:pt x="24584" y="2198"/>
                      <a:pt x="24359" y="2232"/>
                      <a:pt x="24122" y="2232"/>
                    </a:cubicBezTo>
                    <a:cubicBezTo>
                      <a:pt x="23884" y="2232"/>
                      <a:pt x="23634" y="2198"/>
                      <a:pt x="23283" y="2131"/>
                    </a:cubicBezTo>
                    <a:cubicBezTo>
                      <a:pt x="23012" y="2086"/>
                      <a:pt x="22592" y="2068"/>
                      <a:pt x="22190" y="2068"/>
                    </a:cubicBezTo>
                    <a:cubicBezTo>
                      <a:pt x="21703" y="2068"/>
                      <a:pt x="21243" y="2095"/>
                      <a:pt x="21115" y="2131"/>
                    </a:cubicBezTo>
                    <a:cubicBezTo>
                      <a:pt x="20915" y="2232"/>
                      <a:pt x="20114" y="2899"/>
                      <a:pt x="19948" y="2965"/>
                    </a:cubicBezTo>
                    <a:cubicBezTo>
                      <a:pt x="19814" y="3099"/>
                      <a:pt x="19381" y="3766"/>
                      <a:pt x="19047" y="4066"/>
                    </a:cubicBezTo>
                    <a:cubicBezTo>
                      <a:pt x="18713" y="4366"/>
                      <a:pt x="18180" y="4233"/>
                      <a:pt x="17913" y="4300"/>
                    </a:cubicBezTo>
                    <a:cubicBezTo>
                      <a:pt x="17896" y="4304"/>
                      <a:pt x="17877" y="4307"/>
                      <a:pt x="17856" y="4307"/>
                    </a:cubicBezTo>
                    <a:cubicBezTo>
                      <a:pt x="17582" y="4307"/>
                      <a:pt x="16960" y="3928"/>
                      <a:pt x="16712" y="3866"/>
                    </a:cubicBezTo>
                    <a:cubicBezTo>
                      <a:pt x="16479" y="3799"/>
                      <a:pt x="15911" y="3232"/>
                      <a:pt x="15578" y="3065"/>
                    </a:cubicBezTo>
                    <a:cubicBezTo>
                      <a:pt x="15269" y="2911"/>
                      <a:pt x="15018" y="2728"/>
                      <a:pt x="14744" y="2728"/>
                    </a:cubicBezTo>
                    <a:cubicBezTo>
                      <a:pt x="14722" y="2728"/>
                      <a:pt x="14700" y="2729"/>
                      <a:pt x="14677" y="2732"/>
                    </a:cubicBezTo>
                    <a:cubicBezTo>
                      <a:pt x="14643" y="2736"/>
                      <a:pt x="14602" y="2737"/>
                      <a:pt x="14555" y="2737"/>
                    </a:cubicBezTo>
                    <a:cubicBezTo>
                      <a:pt x="14279" y="2737"/>
                      <a:pt x="13821" y="2680"/>
                      <a:pt x="13570" y="2680"/>
                    </a:cubicBezTo>
                    <a:cubicBezTo>
                      <a:pt x="13494" y="2680"/>
                      <a:pt x="13437" y="2685"/>
                      <a:pt x="13410" y="2699"/>
                    </a:cubicBezTo>
                    <a:cubicBezTo>
                      <a:pt x="13310" y="2732"/>
                      <a:pt x="12743" y="3065"/>
                      <a:pt x="12476" y="3266"/>
                    </a:cubicBezTo>
                    <a:cubicBezTo>
                      <a:pt x="12447" y="3285"/>
                      <a:pt x="12416" y="3294"/>
                      <a:pt x="12384" y="3294"/>
                    </a:cubicBezTo>
                    <a:cubicBezTo>
                      <a:pt x="12077" y="3294"/>
                      <a:pt x="11629" y="2509"/>
                      <a:pt x="11508" y="2298"/>
                    </a:cubicBezTo>
                    <a:cubicBezTo>
                      <a:pt x="11342" y="2098"/>
                      <a:pt x="11175" y="1298"/>
                      <a:pt x="10741" y="1031"/>
                    </a:cubicBezTo>
                    <a:cubicBezTo>
                      <a:pt x="10341" y="764"/>
                      <a:pt x="8740" y="130"/>
                      <a:pt x="8239" y="63"/>
                    </a:cubicBezTo>
                    <a:cubicBezTo>
                      <a:pt x="8013" y="18"/>
                      <a:pt x="7808" y="0"/>
                      <a:pt x="7620" y="0"/>
                    </a:cubicBezTo>
                    <a:close/>
                  </a:path>
                </a:pathLst>
              </a:custGeom>
              <a:solidFill>
                <a:schemeClr val="lt1"/>
              </a:solidFill>
              <a:ln>
                <a:noFill/>
              </a:ln>
              <a:effectLst>
                <a:outerShdw blurRad="85725" dist="19050" dir="5640000" algn="bl" rotWithShape="0">
                  <a:srgbClr val="000000">
                    <a:alpha val="25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1177;p46">
                <a:extLst>
                  <a:ext uri="{FF2B5EF4-FFF2-40B4-BE49-F238E27FC236}">
                    <a16:creationId xmlns:a16="http://schemas.microsoft.com/office/drawing/2014/main" id="{F26E2D14-3F0C-4DE7-40DB-9E43EE579321}"/>
                  </a:ext>
                </a:extLst>
              </p:cNvPr>
              <p:cNvSpPr/>
              <p:nvPr/>
            </p:nvSpPr>
            <p:spPr>
              <a:xfrm>
                <a:off x="6091200" y="535000"/>
                <a:ext cx="2332848" cy="2423606"/>
              </a:xfrm>
              <a:custGeom>
                <a:avLst/>
                <a:gdLst/>
                <a:ahLst/>
                <a:cxnLst/>
                <a:rect l="l" t="t" r="r" b="b"/>
                <a:pathLst>
                  <a:path w="48835" h="69514" extrusionOk="0">
                    <a:moveTo>
                      <a:pt x="7620" y="0"/>
                    </a:moveTo>
                    <a:cubicBezTo>
                      <a:pt x="7391" y="0"/>
                      <a:pt x="7188" y="27"/>
                      <a:pt x="7005" y="63"/>
                    </a:cubicBezTo>
                    <a:cubicBezTo>
                      <a:pt x="6672" y="97"/>
                      <a:pt x="5504" y="1197"/>
                      <a:pt x="5170" y="1264"/>
                    </a:cubicBezTo>
                    <a:cubicBezTo>
                      <a:pt x="5107" y="1278"/>
                      <a:pt x="5057" y="1283"/>
                      <a:pt x="5015" y="1283"/>
                    </a:cubicBezTo>
                    <a:cubicBezTo>
                      <a:pt x="4899" y="1283"/>
                      <a:pt x="4841" y="1245"/>
                      <a:pt x="4726" y="1245"/>
                    </a:cubicBezTo>
                    <a:cubicBezTo>
                      <a:pt x="4684" y="1245"/>
                      <a:pt x="4634" y="1250"/>
                      <a:pt x="4570" y="1264"/>
                    </a:cubicBezTo>
                    <a:cubicBezTo>
                      <a:pt x="4303" y="1364"/>
                      <a:pt x="2969" y="1398"/>
                      <a:pt x="2635" y="1531"/>
                    </a:cubicBezTo>
                    <a:cubicBezTo>
                      <a:pt x="2600" y="1542"/>
                      <a:pt x="2561" y="1546"/>
                      <a:pt x="2518" y="1546"/>
                    </a:cubicBezTo>
                    <a:cubicBezTo>
                      <a:pt x="2197" y="1546"/>
                      <a:pt x="1686" y="1282"/>
                      <a:pt x="1447" y="1282"/>
                    </a:cubicBezTo>
                    <a:cubicBezTo>
                      <a:pt x="1416" y="1282"/>
                      <a:pt x="1389" y="1287"/>
                      <a:pt x="1368" y="1298"/>
                    </a:cubicBezTo>
                    <a:cubicBezTo>
                      <a:pt x="1168" y="1431"/>
                      <a:pt x="0" y="3299"/>
                      <a:pt x="0" y="3299"/>
                    </a:cubicBezTo>
                    <a:lnTo>
                      <a:pt x="0" y="69513"/>
                    </a:lnTo>
                    <a:lnTo>
                      <a:pt x="48835" y="69513"/>
                    </a:lnTo>
                    <a:lnTo>
                      <a:pt x="48835" y="13306"/>
                    </a:lnTo>
                    <a:cubicBezTo>
                      <a:pt x="48835" y="13306"/>
                      <a:pt x="48068" y="13039"/>
                      <a:pt x="47901" y="12906"/>
                    </a:cubicBezTo>
                    <a:cubicBezTo>
                      <a:pt x="47736" y="12741"/>
                      <a:pt x="47539" y="11304"/>
                      <a:pt x="47341" y="11304"/>
                    </a:cubicBezTo>
                    <a:cubicBezTo>
                      <a:pt x="47338" y="11304"/>
                      <a:pt x="47336" y="11304"/>
                      <a:pt x="47334" y="11305"/>
                    </a:cubicBezTo>
                    <a:cubicBezTo>
                      <a:pt x="47247" y="11330"/>
                      <a:pt x="47076" y="11350"/>
                      <a:pt x="46879" y="11350"/>
                    </a:cubicBezTo>
                    <a:cubicBezTo>
                      <a:pt x="46548" y="11350"/>
                      <a:pt x="46142" y="11293"/>
                      <a:pt x="45933" y="11105"/>
                    </a:cubicBezTo>
                    <a:cubicBezTo>
                      <a:pt x="45599" y="10871"/>
                      <a:pt x="45266" y="10404"/>
                      <a:pt x="44999" y="10104"/>
                    </a:cubicBezTo>
                    <a:cubicBezTo>
                      <a:pt x="44699" y="9870"/>
                      <a:pt x="43998" y="8036"/>
                      <a:pt x="43831" y="7869"/>
                    </a:cubicBezTo>
                    <a:cubicBezTo>
                      <a:pt x="43793" y="7830"/>
                      <a:pt x="43719" y="7813"/>
                      <a:pt x="43624" y="7813"/>
                    </a:cubicBezTo>
                    <a:cubicBezTo>
                      <a:pt x="43311" y="7813"/>
                      <a:pt x="42763" y="7998"/>
                      <a:pt x="42430" y="8202"/>
                    </a:cubicBezTo>
                    <a:cubicBezTo>
                      <a:pt x="42362" y="8242"/>
                      <a:pt x="42295" y="8260"/>
                      <a:pt x="42227" y="8260"/>
                    </a:cubicBezTo>
                    <a:cubicBezTo>
                      <a:pt x="41899" y="8260"/>
                      <a:pt x="41567" y="7845"/>
                      <a:pt x="41096" y="7569"/>
                    </a:cubicBezTo>
                    <a:cubicBezTo>
                      <a:pt x="40562" y="7235"/>
                      <a:pt x="39929" y="6535"/>
                      <a:pt x="39829" y="6401"/>
                    </a:cubicBezTo>
                    <a:cubicBezTo>
                      <a:pt x="39695" y="6268"/>
                      <a:pt x="39695" y="5701"/>
                      <a:pt x="39595" y="5567"/>
                    </a:cubicBezTo>
                    <a:cubicBezTo>
                      <a:pt x="39528" y="5434"/>
                      <a:pt x="39061" y="4767"/>
                      <a:pt x="38861" y="4700"/>
                    </a:cubicBezTo>
                    <a:cubicBezTo>
                      <a:pt x="38813" y="4676"/>
                      <a:pt x="38742" y="4667"/>
                      <a:pt x="38660" y="4667"/>
                    </a:cubicBezTo>
                    <a:cubicBezTo>
                      <a:pt x="38463" y="4667"/>
                      <a:pt x="38197" y="4716"/>
                      <a:pt x="37992" y="4716"/>
                    </a:cubicBezTo>
                    <a:cubicBezTo>
                      <a:pt x="37930" y="4716"/>
                      <a:pt x="37874" y="4712"/>
                      <a:pt x="37827" y="4700"/>
                    </a:cubicBezTo>
                    <a:cubicBezTo>
                      <a:pt x="37527" y="4600"/>
                      <a:pt x="37093" y="3633"/>
                      <a:pt x="36927" y="3366"/>
                    </a:cubicBezTo>
                    <a:cubicBezTo>
                      <a:pt x="36726" y="3099"/>
                      <a:pt x="35392" y="1298"/>
                      <a:pt x="34992" y="1131"/>
                    </a:cubicBezTo>
                    <a:cubicBezTo>
                      <a:pt x="34889" y="1091"/>
                      <a:pt x="34759" y="1076"/>
                      <a:pt x="34613" y="1076"/>
                    </a:cubicBezTo>
                    <a:cubicBezTo>
                      <a:pt x="34148" y="1076"/>
                      <a:pt x="33522" y="1231"/>
                      <a:pt x="33090" y="1231"/>
                    </a:cubicBezTo>
                    <a:cubicBezTo>
                      <a:pt x="32523" y="1231"/>
                      <a:pt x="32156" y="1598"/>
                      <a:pt x="31556" y="1931"/>
                    </a:cubicBezTo>
                    <a:cubicBezTo>
                      <a:pt x="31249" y="2094"/>
                      <a:pt x="30816" y="2119"/>
                      <a:pt x="30467" y="2119"/>
                    </a:cubicBezTo>
                    <a:cubicBezTo>
                      <a:pt x="30304" y="2119"/>
                      <a:pt x="30160" y="2114"/>
                      <a:pt x="30055" y="2114"/>
                    </a:cubicBezTo>
                    <a:cubicBezTo>
                      <a:pt x="29968" y="2114"/>
                      <a:pt x="29909" y="2118"/>
                      <a:pt x="29888" y="2131"/>
                    </a:cubicBezTo>
                    <a:cubicBezTo>
                      <a:pt x="29876" y="2141"/>
                      <a:pt x="29858" y="2145"/>
                      <a:pt x="29835" y="2145"/>
                    </a:cubicBezTo>
                    <a:cubicBezTo>
                      <a:pt x="29615" y="2145"/>
                      <a:pt x="28941" y="1763"/>
                      <a:pt x="28621" y="1763"/>
                    </a:cubicBezTo>
                    <a:cubicBezTo>
                      <a:pt x="28609" y="1763"/>
                      <a:pt x="28598" y="1763"/>
                      <a:pt x="28587" y="1765"/>
                    </a:cubicBezTo>
                    <a:cubicBezTo>
                      <a:pt x="28254" y="1765"/>
                      <a:pt x="27420" y="1264"/>
                      <a:pt x="27253" y="1264"/>
                    </a:cubicBezTo>
                    <a:cubicBezTo>
                      <a:pt x="27086" y="1264"/>
                      <a:pt x="26586" y="1698"/>
                      <a:pt x="26386" y="1765"/>
                    </a:cubicBezTo>
                    <a:cubicBezTo>
                      <a:pt x="26185" y="1865"/>
                      <a:pt x="25452" y="2031"/>
                      <a:pt x="24885" y="2131"/>
                    </a:cubicBezTo>
                    <a:cubicBezTo>
                      <a:pt x="24584" y="2198"/>
                      <a:pt x="24359" y="2232"/>
                      <a:pt x="24122" y="2232"/>
                    </a:cubicBezTo>
                    <a:cubicBezTo>
                      <a:pt x="23884" y="2232"/>
                      <a:pt x="23634" y="2198"/>
                      <a:pt x="23283" y="2131"/>
                    </a:cubicBezTo>
                    <a:cubicBezTo>
                      <a:pt x="23012" y="2086"/>
                      <a:pt x="22592" y="2068"/>
                      <a:pt x="22190" y="2068"/>
                    </a:cubicBezTo>
                    <a:cubicBezTo>
                      <a:pt x="21703" y="2068"/>
                      <a:pt x="21243" y="2095"/>
                      <a:pt x="21115" y="2131"/>
                    </a:cubicBezTo>
                    <a:cubicBezTo>
                      <a:pt x="20915" y="2232"/>
                      <a:pt x="20114" y="2899"/>
                      <a:pt x="19948" y="2965"/>
                    </a:cubicBezTo>
                    <a:cubicBezTo>
                      <a:pt x="19814" y="3099"/>
                      <a:pt x="19381" y="3766"/>
                      <a:pt x="19047" y="4066"/>
                    </a:cubicBezTo>
                    <a:cubicBezTo>
                      <a:pt x="18713" y="4366"/>
                      <a:pt x="18180" y="4233"/>
                      <a:pt x="17913" y="4300"/>
                    </a:cubicBezTo>
                    <a:cubicBezTo>
                      <a:pt x="17896" y="4304"/>
                      <a:pt x="17877" y="4307"/>
                      <a:pt x="17856" y="4307"/>
                    </a:cubicBezTo>
                    <a:cubicBezTo>
                      <a:pt x="17582" y="4307"/>
                      <a:pt x="16960" y="3928"/>
                      <a:pt x="16712" y="3866"/>
                    </a:cubicBezTo>
                    <a:cubicBezTo>
                      <a:pt x="16479" y="3799"/>
                      <a:pt x="15911" y="3232"/>
                      <a:pt x="15578" y="3065"/>
                    </a:cubicBezTo>
                    <a:cubicBezTo>
                      <a:pt x="15269" y="2911"/>
                      <a:pt x="15018" y="2728"/>
                      <a:pt x="14744" y="2728"/>
                    </a:cubicBezTo>
                    <a:cubicBezTo>
                      <a:pt x="14722" y="2728"/>
                      <a:pt x="14700" y="2729"/>
                      <a:pt x="14677" y="2732"/>
                    </a:cubicBezTo>
                    <a:cubicBezTo>
                      <a:pt x="14643" y="2736"/>
                      <a:pt x="14602" y="2737"/>
                      <a:pt x="14555" y="2737"/>
                    </a:cubicBezTo>
                    <a:cubicBezTo>
                      <a:pt x="14279" y="2737"/>
                      <a:pt x="13821" y="2680"/>
                      <a:pt x="13570" y="2680"/>
                    </a:cubicBezTo>
                    <a:cubicBezTo>
                      <a:pt x="13494" y="2680"/>
                      <a:pt x="13437" y="2685"/>
                      <a:pt x="13410" y="2699"/>
                    </a:cubicBezTo>
                    <a:cubicBezTo>
                      <a:pt x="13310" y="2732"/>
                      <a:pt x="12743" y="3065"/>
                      <a:pt x="12476" y="3266"/>
                    </a:cubicBezTo>
                    <a:cubicBezTo>
                      <a:pt x="12447" y="3285"/>
                      <a:pt x="12416" y="3294"/>
                      <a:pt x="12384" y="3294"/>
                    </a:cubicBezTo>
                    <a:cubicBezTo>
                      <a:pt x="12077" y="3294"/>
                      <a:pt x="11629" y="2509"/>
                      <a:pt x="11508" y="2298"/>
                    </a:cubicBezTo>
                    <a:cubicBezTo>
                      <a:pt x="11342" y="2098"/>
                      <a:pt x="11175" y="1298"/>
                      <a:pt x="10741" y="1031"/>
                    </a:cubicBezTo>
                    <a:cubicBezTo>
                      <a:pt x="10341" y="764"/>
                      <a:pt x="8740" y="130"/>
                      <a:pt x="8239" y="63"/>
                    </a:cubicBezTo>
                    <a:cubicBezTo>
                      <a:pt x="8013" y="18"/>
                      <a:pt x="7808" y="0"/>
                      <a:pt x="7620"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6" name="Google Shape;1178;p46">
              <a:extLst>
                <a:ext uri="{FF2B5EF4-FFF2-40B4-BE49-F238E27FC236}">
                  <a16:creationId xmlns:a16="http://schemas.microsoft.com/office/drawing/2014/main" id="{20141D01-BB0F-D191-9F25-9692E28E214D}"/>
                </a:ext>
              </a:extLst>
            </p:cNvPr>
            <p:cNvSpPr/>
            <p:nvPr/>
          </p:nvSpPr>
          <p:spPr>
            <a:xfrm rot="6900730">
              <a:off x="7834404" y="2833811"/>
              <a:ext cx="312708" cy="809947"/>
            </a:xfrm>
            <a:custGeom>
              <a:avLst/>
              <a:gdLst/>
              <a:ahLst/>
              <a:cxnLst/>
              <a:rect l="l" t="t" r="r" b="b"/>
              <a:pathLst>
                <a:path w="3883" h="10057" extrusionOk="0">
                  <a:moveTo>
                    <a:pt x="2884" y="0"/>
                  </a:moveTo>
                  <a:cubicBezTo>
                    <a:pt x="2737" y="703"/>
                    <a:pt x="2737" y="1442"/>
                    <a:pt x="2330" y="1923"/>
                  </a:cubicBezTo>
                  <a:cubicBezTo>
                    <a:pt x="2205" y="1486"/>
                    <a:pt x="2186" y="603"/>
                    <a:pt x="1939" y="603"/>
                  </a:cubicBezTo>
                  <a:cubicBezTo>
                    <a:pt x="1893" y="603"/>
                    <a:pt x="1839" y="633"/>
                    <a:pt x="1775" y="703"/>
                  </a:cubicBezTo>
                  <a:cubicBezTo>
                    <a:pt x="1627" y="703"/>
                    <a:pt x="1332" y="1442"/>
                    <a:pt x="1332" y="1923"/>
                  </a:cubicBezTo>
                  <a:cubicBezTo>
                    <a:pt x="1048" y="1312"/>
                    <a:pt x="803" y="1113"/>
                    <a:pt x="552" y="1113"/>
                  </a:cubicBezTo>
                  <a:cubicBezTo>
                    <a:pt x="377" y="1113"/>
                    <a:pt x="198" y="1210"/>
                    <a:pt x="1" y="1331"/>
                  </a:cubicBezTo>
                  <a:lnTo>
                    <a:pt x="1" y="9132"/>
                  </a:lnTo>
                  <a:cubicBezTo>
                    <a:pt x="149" y="9317"/>
                    <a:pt x="260" y="9576"/>
                    <a:pt x="370" y="10056"/>
                  </a:cubicBezTo>
                  <a:cubicBezTo>
                    <a:pt x="666" y="9760"/>
                    <a:pt x="666" y="8836"/>
                    <a:pt x="925" y="8836"/>
                  </a:cubicBezTo>
                  <a:cubicBezTo>
                    <a:pt x="1178" y="8836"/>
                    <a:pt x="1295" y="9861"/>
                    <a:pt x="1601" y="9861"/>
                  </a:cubicBezTo>
                  <a:cubicBezTo>
                    <a:pt x="1653" y="9861"/>
                    <a:pt x="1711" y="9831"/>
                    <a:pt x="1775" y="9760"/>
                  </a:cubicBezTo>
                  <a:cubicBezTo>
                    <a:pt x="1886" y="9539"/>
                    <a:pt x="2034" y="8799"/>
                    <a:pt x="2182" y="8356"/>
                  </a:cubicBezTo>
                  <a:cubicBezTo>
                    <a:pt x="2330" y="8799"/>
                    <a:pt x="2441" y="9539"/>
                    <a:pt x="2884" y="10019"/>
                  </a:cubicBezTo>
                  <a:cubicBezTo>
                    <a:pt x="2984" y="9556"/>
                    <a:pt x="3113" y="8765"/>
                    <a:pt x="3351" y="8765"/>
                  </a:cubicBezTo>
                  <a:cubicBezTo>
                    <a:pt x="3379" y="8765"/>
                    <a:pt x="3408" y="8776"/>
                    <a:pt x="3439" y="8799"/>
                  </a:cubicBezTo>
                  <a:cubicBezTo>
                    <a:pt x="3698" y="8799"/>
                    <a:pt x="3550" y="9502"/>
                    <a:pt x="3846" y="9982"/>
                  </a:cubicBezTo>
                  <a:cubicBezTo>
                    <a:pt x="3846" y="9871"/>
                    <a:pt x="3846" y="9723"/>
                    <a:pt x="3883" y="9613"/>
                  </a:cubicBezTo>
                  <a:lnTo>
                    <a:pt x="3883" y="296"/>
                  </a:lnTo>
                  <a:cubicBezTo>
                    <a:pt x="3624" y="444"/>
                    <a:pt x="3809" y="1516"/>
                    <a:pt x="3439" y="1923"/>
                  </a:cubicBezTo>
                  <a:cubicBezTo>
                    <a:pt x="3291" y="1220"/>
                    <a:pt x="3143" y="481"/>
                    <a:pt x="2884" y="0"/>
                  </a:cubicBezTo>
                  <a:close/>
                </a:path>
              </a:pathLst>
            </a:custGeom>
            <a:solidFill>
              <a:srgbClr val="FFE0BC">
                <a:alpha val="422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1179;p46">
              <a:extLst>
                <a:ext uri="{FF2B5EF4-FFF2-40B4-BE49-F238E27FC236}">
                  <a16:creationId xmlns:a16="http://schemas.microsoft.com/office/drawing/2014/main" id="{B41809D0-D77A-0A91-FB02-530D6B07E1E4}"/>
                </a:ext>
              </a:extLst>
            </p:cNvPr>
            <p:cNvSpPr/>
            <p:nvPr/>
          </p:nvSpPr>
          <p:spPr>
            <a:xfrm>
              <a:off x="5266275" y="2851097"/>
              <a:ext cx="734798" cy="775366"/>
            </a:xfrm>
            <a:custGeom>
              <a:avLst/>
              <a:gdLst/>
              <a:ahLst/>
              <a:cxnLst/>
              <a:rect l="l" t="t" r="r" b="b"/>
              <a:pathLst>
                <a:path w="8024" h="8467" extrusionOk="0">
                  <a:moveTo>
                    <a:pt x="2293" y="1"/>
                  </a:moveTo>
                  <a:lnTo>
                    <a:pt x="2293" y="1"/>
                  </a:lnTo>
                  <a:cubicBezTo>
                    <a:pt x="2625" y="592"/>
                    <a:pt x="2810" y="1073"/>
                    <a:pt x="3032" y="1701"/>
                  </a:cubicBezTo>
                  <a:cubicBezTo>
                    <a:pt x="2545" y="1539"/>
                    <a:pt x="2030" y="1120"/>
                    <a:pt x="1462" y="1120"/>
                  </a:cubicBezTo>
                  <a:cubicBezTo>
                    <a:pt x="1382" y="1120"/>
                    <a:pt x="1302" y="1129"/>
                    <a:pt x="1221" y="1147"/>
                  </a:cubicBezTo>
                  <a:cubicBezTo>
                    <a:pt x="1479" y="1627"/>
                    <a:pt x="1886" y="1886"/>
                    <a:pt x="1738" y="2404"/>
                  </a:cubicBezTo>
                  <a:cubicBezTo>
                    <a:pt x="1405" y="2034"/>
                    <a:pt x="999" y="2182"/>
                    <a:pt x="666" y="2034"/>
                  </a:cubicBezTo>
                  <a:lnTo>
                    <a:pt x="666" y="2034"/>
                  </a:lnTo>
                  <a:cubicBezTo>
                    <a:pt x="777" y="2330"/>
                    <a:pt x="999" y="2810"/>
                    <a:pt x="777" y="2995"/>
                  </a:cubicBezTo>
                  <a:cubicBezTo>
                    <a:pt x="592" y="2958"/>
                    <a:pt x="296" y="2662"/>
                    <a:pt x="0" y="2662"/>
                  </a:cubicBezTo>
                  <a:lnTo>
                    <a:pt x="5029" y="8467"/>
                  </a:lnTo>
                  <a:lnTo>
                    <a:pt x="8023" y="5879"/>
                  </a:lnTo>
                  <a:lnTo>
                    <a:pt x="3143" y="222"/>
                  </a:lnTo>
                  <a:cubicBezTo>
                    <a:pt x="2847" y="148"/>
                    <a:pt x="2588" y="38"/>
                    <a:pt x="2293" y="1"/>
                  </a:cubicBezTo>
                  <a:close/>
                </a:path>
              </a:pathLst>
            </a:custGeom>
            <a:solidFill>
              <a:srgbClr val="FFE0BC">
                <a:alpha val="422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4" name="Google Shape;1182;p46">
            <a:extLst>
              <a:ext uri="{FF2B5EF4-FFF2-40B4-BE49-F238E27FC236}">
                <a16:creationId xmlns:a16="http://schemas.microsoft.com/office/drawing/2014/main" id="{F354C3F5-58AB-08DA-32F9-F4A08AC8A626}"/>
              </a:ext>
            </a:extLst>
          </p:cNvPr>
          <p:cNvPicPr preferRelativeResize="0">
            <a:picLocks noGrp="1"/>
          </p:cNvPicPr>
          <p:nvPr/>
        </p:nvPicPr>
        <p:blipFill rotWithShape="1">
          <a:blip r:embed="rId4">
            <a:alphaModFix/>
          </a:blip>
          <a:srcRect l="59039" t="23539" b="3152"/>
          <a:stretch/>
        </p:blipFill>
        <p:spPr>
          <a:xfrm>
            <a:off x="2189793" y="4201770"/>
            <a:ext cx="2065017" cy="1878759"/>
          </a:xfrm>
          <a:prstGeom prst="rect">
            <a:avLst/>
          </a:prstGeom>
          <a:noFill/>
          <a:ln>
            <a:noFill/>
          </a:ln>
        </p:spPr>
      </p:pic>
      <p:pic>
        <p:nvPicPr>
          <p:cNvPr id="10" name="Picture 9" descr="A picture containing text, screenshot&#10;&#10;Description automatically generated">
            <a:extLst>
              <a:ext uri="{FF2B5EF4-FFF2-40B4-BE49-F238E27FC236}">
                <a16:creationId xmlns:a16="http://schemas.microsoft.com/office/drawing/2014/main" id="{62BB02B9-42C3-2EE4-B9A6-B910B0C70641}"/>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rot="10110763">
            <a:off x="7512862" y="5510491"/>
            <a:ext cx="2432165" cy="762058"/>
          </a:xfrm>
          <a:prstGeom prst="rect">
            <a:avLst/>
          </a:prstGeom>
        </p:spPr>
      </p:pic>
      <p:sp>
        <p:nvSpPr>
          <p:cNvPr id="11" name="Google Shape;688;p37">
            <a:extLst>
              <a:ext uri="{FF2B5EF4-FFF2-40B4-BE49-F238E27FC236}">
                <a16:creationId xmlns:a16="http://schemas.microsoft.com/office/drawing/2014/main" id="{EEE3B2A5-C3B4-2DEC-B160-60A214C50A4C}"/>
              </a:ext>
            </a:extLst>
          </p:cNvPr>
          <p:cNvSpPr txBox="1"/>
          <p:nvPr/>
        </p:nvSpPr>
        <p:spPr>
          <a:xfrm>
            <a:off x="7364744" y="5505526"/>
            <a:ext cx="2728400" cy="546000"/>
          </a:xfrm>
          <a:prstGeom prst="rect">
            <a:avLst/>
          </a:prstGeom>
          <a:noFill/>
          <a:ln>
            <a:noFill/>
          </a:ln>
        </p:spPr>
        <p:txBody>
          <a:bodyPr spcFirstLastPara="1" wrap="square" lIns="0" tIns="121900" rIns="0" bIns="121900" anchor="t" anchorCtr="0">
            <a:noAutofit/>
          </a:bodyPr>
          <a:lstStyle/>
          <a:p>
            <a:pPr algn="ctr" defTabSz="1219170">
              <a:buClr>
                <a:srgbClr val="000000"/>
              </a:buClr>
            </a:pPr>
            <a:r>
              <a:rPr lang="en-US" sz="2800" b="1" i="0" u="none" strike="noStrike" dirty="0">
                <a:solidFill>
                  <a:srgbClr val="202124"/>
                </a:solidFill>
                <a:effectLst/>
                <a:latin typeface="Englebert"/>
              </a:rPr>
              <a:t>Suspects</a:t>
            </a:r>
            <a:endParaRPr sz="4400" b="1" kern="0" dirty="0">
              <a:solidFill>
                <a:srgbClr val="1D1D1D"/>
              </a:solidFill>
              <a:latin typeface="Englebert"/>
              <a:ea typeface="Englebert"/>
              <a:cs typeface="Englebert"/>
              <a:sym typeface="Englebert"/>
            </a:endParaRPr>
          </a:p>
        </p:txBody>
      </p:sp>
    </p:spTree>
    <p:extLst>
      <p:ext uri="{BB962C8B-B14F-4D97-AF65-F5344CB8AC3E}">
        <p14:creationId xmlns:p14="http://schemas.microsoft.com/office/powerpoint/2010/main" val="298561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3"/>
          <p:cNvSpPr txBox="1">
            <a:spLocks noGrp="1"/>
          </p:cNvSpPr>
          <p:nvPr>
            <p:ph type="title"/>
          </p:nvPr>
        </p:nvSpPr>
        <p:spPr>
          <a:xfrm>
            <a:off x="819447" y="1146706"/>
            <a:ext cx="6715886" cy="4411227"/>
          </a:xfrm>
          <a:prstGeom prst="rect">
            <a:avLst/>
          </a:prstGeom>
        </p:spPr>
        <p:txBody>
          <a:bodyPr spcFirstLastPara="1" wrap="square" lIns="121900" tIns="121900" rIns="121900" bIns="121900" anchor="t" anchorCtr="0">
            <a:noAutofit/>
          </a:bodyPr>
          <a:lstStyle/>
          <a:p>
            <a:pPr>
              <a:lnSpc>
                <a:spcPct val="150000"/>
              </a:lnSpc>
            </a:pPr>
            <a:r>
              <a:rPr lang="en-US" sz="3200" b="1" kern="0" dirty="0">
                <a:solidFill>
                  <a:srgbClr val="1D1D1D"/>
                </a:solidFill>
                <a:latin typeface="Englebert"/>
                <a:ea typeface="Englebert"/>
                <a:cs typeface="Englebert"/>
                <a:sym typeface="Englebert"/>
              </a:rPr>
              <a:t>MURDER WEAPONS</a:t>
            </a:r>
            <a:br>
              <a:rPr lang="en-US" sz="3200" dirty="0">
                <a:solidFill>
                  <a:srgbClr val="1D1D1D"/>
                </a:solidFill>
              </a:rPr>
            </a:br>
            <a:r>
              <a:rPr lang="en-US" sz="2400" b="0" dirty="0">
                <a:solidFill>
                  <a:srgbClr val="1D1D1D"/>
                </a:solidFill>
              </a:rPr>
              <a:t>Knife, Wrench, Rope, Pistol, Candlestick, Poison</a:t>
            </a:r>
            <a:br>
              <a:rPr lang="en-US" sz="3200" dirty="0"/>
            </a:br>
            <a:br>
              <a:rPr lang="en-US" sz="3200" dirty="0"/>
            </a:br>
            <a:r>
              <a:rPr lang="en-US" sz="3200" dirty="0"/>
              <a:t>LOCATIONS</a:t>
            </a:r>
            <a:br>
              <a:rPr lang="en-US" sz="3200" dirty="0"/>
            </a:br>
            <a:r>
              <a:rPr lang="en-US" sz="2400" b="0" dirty="0"/>
              <a:t>Kitchen, Library, Dining room, Bedroom, Garage, </a:t>
            </a:r>
            <a:br>
              <a:rPr lang="en-US" sz="2400" b="0" dirty="0"/>
            </a:br>
            <a:r>
              <a:rPr lang="en-US" sz="2400" b="0" dirty="0"/>
              <a:t>Garden, Pool</a:t>
            </a:r>
            <a:br>
              <a:rPr lang="en-US" sz="3200" dirty="0"/>
            </a:br>
            <a:br>
              <a:rPr lang="en-US" sz="3200" dirty="0"/>
            </a:br>
            <a:endParaRPr lang="en-US" sz="3200" dirty="0"/>
          </a:p>
        </p:txBody>
      </p:sp>
      <p:sp>
        <p:nvSpPr>
          <p:cNvPr id="464" name="Google Shape;464;p33"/>
          <p:cNvSpPr/>
          <p:nvPr/>
        </p:nvSpPr>
        <p:spPr>
          <a:xfrm rot="1314129">
            <a:off x="9441894" y="5055047"/>
            <a:ext cx="203993" cy="194981"/>
          </a:xfrm>
          <a:custGeom>
            <a:avLst/>
            <a:gdLst/>
            <a:ahLst/>
            <a:cxnLst/>
            <a:rect l="l" t="t" r="r" b="b"/>
            <a:pathLst>
              <a:path w="2220" h="2122" extrusionOk="0">
                <a:moveTo>
                  <a:pt x="629" y="0"/>
                </a:moveTo>
                <a:cubicBezTo>
                  <a:pt x="555" y="1294"/>
                  <a:pt x="1" y="1849"/>
                  <a:pt x="1" y="1849"/>
                </a:cubicBezTo>
                <a:cubicBezTo>
                  <a:pt x="1" y="1849"/>
                  <a:pt x="497" y="2121"/>
                  <a:pt x="986" y="2121"/>
                </a:cubicBezTo>
                <a:cubicBezTo>
                  <a:pt x="1341" y="2121"/>
                  <a:pt x="1694" y="1977"/>
                  <a:pt x="1849" y="1479"/>
                </a:cubicBezTo>
                <a:cubicBezTo>
                  <a:pt x="2219" y="74"/>
                  <a:pt x="629" y="0"/>
                  <a:pt x="62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5" name="Google Shape;465;p33"/>
          <p:cNvSpPr/>
          <p:nvPr/>
        </p:nvSpPr>
        <p:spPr>
          <a:xfrm rot="1314129">
            <a:off x="8939711" y="4771661"/>
            <a:ext cx="536724" cy="283560"/>
          </a:xfrm>
          <a:custGeom>
            <a:avLst/>
            <a:gdLst/>
            <a:ahLst/>
            <a:cxnLst/>
            <a:rect l="l" t="t" r="r" b="b"/>
            <a:pathLst>
              <a:path w="5841" h="3086" extrusionOk="0">
                <a:moveTo>
                  <a:pt x="2275" y="1"/>
                </a:moveTo>
                <a:cubicBezTo>
                  <a:pt x="713" y="1"/>
                  <a:pt x="1" y="1298"/>
                  <a:pt x="1182" y="2236"/>
                </a:cubicBezTo>
                <a:cubicBezTo>
                  <a:pt x="2180" y="3049"/>
                  <a:pt x="3659" y="2716"/>
                  <a:pt x="4509" y="2901"/>
                </a:cubicBezTo>
                <a:cubicBezTo>
                  <a:pt x="4916" y="3012"/>
                  <a:pt x="5286" y="3086"/>
                  <a:pt x="5286" y="3086"/>
                </a:cubicBezTo>
                <a:cubicBezTo>
                  <a:pt x="5544" y="1718"/>
                  <a:pt x="5840" y="1237"/>
                  <a:pt x="5840" y="1237"/>
                </a:cubicBezTo>
                <a:cubicBezTo>
                  <a:pt x="5840" y="1237"/>
                  <a:pt x="3955" y="91"/>
                  <a:pt x="2587" y="17"/>
                </a:cubicBezTo>
                <a:cubicBezTo>
                  <a:pt x="2479" y="6"/>
                  <a:pt x="2375" y="1"/>
                  <a:pt x="2275"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6" name="Google Shape;466;p33"/>
          <p:cNvSpPr/>
          <p:nvPr/>
        </p:nvSpPr>
        <p:spPr>
          <a:xfrm rot="1314129">
            <a:off x="10544341" y="5819361"/>
            <a:ext cx="152995" cy="148396"/>
          </a:xfrm>
          <a:custGeom>
            <a:avLst/>
            <a:gdLst/>
            <a:ahLst/>
            <a:cxnLst/>
            <a:rect l="l" t="t" r="r" b="b"/>
            <a:pathLst>
              <a:path w="1665" h="1615" extrusionOk="0">
                <a:moveTo>
                  <a:pt x="481" y="1"/>
                </a:moveTo>
                <a:cubicBezTo>
                  <a:pt x="444" y="925"/>
                  <a:pt x="1" y="1405"/>
                  <a:pt x="1" y="1405"/>
                </a:cubicBezTo>
                <a:cubicBezTo>
                  <a:pt x="1" y="1405"/>
                  <a:pt x="369" y="1614"/>
                  <a:pt x="738" y="1614"/>
                </a:cubicBezTo>
                <a:cubicBezTo>
                  <a:pt x="1009" y="1614"/>
                  <a:pt x="1280" y="1501"/>
                  <a:pt x="1406" y="1110"/>
                </a:cubicBezTo>
                <a:cubicBezTo>
                  <a:pt x="1664" y="111"/>
                  <a:pt x="481" y="1"/>
                  <a:pt x="48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7" name="Google Shape;467;p33"/>
          <p:cNvSpPr/>
          <p:nvPr/>
        </p:nvSpPr>
        <p:spPr>
          <a:xfrm rot="1314129">
            <a:off x="10165782" y="5596330"/>
            <a:ext cx="406333" cy="220985"/>
          </a:xfrm>
          <a:custGeom>
            <a:avLst/>
            <a:gdLst/>
            <a:ahLst/>
            <a:cxnLst/>
            <a:rect l="l" t="t" r="r" b="b"/>
            <a:pathLst>
              <a:path w="4422" h="2405" extrusionOk="0">
                <a:moveTo>
                  <a:pt x="1913" y="1"/>
                </a:moveTo>
                <a:cubicBezTo>
                  <a:pt x="593" y="1"/>
                  <a:pt x="1" y="1049"/>
                  <a:pt x="910" y="1776"/>
                </a:cubicBezTo>
                <a:cubicBezTo>
                  <a:pt x="1686" y="2405"/>
                  <a:pt x="2795" y="2183"/>
                  <a:pt x="3387" y="2294"/>
                </a:cubicBezTo>
                <a:cubicBezTo>
                  <a:pt x="3719" y="2331"/>
                  <a:pt x="4015" y="2405"/>
                  <a:pt x="4015" y="2405"/>
                </a:cubicBezTo>
                <a:cubicBezTo>
                  <a:pt x="4237" y="1369"/>
                  <a:pt x="4422" y="1000"/>
                  <a:pt x="4422" y="1000"/>
                </a:cubicBezTo>
                <a:cubicBezTo>
                  <a:pt x="4422" y="1000"/>
                  <a:pt x="2980" y="112"/>
                  <a:pt x="1982" y="2"/>
                </a:cubicBezTo>
                <a:cubicBezTo>
                  <a:pt x="1959" y="1"/>
                  <a:pt x="1936" y="1"/>
                  <a:pt x="191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8" name="Google Shape;468;p33"/>
          <p:cNvSpPr/>
          <p:nvPr/>
        </p:nvSpPr>
        <p:spPr>
          <a:xfrm rot="1314129">
            <a:off x="8853399" y="5133117"/>
            <a:ext cx="165124" cy="190572"/>
          </a:xfrm>
          <a:custGeom>
            <a:avLst/>
            <a:gdLst/>
            <a:ahLst/>
            <a:cxnLst/>
            <a:rect l="l" t="t" r="r" b="b"/>
            <a:pathLst>
              <a:path w="1797" h="2074" extrusionOk="0">
                <a:moveTo>
                  <a:pt x="706" y="1"/>
                </a:moveTo>
                <a:cubicBezTo>
                  <a:pt x="332" y="1"/>
                  <a:pt x="0" y="107"/>
                  <a:pt x="0" y="107"/>
                </a:cubicBezTo>
                <a:cubicBezTo>
                  <a:pt x="0" y="107"/>
                  <a:pt x="444" y="809"/>
                  <a:pt x="259" y="2066"/>
                </a:cubicBezTo>
                <a:cubicBezTo>
                  <a:pt x="259" y="2066"/>
                  <a:pt x="326" y="2074"/>
                  <a:pt x="433" y="2074"/>
                </a:cubicBezTo>
                <a:cubicBezTo>
                  <a:pt x="835" y="2074"/>
                  <a:pt x="1796" y="1958"/>
                  <a:pt x="1738" y="846"/>
                </a:cubicBezTo>
                <a:cubicBezTo>
                  <a:pt x="1677" y="157"/>
                  <a:pt x="1160" y="1"/>
                  <a:pt x="70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9" name="Google Shape;469;p33"/>
          <p:cNvSpPr/>
          <p:nvPr/>
        </p:nvSpPr>
        <p:spPr>
          <a:xfrm rot="1314129">
            <a:off x="8271605" y="4970019"/>
            <a:ext cx="530016" cy="257556"/>
          </a:xfrm>
          <a:custGeom>
            <a:avLst/>
            <a:gdLst/>
            <a:ahLst/>
            <a:cxnLst/>
            <a:rect l="l" t="t" r="r" b="b"/>
            <a:pathLst>
              <a:path w="5768" h="2803" extrusionOk="0">
                <a:moveTo>
                  <a:pt x="2661" y="1"/>
                </a:moveTo>
                <a:cubicBezTo>
                  <a:pt x="2231" y="1"/>
                  <a:pt x="1791" y="76"/>
                  <a:pt x="1368" y="306"/>
                </a:cubicBezTo>
                <a:cubicBezTo>
                  <a:pt x="0" y="1046"/>
                  <a:pt x="555" y="2562"/>
                  <a:pt x="2330" y="2783"/>
                </a:cubicBezTo>
                <a:cubicBezTo>
                  <a:pt x="2454" y="2797"/>
                  <a:pt x="2584" y="2803"/>
                  <a:pt x="2718" y="2803"/>
                </a:cubicBezTo>
                <a:cubicBezTo>
                  <a:pt x="4057" y="2803"/>
                  <a:pt x="5768" y="2192"/>
                  <a:pt x="5768" y="2192"/>
                </a:cubicBezTo>
                <a:cubicBezTo>
                  <a:pt x="5768" y="2192"/>
                  <a:pt x="5583" y="1674"/>
                  <a:pt x="5583" y="269"/>
                </a:cubicBezTo>
                <a:lnTo>
                  <a:pt x="4807" y="269"/>
                </a:lnTo>
                <a:cubicBezTo>
                  <a:pt x="4251" y="269"/>
                  <a:pt x="3473" y="1"/>
                  <a:pt x="266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0" name="Google Shape;470;p33"/>
          <p:cNvSpPr/>
          <p:nvPr/>
        </p:nvSpPr>
        <p:spPr>
          <a:xfrm rot="1314129">
            <a:off x="9928129" y="5593848"/>
            <a:ext cx="147207" cy="166773"/>
          </a:xfrm>
          <a:custGeom>
            <a:avLst/>
            <a:gdLst/>
            <a:ahLst/>
            <a:cxnLst/>
            <a:rect l="l" t="t" r="r" b="b"/>
            <a:pathLst>
              <a:path w="1602" h="1815" extrusionOk="0">
                <a:moveTo>
                  <a:pt x="639" y="1"/>
                </a:moveTo>
                <a:cubicBezTo>
                  <a:pt x="303" y="1"/>
                  <a:pt x="0" y="104"/>
                  <a:pt x="0" y="104"/>
                </a:cubicBezTo>
                <a:cubicBezTo>
                  <a:pt x="0" y="104"/>
                  <a:pt x="370" y="696"/>
                  <a:pt x="222" y="1805"/>
                </a:cubicBezTo>
                <a:cubicBezTo>
                  <a:pt x="222" y="1805"/>
                  <a:pt x="295" y="1814"/>
                  <a:pt x="405" y="1814"/>
                </a:cubicBezTo>
                <a:cubicBezTo>
                  <a:pt x="782" y="1814"/>
                  <a:pt x="1602" y="1704"/>
                  <a:pt x="1516" y="733"/>
                </a:cubicBezTo>
                <a:cubicBezTo>
                  <a:pt x="1457" y="139"/>
                  <a:pt x="1026" y="1"/>
                  <a:pt x="63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1" name="Google Shape;471;p33"/>
          <p:cNvSpPr/>
          <p:nvPr/>
        </p:nvSpPr>
        <p:spPr>
          <a:xfrm rot="1314129">
            <a:off x="9421364" y="5453359"/>
            <a:ext cx="458709" cy="223743"/>
          </a:xfrm>
          <a:custGeom>
            <a:avLst/>
            <a:gdLst/>
            <a:ahLst/>
            <a:cxnLst/>
            <a:rect l="l" t="t" r="r" b="b"/>
            <a:pathLst>
              <a:path w="4992" h="2435" extrusionOk="0">
                <a:moveTo>
                  <a:pt x="2371" y="1"/>
                </a:moveTo>
                <a:cubicBezTo>
                  <a:pt x="1981" y="1"/>
                  <a:pt x="1586" y="65"/>
                  <a:pt x="1221" y="268"/>
                </a:cubicBezTo>
                <a:cubicBezTo>
                  <a:pt x="1" y="897"/>
                  <a:pt x="481" y="2228"/>
                  <a:pt x="2034" y="2412"/>
                </a:cubicBezTo>
                <a:cubicBezTo>
                  <a:pt x="2155" y="2428"/>
                  <a:pt x="2283" y="2435"/>
                  <a:pt x="2415" y="2435"/>
                </a:cubicBezTo>
                <a:cubicBezTo>
                  <a:pt x="3542" y="2435"/>
                  <a:pt x="4992" y="1932"/>
                  <a:pt x="4992" y="1932"/>
                </a:cubicBezTo>
                <a:cubicBezTo>
                  <a:pt x="4992" y="1932"/>
                  <a:pt x="4844" y="1451"/>
                  <a:pt x="4844" y="194"/>
                </a:cubicBezTo>
                <a:lnTo>
                  <a:pt x="4178" y="194"/>
                </a:lnTo>
                <a:cubicBezTo>
                  <a:pt x="3710" y="194"/>
                  <a:pt x="3047" y="1"/>
                  <a:pt x="237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2" name="Google Shape;472;p33"/>
          <p:cNvSpPr/>
          <p:nvPr/>
        </p:nvSpPr>
        <p:spPr>
          <a:xfrm>
            <a:off x="8709945" y="2589907"/>
            <a:ext cx="466983" cy="369835"/>
          </a:xfrm>
          <a:custGeom>
            <a:avLst/>
            <a:gdLst/>
            <a:ahLst/>
            <a:cxnLst/>
            <a:rect l="l" t="t" r="r" b="b"/>
            <a:pathLst>
              <a:path w="7321" h="5798" extrusionOk="0">
                <a:moveTo>
                  <a:pt x="1807" y="1"/>
                </a:moveTo>
                <a:cubicBezTo>
                  <a:pt x="1640" y="1"/>
                  <a:pt x="1469" y="28"/>
                  <a:pt x="1294" y="86"/>
                </a:cubicBezTo>
                <a:cubicBezTo>
                  <a:pt x="481" y="382"/>
                  <a:pt x="0" y="1269"/>
                  <a:pt x="0" y="2119"/>
                </a:cubicBezTo>
                <a:cubicBezTo>
                  <a:pt x="0" y="3339"/>
                  <a:pt x="777" y="4411"/>
                  <a:pt x="1257" y="5520"/>
                </a:cubicBezTo>
                <a:cubicBezTo>
                  <a:pt x="1283" y="5572"/>
                  <a:pt x="1330" y="5592"/>
                  <a:pt x="1379" y="5592"/>
                </a:cubicBezTo>
                <a:cubicBezTo>
                  <a:pt x="1470" y="5592"/>
                  <a:pt x="1564" y="5519"/>
                  <a:pt x="1516" y="5447"/>
                </a:cubicBezTo>
                <a:cubicBezTo>
                  <a:pt x="1072" y="4522"/>
                  <a:pt x="518" y="3672"/>
                  <a:pt x="333" y="2674"/>
                </a:cubicBezTo>
                <a:cubicBezTo>
                  <a:pt x="222" y="1786"/>
                  <a:pt x="444" y="677"/>
                  <a:pt x="1368" y="308"/>
                </a:cubicBezTo>
                <a:cubicBezTo>
                  <a:pt x="1524" y="250"/>
                  <a:pt x="1676" y="224"/>
                  <a:pt x="1822" y="224"/>
                </a:cubicBezTo>
                <a:cubicBezTo>
                  <a:pt x="2611" y="224"/>
                  <a:pt x="3243" y="984"/>
                  <a:pt x="3586" y="1639"/>
                </a:cubicBezTo>
                <a:cubicBezTo>
                  <a:pt x="3993" y="2415"/>
                  <a:pt x="4400" y="3154"/>
                  <a:pt x="4954" y="3820"/>
                </a:cubicBezTo>
                <a:cubicBezTo>
                  <a:pt x="5620" y="4559"/>
                  <a:pt x="6359" y="5262"/>
                  <a:pt x="7172" y="5742"/>
                </a:cubicBezTo>
                <a:cubicBezTo>
                  <a:pt x="7209" y="5779"/>
                  <a:pt x="7237" y="5798"/>
                  <a:pt x="7260" y="5798"/>
                </a:cubicBezTo>
                <a:cubicBezTo>
                  <a:pt x="7283" y="5798"/>
                  <a:pt x="7302" y="5779"/>
                  <a:pt x="7320" y="5742"/>
                </a:cubicBezTo>
                <a:lnTo>
                  <a:pt x="7062" y="5336"/>
                </a:lnTo>
                <a:cubicBezTo>
                  <a:pt x="6322" y="4818"/>
                  <a:pt x="5657" y="4263"/>
                  <a:pt x="5102" y="3598"/>
                </a:cubicBezTo>
                <a:cubicBezTo>
                  <a:pt x="4769" y="3154"/>
                  <a:pt x="4511" y="2748"/>
                  <a:pt x="4215" y="2304"/>
                </a:cubicBezTo>
                <a:cubicBezTo>
                  <a:pt x="3993" y="1860"/>
                  <a:pt x="3771" y="1380"/>
                  <a:pt x="3475" y="1010"/>
                </a:cubicBezTo>
                <a:cubicBezTo>
                  <a:pt x="3089" y="446"/>
                  <a:pt x="2489" y="1"/>
                  <a:pt x="180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3" name="Google Shape;473;p33"/>
          <p:cNvSpPr/>
          <p:nvPr/>
        </p:nvSpPr>
        <p:spPr>
          <a:xfrm>
            <a:off x="8738201" y="2636535"/>
            <a:ext cx="401664" cy="469215"/>
          </a:xfrm>
          <a:custGeom>
            <a:avLst/>
            <a:gdLst/>
            <a:ahLst/>
            <a:cxnLst/>
            <a:rect l="l" t="t" r="r" b="b"/>
            <a:pathLst>
              <a:path w="6297" h="7356" extrusionOk="0">
                <a:moveTo>
                  <a:pt x="630" y="0"/>
                </a:moveTo>
                <a:cubicBezTo>
                  <a:pt x="602" y="0"/>
                  <a:pt x="576" y="6"/>
                  <a:pt x="555" y="20"/>
                </a:cubicBezTo>
                <a:cubicBezTo>
                  <a:pt x="1" y="649"/>
                  <a:pt x="223" y="1573"/>
                  <a:pt x="408" y="2239"/>
                </a:cubicBezTo>
                <a:cubicBezTo>
                  <a:pt x="629" y="3126"/>
                  <a:pt x="1073" y="4013"/>
                  <a:pt x="1628" y="4716"/>
                </a:cubicBezTo>
                <a:cubicBezTo>
                  <a:pt x="2663" y="6120"/>
                  <a:pt x="4326" y="7045"/>
                  <a:pt x="6101" y="7340"/>
                </a:cubicBezTo>
                <a:cubicBezTo>
                  <a:pt x="6127" y="7351"/>
                  <a:pt x="6150" y="7355"/>
                  <a:pt x="6170" y="7355"/>
                </a:cubicBezTo>
                <a:cubicBezTo>
                  <a:pt x="6292" y="7355"/>
                  <a:pt x="6297" y="7187"/>
                  <a:pt x="6138" y="7156"/>
                </a:cubicBezTo>
                <a:cubicBezTo>
                  <a:pt x="4511" y="6860"/>
                  <a:pt x="2995" y="6047"/>
                  <a:pt x="1923" y="4753"/>
                </a:cubicBezTo>
                <a:cubicBezTo>
                  <a:pt x="1443" y="4087"/>
                  <a:pt x="999" y="3348"/>
                  <a:pt x="740" y="2534"/>
                </a:cubicBezTo>
                <a:cubicBezTo>
                  <a:pt x="481" y="1869"/>
                  <a:pt x="223" y="834"/>
                  <a:pt x="777" y="205"/>
                </a:cubicBezTo>
                <a:cubicBezTo>
                  <a:pt x="897" y="115"/>
                  <a:pt x="749" y="0"/>
                  <a:pt x="63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4" name="Google Shape;474;p33"/>
          <p:cNvSpPr/>
          <p:nvPr/>
        </p:nvSpPr>
        <p:spPr>
          <a:xfrm>
            <a:off x="8795482" y="2611722"/>
            <a:ext cx="377425" cy="379276"/>
          </a:xfrm>
          <a:custGeom>
            <a:avLst/>
            <a:gdLst/>
            <a:ahLst/>
            <a:cxnLst/>
            <a:rect l="l" t="t" r="r" b="b"/>
            <a:pathLst>
              <a:path w="5917" h="5946" extrusionOk="0">
                <a:moveTo>
                  <a:pt x="578" y="1"/>
                </a:moveTo>
                <a:cubicBezTo>
                  <a:pt x="419" y="1"/>
                  <a:pt x="257" y="46"/>
                  <a:pt x="101" y="150"/>
                </a:cubicBezTo>
                <a:cubicBezTo>
                  <a:pt x="0" y="218"/>
                  <a:pt x="83" y="377"/>
                  <a:pt x="210" y="377"/>
                </a:cubicBezTo>
                <a:cubicBezTo>
                  <a:pt x="223" y="377"/>
                  <a:pt x="236" y="376"/>
                  <a:pt x="249" y="372"/>
                </a:cubicBezTo>
                <a:cubicBezTo>
                  <a:pt x="354" y="309"/>
                  <a:pt x="462" y="282"/>
                  <a:pt x="568" y="282"/>
                </a:cubicBezTo>
                <a:cubicBezTo>
                  <a:pt x="837" y="282"/>
                  <a:pt x="1099" y="456"/>
                  <a:pt x="1284" y="668"/>
                </a:cubicBezTo>
                <a:cubicBezTo>
                  <a:pt x="1506" y="927"/>
                  <a:pt x="1580" y="1297"/>
                  <a:pt x="1728" y="1629"/>
                </a:cubicBezTo>
                <a:cubicBezTo>
                  <a:pt x="2024" y="2221"/>
                  <a:pt x="2319" y="2812"/>
                  <a:pt x="2763" y="3330"/>
                </a:cubicBezTo>
                <a:cubicBezTo>
                  <a:pt x="3539" y="4402"/>
                  <a:pt x="4538" y="5289"/>
                  <a:pt x="5721" y="5918"/>
                </a:cubicBezTo>
                <a:cubicBezTo>
                  <a:pt x="5740" y="5937"/>
                  <a:pt x="5759" y="5945"/>
                  <a:pt x="5777" y="5945"/>
                </a:cubicBezTo>
                <a:cubicBezTo>
                  <a:pt x="5862" y="5945"/>
                  <a:pt x="5917" y="5757"/>
                  <a:pt x="5795" y="5696"/>
                </a:cubicBezTo>
                <a:cubicBezTo>
                  <a:pt x="4501" y="4957"/>
                  <a:pt x="3391" y="3921"/>
                  <a:pt x="2615" y="2628"/>
                </a:cubicBezTo>
                <a:cubicBezTo>
                  <a:pt x="2430" y="2332"/>
                  <a:pt x="2245" y="1999"/>
                  <a:pt x="2060" y="1629"/>
                </a:cubicBezTo>
                <a:cubicBezTo>
                  <a:pt x="1913" y="1297"/>
                  <a:pt x="1765" y="964"/>
                  <a:pt x="1580" y="668"/>
                </a:cubicBezTo>
                <a:cubicBezTo>
                  <a:pt x="1367" y="296"/>
                  <a:pt x="983" y="1"/>
                  <a:pt x="57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5" name="Google Shape;475;p33"/>
          <p:cNvSpPr/>
          <p:nvPr/>
        </p:nvSpPr>
        <p:spPr>
          <a:xfrm>
            <a:off x="8778323" y="2649547"/>
            <a:ext cx="378829" cy="377235"/>
          </a:xfrm>
          <a:custGeom>
            <a:avLst/>
            <a:gdLst/>
            <a:ahLst/>
            <a:cxnLst/>
            <a:rect l="l" t="t" r="r" b="b"/>
            <a:pathLst>
              <a:path w="5939" h="5914" extrusionOk="0">
                <a:moveTo>
                  <a:pt x="657" y="1"/>
                </a:moveTo>
                <a:cubicBezTo>
                  <a:pt x="433" y="1"/>
                  <a:pt x="231" y="130"/>
                  <a:pt x="148" y="445"/>
                </a:cubicBezTo>
                <a:cubicBezTo>
                  <a:pt x="0" y="814"/>
                  <a:pt x="148" y="1221"/>
                  <a:pt x="259" y="1591"/>
                </a:cubicBezTo>
                <a:cubicBezTo>
                  <a:pt x="370" y="2035"/>
                  <a:pt x="629" y="2515"/>
                  <a:pt x="888" y="2922"/>
                </a:cubicBezTo>
                <a:cubicBezTo>
                  <a:pt x="920" y="2965"/>
                  <a:pt x="962" y="2983"/>
                  <a:pt x="1002" y="2983"/>
                </a:cubicBezTo>
                <a:cubicBezTo>
                  <a:pt x="1100" y="2983"/>
                  <a:pt x="1188" y="2879"/>
                  <a:pt x="1109" y="2774"/>
                </a:cubicBezTo>
                <a:cubicBezTo>
                  <a:pt x="814" y="2330"/>
                  <a:pt x="555" y="1850"/>
                  <a:pt x="481" y="1295"/>
                </a:cubicBezTo>
                <a:cubicBezTo>
                  <a:pt x="449" y="1037"/>
                  <a:pt x="332" y="243"/>
                  <a:pt x="721" y="243"/>
                </a:cubicBezTo>
                <a:cubicBezTo>
                  <a:pt x="778" y="243"/>
                  <a:pt x="845" y="259"/>
                  <a:pt x="925" y="297"/>
                </a:cubicBezTo>
                <a:cubicBezTo>
                  <a:pt x="1368" y="482"/>
                  <a:pt x="1442" y="1184"/>
                  <a:pt x="1590" y="1554"/>
                </a:cubicBezTo>
                <a:cubicBezTo>
                  <a:pt x="1738" y="1924"/>
                  <a:pt x="1923" y="2293"/>
                  <a:pt x="2108" y="2589"/>
                </a:cubicBezTo>
                <a:cubicBezTo>
                  <a:pt x="2921" y="4031"/>
                  <a:pt x="4215" y="5177"/>
                  <a:pt x="5694" y="5843"/>
                </a:cubicBezTo>
                <a:cubicBezTo>
                  <a:pt x="5735" y="5893"/>
                  <a:pt x="5775" y="5914"/>
                  <a:pt x="5809" y="5914"/>
                </a:cubicBezTo>
                <a:cubicBezTo>
                  <a:pt x="5898" y="5914"/>
                  <a:pt x="5939" y="5775"/>
                  <a:pt x="5805" y="5695"/>
                </a:cubicBezTo>
                <a:cubicBezTo>
                  <a:pt x="4363" y="5029"/>
                  <a:pt x="3217" y="3994"/>
                  <a:pt x="2366" y="2663"/>
                </a:cubicBezTo>
                <a:cubicBezTo>
                  <a:pt x="2182" y="2330"/>
                  <a:pt x="1997" y="1961"/>
                  <a:pt x="1812" y="1591"/>
                </a:cubicBezTo>
                <a:cubicBezTo>
                  <a:pt x="1664" y="1221"/>
                  <a:pt x="1590" y="851"/>
                  <a:pt x="1405" y="482"/>
                </a:cubicBezTo>
                <a:cubicBezTo>
                  <a:pt x="1242" y="196"/>
                  <a:pt x="933" y="1"/>
                  <a:pt x="65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6" name="Google Shape;476;p33"/>
          <p:cNvSpPr/>
          <p:nvPr/>
        </p:nvSpPr>
        <p:spPr>
          <a:xfrm>
            <a:off x="8847403" y="2864954"/>
            <a:ext cx="294120" cy="204436"/>
          </a:xfrm>
          <a:custGeom>
            <a:avLst/>
            <a:gdLst/>
            <a:ahLst/>
            <a:cxnLst/>
            <a:rect l="l" t="t" r="r" b="b"/>
            <a:pathLst>
              <a:path w="4611" h="3205" extrusionOk="0">
                <a:moveTo>
                  <a:pt x="173" y="0"/>
                </a:moveTo>
                <a:cubicBezTo>
                  <a:pt x="83" y="0"/>
                  <a:pt x="1" y="96"/>
                  <a:pt x="26" y="173"/>
                </a:cubicBezTo>
                <a:cubicBezTo>
                  <a:pt x="1025" y="1763"/>
                  <a:pt x="2614" y="2835"/>
                  <a:pt x="4426" y="3205"/>
                </a:cubicBezTo>
                <a:cubicBezTo>
                  <a:pt x="4574" y="3205"/>
                  <a:pt x="4611" y="2909"/>
                  <a:pt x="4463" y="2909"/>
                </a:cubicBezTo>
                <a:cubicBezTo>
                  <a:pt x="2725" y="2576"/>
                  <a:pt x="1210" y="1541"/>
                  <a:pt x="285" y="62"/>
                </a:cubicBezTo>
                <a:cubicBezTo>
                  <a:pt x="252" y="18"/>
                  <a:pt x="212" y="0"/>
                  <a:pt x="17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7" name="Google Shape;477;p33"/>
          <p:cNvSpPr/>
          <p:nvPr/>
        </p:nvSpPr>
        <p:spPr>
          <a:xfrm>
            <a:off x="8819465" y="2696048"/>
            <a:ext cx="233523" cy="303561"/>
          </a:xfrm>
          <a:custGeom>
            <a:avLst/>
            <a:gdLst/>
            <a:ahLst/>
            <a:cxnLst/>
            <a:rect l="l" t="t" r="r" b="b"/>
            <a:pathLst>
              <a:path w="3661" h="4759" extrusionOk="0">
                <a:moveTo>
                  <a:pt x="142" y="1"/>
                </a:moveTo>
                <a:cubicBezTo>
                  <a:pt x="69" y="1"/>
                  <a:pt x="0" y="58"/>
                  <a:pt x="21" y="159"/>
                </a:cubicBezTo>
                <a:cubicBezTo>
                  <a:pt x="464" y="2045"/>
                  <a:pt x="1684" y="3709"/>
                  <a:pt x="3348" y="4744"/>
                </a:cubicBezTo>
                <a:cubicBezTo>
                  <a:pt x="3369" y="4754"/>
                  <a:pt x="3390" y="4759"/>
                  <a:pt x="3411" y="4759"/>
                </a:cubicBezTo>
                <a:cubicBezTo>
                  <a:pt x="3541" y="4759"/>
                  <a:pt x="3660" y="4586"/>
                  <a:pt x="3533" y="4522"/>
                </a:cubicBezTo>
                <a:cubicBezTo>
                  <a:pt x="1906" y="3524"/>
                  <a:pt x="760" y="1971"/>
                  <a:pt x="280" y="122"/>
                </a:cubicBezTo>
                <a:cubicBezTo>
                  <a:pt x="263" y="39"/>
                  <a:pt x="201" y="1"/>
                  <a:pt x="14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8" name="Google Shape;478;p33"/>
          <p:cNvSpPr/>
          <p:nvPr/>
        </p:nvSpPr>
        <p:spPr>
          <a:xfrm>
            <a:off x="8813341" y="2953298"/>
            <a:ext cx="322315" cy="197164"/>
          </a:xfrm>
          <a:custGeom>
            <a:avLst/>
            <a:gdLst/>
            <a:ahLst/>
            <a:cxnLst/>
            <a:rect l="l" t="t" r="r" b="b"/>
            <a:pathLst>
              <a:path w="5053" h="3091" extrusionOk="0">
                <a:moveTo>
                  <a:pt x="191" y="0"/>
                </a:moveTo>
                <a:cubicBezTo>
                  <a:pt x="92" y="0"/>
                  <a:pt x="0" y="87"/>
                  <a:pt x="80" y="193"/>
                </a:cubicBezTo>
                <a:cubicBezTo>
                  <a:pt x="1226" y="1783"/>
                  <a:pt x="2964" y="2781"/>
                  <a:pt x="4886" y="3077"/>
                </a:cubicBezTo>
                <a:cubicBezTo>
                  <a:pt x="4900" y="3086"/>
                  <a:pt x="4913" y="3090"/>
                  <a:pt x="4925" y="3090"/>
                </a:cubicBezTo>
                <a:cubicBezTo>
                  <a:pt x="5012" y="3090"/>
                  <a:pt x="5053" y="2883"/>
                  <a:pt x="4923" y="2818"/>
                </a:cubicBezTo>
                <a:cubicBezTo>
                  <a:pt x="3074" y="2596"/>
                  <a:pt x="1411" y="1598"/>
                  <a:pt x="302" y="45"/>
                </a:cubicBezTo>
                <a:cubicBezTo>
                  <a:pt x="270" y="14"/>
                  <a:pt x="230" y="0"/>
                  <a:pt x="19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9" name="Google Shape;479;p33"/>
          <p:cNvSpPr/>
          <p:nvPr/>
        </p:nvSpPr>
        <p:spPr>
          <a:xfrm>
            <a:off x="8688448" y="2792747"/>
            <a:ext cx="428901" cy="394840"/>
          </a:xfrm>
          <a:custGeom>
            <a:avLst/>
            <a:gdLst/>
            <a:ahLst/>
            <a:cxnLst/>
            <a:rect l="l" t="t" r="r" b="b"/>
            <a:pathLst>
              <a:path w="6724" h="6190" extrusionOk="0">
                <a:moveTo>
                  <a:pt x="150" y="1"/>
                </a:moveTo>
                <a:cubicBezTo>
                  <a:pt x="72" y="1"/>
                  <a:pt x="1" y="58"/>
                  <a:pt x="41" y="159"/>
                </a:cubicBezTo>
                <a:cubicBezTo>
                  <a:pt x="781" y="3302"/>
                  <a:pt x="3369" y="5705"/>
                  <a:pt x="6548" y="6185"/>
                </a:cubicBezTo>
                <a:cubicBezTo>
                  <a:pt x="6558" y="6188"/>
                  <a:pt x="6567" y="6189"/>
                  <a:pt x="6576" y="6189"/>
                </a:cubicBezTo>
                <a:cubicBezTo>
                  <a:pt x="6700" y="6189"/>
                  <a:pt x="6723" y="5959"/>
                  <a:pt x="6585" y="5890"/>
                </a:cubicBezTo>
                <a:cubicBezTo>
                  <a:pt x="3554" y="5446"/>
                  <a:pt x="1003" y="3117"/>
                  <a:pt x="300" y="122"/>
                </a:cubicBezTo>
                <a:cubicBezTo>
                  <a:pt x="284" y="39"/>
                  <a:pt x="214" y="1"/>
                  <a:pt x="15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0" name="Google Shape;480;p33"/>
          <p:cNvSpPr/>
          <p:nvPr/>
        </p:nvSpPr>
        <p:spPr>
          <a:xfrm>
            <a:off x="8662743" y="2552082"/>
            <a:ext cx="266564" cy="216237"/>
          </a:xfrm>
          <a:custGeom>
            <a:avLst/>
            <a:gdLst/>
            <a:ahLst/>
            <a:cxnLst/>
            <a:rect l="l" t="t" r="r" b="b"/>
            <a:pathLst>
              <a:path w="4179" h="3390" extrusionOk="0">
                <a:moveTo>
                  <a:pt x="2685" y="0"/>
                </a:moveTo>
                <a:cubicBezTo>
                  <a:pt x="2581" y="0"/>
                  <a:pt x="2475" y="5"/>
                  <a:pt x="2367" y="13"/>
                </a:cubicBezTo>
                <a:cubicBezTo>
                  <a:pt x="814" y="235"/>
                  <a:pt x="1" y="1862"/>
                  <a:pt x="444" y="3304"/>
                </a:cubicBezTo>
                <a:cubicBezTo>
                  <a:pt x="457" y="3365"/>
                  <a:pt x="490" y="3390"/>
                  <a:pt x="527" y="3390"/>
                </a:cubicBezTo>
                <a:cubicBezTo>
                  <a:pt x="601" y="3390"/>
                  <a:pt x="691" y="3291"/>
                  <a:pt x="666" y="3193"/>
                </a:cubicBezTo>
                <a:cubicBezTo>
                  <a:pt x="297" y="1862"/>
                  <a:pt x="1110" y="383"/>
                  <a:pt x="2552" y="235"/>
                </a:cubicBezTo>
                <a:cubicBezTo>
                  <a:pt x="2589" y="233"/>
                  <a:pt x="2627" y="232"/>
                  <a:pt x="2664" y="232"/>
                </a:cubicBezTo>
                <a:cubicBezTo>
                  <a:pt x="3280" y="232"/>
                  <a:pt x="3795" y="517"/>
                  <a:pt x="4178" y="901"/>
                </a:cubicBezTo>
                <a:lnTo>
                  <a:pt x="3661" y="198"/>
                </a:lnTo>
                <a:cubicBezTo>
                  <a:pt x="3374" y="55"/>
                  <a:pt x="3043" y="0"/>
                  <a:pt x="268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1" name="Google Shape;481;p33"/>
          <p:cNvSpPr/>
          <p:nvPr/>
        </p:nvSpPr>
        <p:spPr>
          <a:xfrm>
            <a:off x="8978740" y="2682589"/>
            <a:ext cx="30745" cy="42545"/>
          </a:xfrm>
          <a:custGeom>
            <a:avLst/>
            <a:gdLst/>
            <a:ahLst/>
            <a:cxnLst/>
            <a:rect l="l" t="t" r="r" b="b"/>
            <a:pathLst>
              <a:path w="482" h="667" extrusionOk="0">
                <a:moveTo>
                  <a:pt x="1" y="1"/>
                </a:moveTo>
                <a:cubicBezTo>
                  <a:pt x="112" y="186"/>
                  <a:pt x="260" y="407"/>
                  <a:pt x="334" y="592"/>
                </a:cubicBezTo>
                <a:cubicBezTo>
                  <a:pt x="334" y="666"/>
                  <a:pt x="444" y="666"/>
                  <a:pt x="481" y="666"/>
                </a:cubicBezTo>
                <a:lnTo>
                  <a:pt x="1"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2" name="Google Shape;482;p33"/>
          <p:cNvSpPr/>
          <p:nvPr/>
        </p:nvSpPr>
        <p:spPr>
          <a:xfrm>
            <a:off x="9018861" y="2741527"/>
            <a:ext cx="87324" cy="115645"/>
          </a:xfrm>
          <a:custGeom>
            <a:avLst/>
            <a:gdLst/>
            <a:ahLst/>
            <a:cxnLst/>
            <a:rect l="l" t="t" r="r" b="b"/>
            <a:pathLst>
              <a:path w="1369" h="1813" extrusionOk="0">
                <a:moveTo>
                  <a:pt x="74" y="1"/>
                </a:moveTo>
                <a:cubicBezTo>
                  <a:pt x="37" y="38"/>
                  <a:pt x="0" y="112"/>
                  <a:pt x="37" y="186"/>
                </a:cubicBezTo>
                <a:cubicBezTo>
                  <a:pt x="407" y="777"/>
                  <a:pt x="851" y="1332"/>
                  <a:pt x="1368" y="1813"/>
                </a:cubicBezTo>
                <a:lnTo>
                  <a:pt x="74"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3" name="Google Shape;483;p33"/>
          <p:cNvSpPr/>
          <p:nvPr/>
        </p:nvSpPr>
        <p:spPr>
          <a:xfrm>
            <a:off x="8620326" y="2674871"/>
            <a:ext cx="470937" cy="526815"/>
          </a:xfrm>
          <a:custGeom>
            <a:avLst/>
            <a:gdLst/>
            <a:ahLst/>
            <a:cxnLst/>
            <a:rect l="l" t="t" r="r" b="b"/>
            <a:pathLst>
              <a:path w="7383" h="8259" extrusionOk="0">
                <a:moveTo>
                  <a:pt x="415" y="0"/>
                </a:moveTo>
                <a:cubicBezTo>
                  <a:pt x="356" y="0"/>
                  <a:pt x="292" y="38"/>
                  <a:pt x="259" y="122"/>
                </a:cubicBezTo>
                <a:cubicBezTo>
                  <a:pt x="0" y="3301"/>
                  <a:pt x="1738" y="6370"/>
                  <a:pt x="4696" y="7664"/>
                </a:cubicBezTo>
                <a:cubicBezTo>
                  <a:pt x="5509" y="7996"/>
                  <a:pt x="6322" y="8218"/>
                  <a:pt x="7173" y="8255"/>
                </a:cubicBezTo>
                <a:cubicBezTo>
                  <a:pt x="7185" y="8258"/>
                  <a:pt x="7197" y="8259"/>
                  <a:pt x="7208" y="8259"/>
                </a:cubicBezTo>
                <a:cubicBezTo>
                  <a:pt x="7361" y="8259"/>
                  <a:pt x="7382" y="8033"/>
                  <a:pt x="7210" y="8033"/>
                </a:cubicBezTo>
                <a:cubicBezTo>
                  <a:pt x="4215" y="7812"/>
                  <a:pt x="1590" y="5704"/>
                  <a:pt x="777" y="2821"/>
                </a:cubicBezTo>
                <a:cubicBezTo>
                  <a:pt x="555" y="1933"/>
                  <a:pt x="444" y="1046"/>
                  <a:pt x="555" y="159"/>
                </a:cubicBezTo>
                <a:cubicBezTo>
                  <a:pt x="555" y="57"/>
                  <a:pt x="488" y="0"/>
                  <a:pt x="41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4" name="Google Shape;484;p33"/>
          <p:cNvSpPr/>
          <p:nvPr/>
        </p:nvSpPr>
        <p:spPr>
          <a:xfrm>
            <a:off x="8647051" y="2512790"/>
            <a:ext cx="225677" cy="137652"/>
          </a:xfrm>
          <a:custGeom>
            <a:avLst/>
            <a:gdLst/>
            <a:ahLst/>
            <a:cxnLst/>
            <a:rect l="l" t="t" r="r" b="b"/>
            <a:pathLst>
              <a:path w="3538" h="2158" extrusionOk="0">
                <a:moveTo>
                  <a:pt x="2798" y="1"/>
                </a:moveTo>
                <a:cubicBezTo>
                  <a:pt x="1615" y="38"/>
                  <a:pt x="469" y="851"/>
                  <a:pt x="25" y="1960"/>
                </a:cubicBezTo>
                <a:cubicBezTo>
                  <a:pt x="0" y="2059"/>
                  <a:pt x="91" y="2157"/>
                  <a:pt x="176" y="2157"/>
                </a:cubicBezTo>
                <a:cubicBezTo>
                  <a:pt x="218" y="2157"/>
                  <a:pt x="259" y="2133"/>
                  <a:pt x="284" y="2071"/>
                </a:cubicBezTo>
                <a:cubicBezTo>
                  <a:pt x="653" y="1036"/>
                  <a:pt x="1652" y="260"/>
                  <a:pt x="2761" y="223"/>
                </a:cubicBezTo>
                <a:cubicBezTo>
                  <a:pt x="3057" y="223"/>
                  <a:pt x="3315" y="223"/>
                  <a:pt x="3537" y="297"/>
                </a:cubicBezTo>
                <a:lnTo>
                  <a:pt x="3315" y="1"/>
                </a:lnTo>
                <a:cubicBezTo>
                  <a:pt x="3266" y="13"/>
                  <a:pt x="3213" y="17"/>
                  <a:pt x="3156" y="17"/>
                </a:cubicBezTo>
                <a:cubicBezTo>
                  <a:pt x="3044" y="17"/>
                  <a:pt x="2921" y="1"/>
                  <a:pt x="279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5" name="Google Shape;485;p33"/>
          <p:cNvSpPr/>
          <p:nvPr/>
        </p:nvSpPr>
        <p:spPr>
          <a:xfrm>
            <a:off x="8575483" y="2478793"/>
            <a:ext cx="266564" cy="420545"/>
          </a:xfrm>
          <a:custGeom>
            <a:avLst/>
            <a:gdLst/>
            <a:ahLst/>
            <a:cxnLst/>
            <a:rect l="l" t="t" r="r" b="b"/>
            <a:pathLst>
              <a:path w="4179" h="6593" extrusionOk="0">
                <a:moveTo>
                  <a:pt x="3687" y="0"/>
                </a:moveTo>
                <a:cubicBezTo>
                  <a:pt x="2403" y="0"/>
                  <a:pt x="1252" y="848"/>
                  <a:pt x="703" y="2013"/>
                </a:cubicBezTo>
                <a:cubicBezTo>
                  <a:pt x="1" y="3418"/>
                  <a:pt x="186" y="5081"/>
                  <a:pt x="740" y="6523"/>
                </a:cubicBezTo>
                <a:cubicBezTo>
                  <a:pt x="753" y="6572"/>
                  <a:pt x="794" y="6593"/>
                  <a:pt x="839" y="6593"/>
                </a:cubicBezTo>
                <a:cubicBezTo>
                  <a:pt x="929" y="6593"/>
                  <a:pt x="1036" y="6511"/>
                  <a:pt x="962" y="6412"/>
                </a:cubicBezTo>
                <a:cubicBezTo>
                  <a:pt x="444" y="5081"/>
                  <a:pt x="260" y="3602"/>
                  <a:pt x="851" y="2271"/>
                </a:cubicBezTo>
                <a:cubicBezTo>
                  <a:pt x="1304" y="1123"/>
                  <a:pt x="2411" y="302"/>
                  <a:pt x="3649" y="302"/>
                </a:cubicBezTo>
                <a:cubicBezTo>
                  <a:pt x="3727" y="302"/>
                  <a:pt x="3805" y="305"/>
                  <a:pt x="3883" y="312"/>
                </a:cubicBezTo>
                <a:cubicBezTo>
                  <a:pt x="4105" y="275"/>
                  <a:pt x="4179" y="16"/>
                  <a:pt x="3994" y="16"/>
                </a:cubicBezTo>
                <a:cubicBezTo>
                  <a:pt x="3891" y="5"/>
                  <a:pt x="3789" y="0"/>
                  <a:pt x="368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6" name="Google Shape;486;p33"/>
          <p:cNvSpPr/>
          <p:nvPr/>
        </p:nvSpPr>
        <p:spPr>
          <a:xfrm>
            <a:off x="8643096" y="2929185"/>
            <a:ext cx="220701" cy="229440"/>
          </a:xfrm>
          <a:custGeom>
            <a:avLst/>
            <a:gdLst/>
            <a:ahLst/>
            <a:cxnLst/>
            <a:rect l="l" t="t" r="r" b="b"/>
            <a:pathLst>
              <a:path w="3460" h="3597" extrusionOk="0">
                <a:moveTo>
                  <a:pt x="165" y="0"/>
                </a:moveTo>
                <a:cubicBezTo>
                  <a:pt x="83" y="0"/>
                  <a:pt x="1" y="66"/>
                  <a:pt x="50" y="165"/>
                </a:cubicBezTo>
                <a:cubicBezTo>
                  <a:pt x="752" y="1532"/>
                  <a:pt x="1825" y="2752"/>
                  <a:pt x="3156" y="3566"/>
                </a:cubicBezTo>
                <a:cubicBezTo>
                  <a:pt x="3184" y="3587"/>
                  <a:pt x="3213" y="3596"/>
                  <a:pt x="3242" y="3596"/>
                </a:cubicBezTo>
                <a:cubicBezTo>
                  <a:pt x="3362" y="3596"/>
                  <a:pt x="3460" y="3434"/>
                  <a:pt x="3340" y="3344"/>
                </a:cubicBezTo>
                <a:cubicBezTo>
                  <a:pt x="1972" y="2568"/>
                  <a:pt x="937" y="1459"/>
                  <a:pt x="272" y="54"/>
                </a:cubicBezTo>
                <a:cubicBezTo>
                  <a:pt x="247" y="17"/>
                  <a:pt x="206" y="0"/>
                  <a:pt x="16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7" name="Google Shape;487;p33"/>
          <p:cNvSpPr/>
          <p:nvPr/>
        </p:nvSpPr>
        <p:spPr>
          <a:xfrm>
            <a:off x="8859970" y="3165195"/>
            <a:ext cx="173053" cy="62447"/>
          </a:xfrm>
          <a:custGeom>
            <a:avLst/>
            <a:gdLst/>
            <a:ahLst/>
            <a:cxnLst/>
            <a:rect l="l" t="t" r="r" b="b"/>
            <a:pathLst>
              <a:path w="2713" h="979" extrusionOk="0">
                <a:moveTo>
                  <a:pt x="219" y="0"/>
                </a:moveTo>
                <a:cubicBezTo>
                  <a:pt x="94" y="0"/>
                  <a:pt x="0" y="203"/>
                  <a:pt x="162" y="236"/>
                </a:cubicBezTo>
                <a:cubicBezTo>
                  <a:pt x="902" y="605"/>
                  <a:pt x="1678" y="901"/>
                  <a:pt x="2528" y="975"/>
                </a:cubicBezTo>
                <a:cubicBezTo>
                  <a:pt x="2541" y="977"/>
                  <a:pt x="2552" y="979"/>
                  <a:pt x="2563" y="979"/>
                </a:cubicBezTo>
                <a:cubicBezTo>
                  <a:pt x="2713" y="979"/>
                  <a:pt x="2703" y="751"/>
                  <a:pt x="2565" y="716"/>
                </a:cubicBezTo>
                <a:cubicBezTo>
                  <a:pt x="1789" y="679"/>
                  <a:pt x="1013" y="383"/>
                  <a:pt x="273" y="14"/>
                </a:cubicBezTo>
                <a:cubicBezTo>
                  <a:pt x="255" y="5"/>
                  <a:pt x="236" y="0"/>
                  <a:pt x="21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8" name="Google Shape;488;p33"/>
          <p:cNvSpPr/>
          <p:nvPr/>
        </p:nvSpPr>
        <p:spPr>
          <a:xfrm>
            <a:off x="8567127" y="2811629"/>
            <a:ext cx="347383" cy="437257"/>
          </a:xfrm>
          <a:custGeom>
            <a:avLst/>
            <a:gdLst/>
            <a:ahLst/>
            <a:cxnLst/>
            <a:rect l="l" t="t" r="r" b="b"/>
            <a:pathLst>
              <a:path w="5446" h="6855" extrusionOk="0">
                <a:moveTo>
                  <a:pt x="163" y="0"/>
                </a:moveTo>
                <a:cubicBezTo>
                  <a:pt x="81" y="0"/>
                  <a:pt x="1" y="57"/>
                  <a:pt x="21" y="159"/>
                </a:cubicBezTo>
                <a:cubicBezTo>
                  <a:pt x="723" y="3006"/>
                  <a:pt x="2609" y="5483"/>
                  <a:pt x="5197" y="6851"/>
                </a:cubicBezTo>
                <a:cubicBezTo>
                  <a:pt x="5207" y="6853"/>
                  <a:pt x="5216" y="6854"/>
                  <a:pt x="5226" y="6854"/>
                </a:cubicBezTo>
                <a:cubicBezTo>
                  <a:pt x="5358" y="6854"/>
                  <a:pt x="5446" y="6626"/>
                  <a:pt x="5308" y="6592"/>
                </a:cubicBezTo>
                <a:cubicBezTo>
                  <a:pt x="2831" y="5224"/>
                  <a:pt x="982" y="2821"/>
                  <a:pt x="317" y="122"/>
                </a:cubicBezTo>
                <a:cubicBezTo>
                  <a:pt x="300" y="39"/>
                  <a:pt x="231" y="0"/>
                  <a:pt x="16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9" name="Google Shape;489;p33"/>
          <p:cNvSpPr/>
          <p:nvPr/>
        </p:nvSpPr>
        <p:spPr>
          <a:xfrm>
            <a:off x="8555838" y="2882239"/>
            <a:ext cx="162337" cy="263821"/>
          </a:xfrm>
          <a:custGeom>
            <a:avLst/>
            <a:gdLst/>
            <a:ahLst/>
            <a:cxnLst/>
            <a:rect l="l" t="t" r="r" b="b"/>
            <a:pathLst>
              <a:path w="2545" h="4136" extrusionOk="0">
                <a:moveTo>
                  <a:pt x="182" y="1"/>
                </a:moveTo>
                <a:cubicBezTo>
                  <a:pt x="99" y="1"/>
                  <a:pt x="1" y="99"/>
                  <a:pt x="50" y="198"/>
                </a:cubicBezTo>
                <a:cubicBezTo>
                  <a:pt x="494" y="1640"/>
                  <a:pt x="1233" y="2971"/>
                  <a:pt x="2268" y="4080"/>
                </a:cubicBezTo>
                <a:cubicBezTo>
                  <a:pt x="2288" y="4119"/>
                  <a:pt x="2318" y="4135"/>
                  <a:pt x="2350" y="4135"/>
                </a:cubicBezTo>
                <a:cubicBezTo>
                  <a:pt x="2439" y="4135"/>
                  <a:pt x="2544" y="4014"/>
                  <a:pt x="2490" y="3932"/>
                </a:cubicBezTo>
                <a:cubicBezTo>
                  <a:pt x="1418" y="2823"/>
                  <a:pt x="679" y="1529"/>
                  <a:pt x="272" y="87"/>
                </a:cubicBezTo>
                <a:cubicBezTo>
                  <a:pt x="260" y="26"/>
                  <a:pt x="223" y="1"/>
                  <a:pt x="18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0" name="Google Shape;490;p33"/>
          <p:cNvSpPr/>
          <p:nvPr/>
        </p:nvSpPr>
        <p:spPr>
          <a:xfrm>
            <a:off x="8718110" y="3153139"/>
            <a:ext cx="124767" cy="94213"/>
          </a:xfrm>
          <a:custGeom>
            <a:avLst/>
            <a:gdLst/>
            <a:ahLst/>
            <a:cxnLst/>
            <a:rect l="l" t="t" r="r" b="b"/>
            <a:pathLst>
              <a:path w="1956" h="1477" extrusionOk="0">
                <a:moveTo>
                  <a:pt x="209" y="1"/>
                </a:moveTo>
                <a:cubicBezTo>
                  <a:pt x="90" y="1"/>
                  <a:pt x="1" y="146"/>
                  <a:pt x="94" y="240"/>
                </a:cubicBezTo>
                <a:cubicBezTo>
                  <a:pt x="575" y="683"/>
                  <a:pt x="1129" y="1053"/>
                  <a:pt x="1647" y="1460"/>
                </a:cubicBezTo>
                <a:cubicBezTo>
                  <a:pt x="1676" y="1471"/>
                  <a:pt x="1705" y="1477"/>
                  <a:pt x="1731" y="1477"/>
                </a:cubicBezTo>
                <a:cubicBezTo>
                  <a:pt x="1871" y="1477"/>
                  <a:pt x="1956" y="1331"/>
                  <a:pt x="1832" y="1238"/>
                </a:cubicBezTo>
                <a:cubicBezTo>
                  <a:pt x="1314" y="794"/>
                  <a:pt x="759" y="425"/>
                  <a:pt x="279" y="18"/>
                </a:cubicBezTo>
                <a:cubicBezTo>
                  <a:pt x="255" y="6"/>
                  <a:pt x="232" y="1"/>
                  <a:pt x="20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1" name="Google Shape;491;p33"/>
          <p:cNvSpPr/>
          <p:nvPr/>
        </p:nvSpPr>
        <p:spPr>
          <a:xfrm>
            <a:off x="8537786" y="2475539"/>
            <a:ext cx="182621" cy="303115"/>
          </a:xfrm>
          <a:custGeom>
            <a:avLst/>
            <a:gdLst/>
            <a:ahLst/>
            <a:cxnLst/>
            <a:rect l="l" t="t" r="r" b="b"/>
            <a:pathLst>
              <a:path w="2863" h="4752" extrusionOk="0">
                <a:moveTo>
                  <a:pt x="2738" y="0"/>
                </a:moveTo>
                <a:cubicBezTo>
                  <a:pt x="2716" y="0"/>
                  <a:pt x="2690" y="9"/>
                  <a:pt x="2662" y="30"/>
                </a:cubicBezTo>
                <a:cubicBezTo>
                  <a:pt x="925" y="844"/>
                  <a:pt x="0" y="2729"/>
                  <a:pt x="370" y="4615"/>
                </a:cubicBezTo>
                <a:cubicBezTo>
                  <a:pt x="386" y="4711"/>
                  <a:pt x="437" y="4751"/>
                  <a:pt x="489" y="4751"/>
                </a:cubicBezTo>
                <a:cubicBezTo>
                  <a:pt x="558" y="4751"/>
                  <a:pt x="629" y="4682"/>
                  <a:pt x="629" y="4578"/>
                </a:cubicBezTo>
                <a:cubicBezTo>
                  <a:pt x="259" y="2803"/>
                  <a:pt x="1146" y="992"/>
                  <a:pt x="2773" y="252"/>
                </a:cubicBezTo>
                <a:cubicBezTo>
                  <a:pt x="2863" y="162"/>
                  <a:pt x="2832" y="0"/>
                  <a:pt x="273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2" name="Google Shape;492;p33"/>
          <p:cNvSpPr/>
          <p:nvPr/>
        </p:nvSpPr>
        <p:spPr>
          <a:xfrm>
            <a:off x="8743815" y="2442051"/>
            <a:ext cx="76991" cy="26280"/>
          </a:xfrm>
          <a:custGeom>
            <a:avLst/>
            <a:gdLst/>
            <a:ahLst/>
            <a:cxnLst/>
            <a:rect l="l" t="t" r="r" b="b"/>
            <a:pathLst>
              <a:path w="1207" h="412" extrusionOk="0">
                <a:moveTo>
                  <a:pt x="1022" y="1"/>
                </a:moveTo>
                <a:cubicBezTo>
                  <a:pt x="726" y="38"/>
                  <a:pt x="467" y="75"/>
                  <a:pt x="172" y="186"/>
                </a:cubicBezTo>
                <a:cubicBezTo>
                  <a:pt x="1" y="220"/>
                  <a:pt x="114" y="412"/>
                  <a:pt x="249" y="412"/>
                </a:cubicBezTo>
                <a:cubicBezTo>
                  <a:pt x="260" y="412"/>
                  <a:pt x="271" y="410"/>
                  <a:pt x="283" y="407"/>
                </a:cubicBezTo>
                <a:cubicBezTo>
                  <a:pt x="541" y="296"/>
                  <a:pt x="874" y="260"/>
                  <a:pt x="1207" y="223"/>
                </a:cubicBezTo>
                <a:lnTo>
                  <a:pt x="1022"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3" name="Google Shape;493;p33"/>
          <p:cNvSpPr/>
          <p:nvPr/>
        </p:nvSpPr>
        <p:spPr>
          <a:xfrm>
            <a:off x="8511824" y="2463738"/>
            <a:ext cx="144477" cy="382337"/>
          </a:xfrm>
          <a:custGeom>
            <a:avLst/>
            <a:gdLst/>
            <a:ahLst/>
            <a:cxnLst/>
            <a:rect l="l" t="t" r="r" b="b"/>
            <a:pathLst>
              <a:path w="2265" h="5994" extrusionOk="0">
                <a:moveTo>
                  <a:pt x="2085" y="0"/>
                </a:moveTo>
                <a:cubicBezTo>
                  <a:pt x="2066" y="0"/>
                  <a:pt x="2048" y="9"/>
                  <a:pt x="2034" y="30"/>
                </a:cubicBezTo>
                <a:cubicBezTo>
                  <a:pt x="1221" y="622"/>
                  <a:pt x="592" y="1398"/>
                  <a:pt x="296" y="2360"/>
                </a:cubicBezTo>
                <a:cubicBezTo>
                  <a:pt x="1" y="3543"/>
                  <a:pt x="222" y="4726"/>
                  <a:pt x="444" y="5872"/>
                </a:cubicBezTo>
                <a:cubicBezTo>
                  <a:pt x="461" y="5955"/>
                  <a:pt x="523" y="5993"/>
                  <a:pt x="585" y="5993"/>
                </a:cubicBezTo>
                <a:cubicBezTo>
                  <a:pt x="662" y="5993"/>
                  <a:pt x="740" y="5936"/>
                  <a:pt x="740" y="5835"/>
                </a:cubicBezTo>
                <a:cubicBezTo>
                  <a:pt x="555" y="4763"/>
                  <a:pt x="296" y="3654"/>
                  <a:pt x="555" y="2544"/>
                </a:cubicBezTo>
                <a:cubicBezTo>
                  <a:pt x="740" y="1620"/>
                  <a:pt x="1369" y="844"/>
                  <a:pt x="2145" y="252"/>
                </a:cubicBezTo>
                <a:cubicBezTo>
                  <a:pt x="2265" y="163"/>
                  <a:pt x="2166" y="0"/>
                  <a:pt x="208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4" name="Google Shape;494;p33"/>
          <p:cNvSpPr/>
          <p:nvPr/>
        </p:nvSpPr>
        <p:spPr>
          <a:xfrm>
            <a:off x="8689660" y="2409074"/>
            <a:ext cx="105248" cy="45799"/>
          </a:xfrm>
          <a:custGeom>
            <a:avLst/>
            <a:gdLst/>
            <a:ahLst/>
            <a:cxnLst/>
            <a:rect l="l" t="t" r="r" b="b"/>
            <a:pathLst>
              <a:path w="1650" h="718" extrusionOk="0">
                <a:moveTo>
                  <a:pt x="1464" y="0"/>
                </a:moveTo>
                <a:cubicBezTo>
                  <a:pt x="1021" y="148"/>
                  <a:pt x="577" y="259"/>
                  <a:pt x="96" y="444"/>
                </a:cubicBezTo>
                <a:cubicBezTo>
                  <a:pt x="1" y="539"/>
                  <a:pt x="42" y="717"/>
                  <a:pt x="151" y="717"/>
                </a:cubicBezTo>
                <a:cubicBezTo>
                  <a:pt x="168" y="717"/>
                  <a:pt x="187" y="713"/>
                  <a:pt x="207" y="703"/>
                </a:cubicBezTo>
                <a:cubicBezTo>
                  <a:pt x="651" y="444"/>
                  <a:pt x="1169" y="333"/>
                  <a:pt x="1649" y="222"/>
                </a:cubicBezTo>
                <a:lnTo>
                  <a:pt x="1464"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5" name="Google Shape;495;p33"/>
          <p:cNvSpPr/>
          <p:nvPr/>
        </p:nvSpPr>
        <p:spPr>
          <a:xfrm>
            <a:off x="8488224" y="2681697"/>
            <a:ext cx="129805" cy="400580"/>
          </a:xfrm>
          <a:custGeom>
            <a:avLst/>
            <a:gdLst/>
            <a:ahLst/>
            <a:cxnLst/>
            <a:rect l="l" t="t" r="r" b="b"/>
            <a:pathLst>
              <a:path w="2035" h="6280" extrusionOk="0">
                <a:moveTo>
                  <a:pt x="141" y="0"/>
                </a:moveTo>
                <a:cubicBezTo>
                  <a:pt x="73" y="0"/>
                  <a:pt x="1" y="48"/>
                  <a:pt x="1" y="126"/>
                </a:cubicBezTo>
                <a:cubicBezTo>
                  <a:pt x="75" y="2270"/>
                  <a:pt x="666" y="4377"/>
                  <a:pt x="1739" y="6226"/>
                </a:cubicBezTo>
                <a:cubicBezTo>
                  <a:pt x="1776" y="6263"/>
                  <a:pt x="1825" y="6279"/>
                  <a:pt x="1870" y="6279"/>
                </a:cubicBezTo>
                <a:cubicBezTo>
                  <a:pt x="1960" y="6279"/>
                  <a:pt x="2034" y="6213"/>
                  <a:pt x="1960" y="6115"/>
                </a:cubicBezTo>
                <a:cubicBezTo>
                  <a:pt x="925" y="4266"/>
                  <a:pt x="297" y="2233"/>
                  <a:pt x="260" y="126"/>
                </a:cubicBezTo>
                <a:cubicBezTo>
                  <a:pt x="260" y="38"/>
                  <a:pt x="202" y="0"/>
                  <a:pt x="14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6" name="Google Shape;496;p33"/>
          <p:cNvSpPr/>
          <p:nvPr/>
        </p:nvSpPr>
        <p:spPr>
          <a:xfrm>
            <a:off x="8612735" y="3091777"/>
            <a:ext cx="154555" cy="148240"/>
          </a:xfrm>
          <a:custGeom>
            <a:avLst/>
            <a:gdLst/>
            <a:ahLst/>
            <a:cxnLst/>
            <a:rect l="l" t="t" r="r" b="b"/>
            <a:pathLst>
              <a:path w="2423" h="2324" extrusionOk="0">
                <a:moveTo>
                  <a:pt x="201" y="1"/>
                </a:moveTo>
                <a:cubicBezTo>
                  <a:pt x="99" y="1"/>
                  <a:pt x="1" y="122"/>
                  <a:pt x="82" y="203"/>
                </a:cubicBezTo>
                <a:cubicBezTo>
                  <a:pt x="711" y="943"/>
                  <a:pt x="1413" y="1608"/>
                  <a:pt x="2153" y="2274"/>
                </a:cubicBezTo>
                <a:cubicBezTo>
                  <a:pt x="2188" y="2309"/>
                  <a:pt x="2223" y="2323"/>
                  <a:pt x="2254" y="2323"/>
                </a:cubicBezTo>
                <a:cubicBezTo>
                  <a:pt x="2356" y="2323"/>
                  <a:pt x="2422" y="2174"/>
                  <a:pt x="2338" y="2089"/>
                </a:cubicBezTo>
                <a:cubicBezTo>
                  <a:pt x="1598" y="1497"/>
                  <a:pt x="933" y="795"/>
                  <a:pt x="304" y="56"/>
                </a:cubicBezTo>
                <a:cubicBezTo>
                  <a:pt x="275" y="16"/>
                  <a:pt x="238" y="1"/>
                  <a:pt x="20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7" name="Google Shape;497;p33"/>
          <p:cNvSpPr/>
          <p:nvPr/>
        </p:nvSpPr>
        <p:spPr>
          <a:xfrm>
            <a:off x="8483504" y="2895443"/>
            <a:ext cx="223253" cy="343364"/>
          </a:xfrm>
          <a:custGeom>
            <a:avLst/>
            <a:gdLst/>
            <a:ahLst/>
            <a:cxnLst/>
            <a:rect l="l" t="t" r="r" b="b"/>
            <a:pathLst>
              <a:path w="3500" h="5383" extrusionOk="0">
                <a:moveTo>
                  <a:pt x="179" y="1"/>
                </a:moveTo>
                <a:cubicBezTo>
                  <a:pt x="96" y="1"/>
                  <a:pt x="1" y="49"/>
                  <a:pt x="1" y="139"/>
                </a:cubicBezTo>
                <a:cubicBezTo>
                  <a:pt x="482" y="2172"/>
                  <a:pt x="1591" y="4021"/>
                  <a:pt x="3254" y="5352"/>
                </a:cubicBezTo>
                <a:cubicBezTo>
                  <a:pt x="3283" y="5373"/>
                  <a:pt x="3310" y="5382"/>
                  <a:pt x="3334" y="5382"/>
                </a:cubicBezTo>
                <a:cubicBezTo>
                  <a:pt x="3438" y="5382"/>
                  <a:pt x="3499" y="5220"/>
                  <a:pt x="3439" y="5130"/>
                </a:cubicBezTo>
                <a:cubicBezTo>
                  <a:pt x="1850" y="3873"/>
                  <a:pt x="740" y="2061"/>
                  <a:pt x="297" y="65"/>
                </a:cubicBezTo>
                <a:cubicBezTo>
                  <a:pt x="282" y="21"/>
                  <a:pt x="233" y="1"/>
                  <a:pt x="17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8" name="Google Shape;498;p33"/>
          <p:cNvSpPr/>
          <p:nvPr/>
        </p:nvSpPr>
        <p:spPr>
          <a:xfrm>
            <a:off x="8492944" y="2383112"/>
            <a:ext cx="285445" cy="266309"/>
          </a:xfrm>
          <a:custGeom>
            <a:avLst/>
            <a:gdLst/>
            <a:ahLst/>
            <a:cxnLst/>
            <a:rect l="l" t="t" r="r" b="b"/>
            <a:pathLst>
              <a:path w="4475" h="4175" extrusionOk="0">
                <a:moveTo>
                  <a:pt x="4289" y="0"/>
                </a:moveTo>
                <a:cubicBezTo>
                  <a:pt x="3476" y="111"/>
                  <a:pt x="2737" y="407"/>
                  <a:pt x="2034" y="814"/>
                </a:cubicBezTo>
                <a:cubicBezTo>
                  <a:pt x="925" y="1516"/>
                  <a:pt x="112" y="2662"/>
                  <a:pt x="1" y="3993"/>
                </a:cubicBezTo>
                <a:cubicBezTo>
                  <a:pt x="1" y="4104"/>
                  <a:pt x="80" y="4174"/>
                  <a:pt x="159" y="4174"/>
                </a:cubicBezTo>
                <a:cubicBezTo>
                  <a:pt x="213" y="4174"/>
                  <a:pt x="267" y="4142"/>
                  <a:pt x="297" y="4067"/>
                </a:cubicBezTo>
                <a:cubicBezTo>
                  <a:pt x="371" y="2773"/>
                  <a:pt x="1147" y="1701"/>
                  <a:pt x="2219" y="999"/>
                </a:cubicBezTo>
                <a:cubicBezTo>
                  <a:pt x="2922" y="592"/>
                  <a:pt x="3661" y="370"/>
                  <a:pt x="4474" y="222"/>
                </a:cubicBezTo>
                <a:lnTo>
                  <a:pt x="4289"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9" name="Google Shape;499;p33"/>
          <p:cNvSpPr/>
          <p:nvPr/>
        </p:nvSpPr>
        <p:spPr>
          <a:xfrm>
            <a:off x="8441085" y="2462207"/>
            <a:ext cx="97912" cy="395285"/>
          </a:xfrm>
          <a:custGeom>
            <a:avLst/>
            <a:gdLst/>
            <a:ahLst/>
            <a:cxnLst/>
            <a:rect l="l" t="t" r="r" b="b"/>
            <a:pathLst>
              <a:path w="1535" h="6197" extrusionOk="0">
                <a:moveTo>
                  <a:pt x="1338" y="0"/>
                </a:moveTo>
                <a:cubicBezTo>
                  <a:pt x="1300" y="0"/>
                  <a:pt x="1259" y="16"/>
                  <a:pt x="1221" y="54"/>
                </a:cubicBezTo>
                <a:cubicBezTo>
                  <a:pt x="1" y="1792"/>
                  <a:pt x="185" y="4010"/>
                  <a:pt x="407" y="6044"/>
                </a:cubicBezTo>
                <a:cubicBezTo>
                  <a:pt x="425" y="6150"/>
                  <a:pt x="501" y="6196"/>
                  <a:pt x="569" y="6196"/>
                </a:cubicBezTo>
                <a:cubicBezTo>
                  <a:pt x="642" y="6196"/>
                  <a:pt x="705" y="6140"/>
                  <a:pt x="666" y="6044"/>
                </a:cubicBezTo>
                <a:cubicBezTo>
                  <a:pt x="444" y="4121"/>
                  <a:pt x="259" y="1940"/>
                  <a:pt x="1479" y="239"/>
                </a:cubicBezTo>
                <a:cubicBezTo>
                  <a:pt x="1534" y="130"/>
                  <a:pt x="1447" y="0"/>
                  <a:pt x="133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0" name="Google Shape;500;p33"/>
          <p:cNvSpPr/>
          <p:nvPr/>
        </p:nvSpPr>
        <p:spPr>
          <a:xfrm>
            <a:off x="8548183" y="2352432"/>
            <a:ext cx="204245" cy="102441"/>
          </a:xfrm>
          <a:custGeom>
            <a:avLst/>
            <a:gdLst/>
            <a:ahLst/>
            <a:cxnLst/>
            <a:rect l="l" t="t" r="r" b="b"/>
            <a:pathLst>
              <a:path w="3202" h="1606" extrusionOk="0">
                <a:moveTo>
                  <a:pt x="3017" y="1"/>
                </a:moveTo>
                <a:cubicBezTo>
                  <a:pt x="2019" y="186"/>
                  <a:pt x="983" y="703"/>
                  <a:pt x="96" y="1332"/>
                </a:cubicBezTo>
                <a:cubicBezTo>
                  <a:pt x="1" y="1427"/>
                  <a:pt x="125" y="1605"/>
                  <a:pt x="208" y="1605"/>
                </a:cubicBezTo>
                <a:cubicBezTo>
                  <a:pt x="221" y="1605"/>
                  <a:pt x="234" y="1601"/>
                  <a:pt x="244" y="1591"/>
                </a:cubicBezTo>
                <a:cubicBezTo>
                  <a:pt x="1131" y="888"/>
                  <a:pt x="2130" y="407"/>
                  <a:pt x="3202" y="223"/>
                </a:cubicBezTo>
                <a:lnTo>
                  <a:pt x="3017"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1" name="Google Shape;501;p33"/>
          <p:cNvSpPr/>
          <p:nvPr/>
        </p:nvSpPr>
        <p:spPr>
          <a:xfrm>
            <a:off x="8473617" y="2991760"/>
            <a:ext cx="178667" cy="243792"/>
          </a:xfrm>
          <a:custGeom>
            <a:avLst/>
            <a:gdLst/>
            <a:ahLst/>
            <a:cxnLst/>
            <a:rect l="l" t="t" r="r" b="b"/>
            <a:pathLst>
              <a:path w="2801" h="3822" extrusionOk="0">
                <a:moveTo>
                  <a:pt x="150" y="1"/>
                </a:moveTo>
                <a:cubicBezTo>
                  <a:pt x="75" y="1"/>
                  <a:pt x="1" y="72"/>
                  <a:pt x="45" y="182"/>
                </a:cubicBezTo>
                <a:cubicBezTo>
                  <a:pt x="600" y="1587"/>
                  <a:pt x="1450" y="2770"/>
                  <a:pt x="2522" y="3805"/>
                </a:cubicBezTo>
                <a:cubicBezTo>
                  <a:pt x="2546" y="3817"/>
                  <a:pt x="2569" y="3822"/>
                  <a:pt x="2592" y="3822"/>
                </a:cubicBezTo>
                <a:cubicBezTo>
                  <a:pt x="2711" y="3822"/>
                  <a:pt x="2800" y="3676"/>
                  <a:pt x="2707" y="3583"/>
                </a:cubicBezTo>
                <a:cubicBezTo>
                  <a:pt x="1635" y="2585"/>
                  <a:pt x="821" y="1402"/>
                  <a:pt x="267" y="108"/>
                </a:cubicBezTo>
                <a:cubicBezTo>
                  <a:pt x="252" y="33"/>
                  <a:pt x="201" y="1"/>
                  <a:pt x="15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2" name="Google Shape;502;p33"/>
          <p:cNvSpPr/>
          <p:nvPr/>
        </p:nvSpPr>
        <p:spPr>
          <a:xfrm>
            <a:off x="8410405" y="2664027"/>
            <a:ext cx="69272" cy="294312"/>
          </a:xfrm>
          <a:custGeom>
            <a:avLst/>
            <a:gdLst/>
            <a:ahLst/>
            <a:cxnLst/>
            <a:rect l="l" t="t" r="r" b="b"/>
            <a:pathLst>
              <a:path w="1086" h="4614" extrusionOk="0">
                <a:moveTo>
                  <a:pt x="336" y="0"/>
                </a:moveTo>
                <a:cubicBezTo>
                  <a:pt x="270" y="0"/>
                  <a:pt x="203" y="37"/>
                  <a:pt x="186" y="107"/>
                </a:cubicBezTo>
                <a:cubicBezTo>
                  <a:pt x="1" y="1623"/>
                  <a:pt x="186" y="3175"/>
                  <a:pt x="740" y="4543"/>
                </a:cubicBezTo>
                <a:cubicBezTo>
                  <a:pt x="777" y="4593"/>
                  <a:pt x="831" y="4613"/>
                  <a:pt x="883" y="4613"/>
                </a:cubicBezTo>
                <a:cubicBezTo>
                  <a:pt x="987" y="4613"/>
                  <a:pt x="1085" y="4531"/>
                  <a:pt x="1036" y="4432"/>
                </a:cubicBezTo>
                <a:cubicBezTo>
                  <a:pt x="482" y="3065"/>
                  <a:pt x="297" y="1586"/>
                  <a:pt x="482" y="144"/>
                </a:cubicBezTo>
                <a:cubicBezTo>
                  <a:pt x="482" y="46"/>
                  <a:pt x="409" y="0"/>
                  <a:pt x="33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3" name="Google Shape;503;p33"/>
          <p:cNvSpPr/>
          <p:nvPr/>
        </p:nvSpPr>
        <p:spPr>
          <a:xfrm>
            <a:off x="8431646" y="2353962"/>
            <a:ext cx="201693" cy="269116"/>
          </a:xfrm>
          <a:custGeom>
            <a:avLst/>
            <a:gdLst/>
            <a:ahLst/>
            <a:cxnLst/>
            <a:rect l="l" t="t" r="r" b="b"/>
            <a:pathLst>
              <a:path w="3162" h="4219" extrusionOk="0">
                <a:moveTo>
                  <a:pt x="3009" y="1"/>
                </a:moveTo>
                <a:cubicBezTo>
                  <a:pt x="2994" y="1"/>
                  <a:pt x="2976" y="5"/>
                  <a:pt x="2958" y="14"/>
                </a:cubicBezTo>
                <a:cubicBezTo>
                  <a:pt x="1221" y="642"/>
                  <a:pt x="38" y="2232"/>
                  <a:pt x="1" y="4081"/>
                </a:cubicBezTo>
                <a:cubicBezTo>
                  <a:pt x="1" y="4170"/>
                  <a:pt x="96" y="4219"/>
                  <a:pt x="170" y="4219"/>
                </a:cubicBezTo>
                <a:cubicBezTo>
                  <a:pt x="219" y="4219"/>
                  <a:pt x="259" y="4198"/>
                  <a:pt x="259" y="4155"/>
                </a:cubicBezTo>
                <a:cubicBezTo>
                  <a:pt x="333" y="2380"/>
                  <a:pt x="1442" y="864"/>
                  <a:pt x="3032" y="273"/>
                </a:cubicBezTo>
                <a:cubicBezTo>
                  <a:pt x="3162" y="208"/>
                  <a:pt x="3121" y="1"/>
                  <a:pt x="300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4" name="Google Shape;504;p33"/>
          <p:cNvSpPr/>
          <p:nvPr/>
        </p:nvSpPr>
        <p:spPr>
          <a:xfrm>
            <a:off x="8654259" y="2324173"/>
            <a:ext cx="76927" cy="28576"/>
          </a:xfrm>
          <a:custGeom>
            <a:avLst/>
            <a:gdLst/>
            <a:ahLst/>
            <a:cxnLst/>
            <a:rect l="l" t="t" r="r" b="b"/>
            <a:pathLst>
              <a:path w="1206" h="448" extrusionOk="0">
                <a:moveTo>
                  <a:pt x="1021" y="0"/>
                </a:moveTo>
                <a:cubicBezTo>
                  <a:pt x="762" y="37"/>
                  <a:pt x="430" y="111"/>
                  <a:pt x="171" y="222"/>
                </a:cubicBezTo>
                <a:cubicBezTo>
                  <a:pt x="0" y="256"/>
                  <a:pt x="82" y="448"/>
                  <a:pt x="212" y="448"/>
                </a:cubicBezTo>
                <a:cubicBezTo>
                  <a:pt x="222" y="448"/>
                  <a:pt x="233" y="447"/>
                  <a:pt x="245" y="444"/>
                </a:cubicBezTo>
                <a:cubicBezTo>
                  <a:pt x="577" y="370"/>
                  <a:pt x="910" y="259"/>
                  <a:pt x="1206" y="222"/>
                </a:cubicBezTo>
                <a:lnTo>
                  <a:pt x="1021"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5" name="Google Shape;505;p33"/>
          <p:cNvSpPr/>
          <p:nvPr/>
        </p:nvSpPr>
        <p:spPr>
          <a:xfrm>
            <a:off x="8480889" y="2293494"/>
            <a:ext cx="231481" cy="120175"/>
          </a:xfrm>
          <a:custGeom>
            <a:avLst/>
            <a:gdLst/>
            <a:ahLst/>
            <a:cxnLst/>
            <a:rect l="l" t="t" r="r" b="b"/>
            <a:pathLst>
              <a:path w="3629" h="1884" extrusionOk="0">
                <a:moveTo>
                  <a:pt x="3443" y="1"/>
                </a:moveTo>
                <a:cubicBezTo>
                  <a:pt x="2186" y="185"/>
                  <a:pt x="1040" y="740"/>
                  <a:pt x="116" y="1664"/>
                </a:cubicBezTo>
                <a:cubicBezTo>
                  <a:pt x="0" y="1751"/>
                  <a:pt x="88" y="1883"/>
                  <a:pt x="203" y="1883"/>
                </a:cubicBezTo>
                <a:cubicBezTo>
                  <a:pt x="235" y="1883"/>
                  <a:pt x="269" y="1873"/>
                  <a:pt x="301" y="1849"/>
                </a:cubicBezTo>
                <a:cubicBezTo>
                  <a:pt x="1225" y="962"/>
                  <a:pt x="2371" y="407"/>
                  <a:pt x="3628" y="222"/>
                </a:cubicBezTo>
                <a:lnTo>
                  <a:pt x="3443"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6" name="Google Shape;506;p33"/>
          <p:cNvSpPr/>
          <p:nvPr/>
        </p:nvSpPr>
        <p:spPr>
          <a:xfrm>
            <a:off x="8377429" y="2431846"/>
            <a:ext cx="87324" cy="335455"/>
          </a:xfrm>
          <a:custGeom>
            <a:avLst/>
            <a:gdLst/>
            <a:ahLst/>
            <a:cxnLst/>
            <a:rect l="l" t="t" r="r" b="b"/>
            <a:pathLst>
              <a:path w="1369" h="5259" extrusionOk="0">
                <a:moveTo>
                  <a:pt x="1171" y="0"/>
                </a:moveTo>
                <a:cubicBezTo>
                  <a:pt x="1126" y="0"/>
                  <a:pt x="1085" y="25"/>
                  <a:pt x="1072" y="87"/>
                </a:cubicBezTo>
                <a:cubicBezTo>
                  <a:pt x="296" y="1603"/>
                  <a:pt x="0" y="3377"/>
                  <a:pt x="259" y="5152"/>
                </a:cubicBezTo>
                <a:cubicBezTo>
                  <a:pt x="274" y="5226"/>
                  <a:pt x="319" y="5259"/>
                  <a:pt x="368" y="5259"/>
                </a:cubicBezTo>
                <a:cubicBezTo>
                  <a:pt x="439" y="5259"/>
                  <a:pt x="518" y="5188"/>
                  <a:pt x="518" y="5078"/>
                </a:cubicBezTo>
                <a:cubicBezTo>
                  <a:pt x="296" y="3414"/>
                  <a:pt x="555" y="1713"/>
                  <a:pt x="1294" y="198"/>
                </a:cubicBezTo>
                <a:cubicBezTo>
                  <a:pt x="1368" y="99"/>
                  <a:pt x="1261" y="0"/>
                  <a:pt x="117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7" name="Google Shape;507;p33"/>
          <p:cNvSpPr/>
          <p:nvPr/>
        </p:nvSpPr>
        <p:spPr>
          <a:xfrm>
            <a:off x="8402877" y="2283797"/>
            <a:ext cx="211899" cy="164187"/>
          </a:xfrm>
          <a:custGeom>
            <a:avLst/>
            <a:gdLst/>
            <a:ahLst/>
            <a:cxnLst/>
            <a:rect l="l" t="t" r="r" b="b"/>
            <a:pathLst>
              <a:path w="3322" h="2574" extrusionOk="0">
                <a:moveTo>
                  <a:pt x="3110" y="1"/>
                </a:moveTo>
                <a:cubicBezTo>
                  <a:pt x="3099" y="1"/>
                  <a:pt x="3088" y="2"/>
                  <a:pt x="3077" y="5"/>
                </a:cubicBezTo>
                <a:cubicBezTo>
                  <a:pt x="1820" y="374"/>
                  <a:pt x="710" y="1225"/>
                  <a:pt x="82" y="2371"/>
                </a:cubicBezTo>
                <a:cubicBezTo>
                  <a:pt x="0" y="2452"/>
                  <a:pt x="79" y="2574"/>
                  <a:pt x="170" y="2574"/>
                </a:cubicBezTo>
                <a:cubicBezTo>
                  <a:pt x="203" y="2574"/>
                  <a:pt x="237" y="2558"/>
                  <a:pt x="267" y="2519"/>
                </a:cubicBezTo>
                <a:cubicBezTo>
                  <a:pt x="895" y="1410"/>
                  <a:pt x="1930" y="633"/>
                  <a:pt x="3150" y="263"/>
                </a:cubicBezTo>
                <a:cubicBezTo>
                  <a:pt x="3321" y="195"/>
                  <a:pt x="3240" y="1"/>
                  <a:pt x="311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8" name="Google Shape;508;p33"/>
          <p:cNvSpPr/>
          <p:nvPr/>
        </p:nvSpPr>
        <p:spPr>
          <a:xfrm>
            <a:off x="8635634" y="2260453"/>
            <a:ext cx="53135" cy="24495"/>
          </a:xfrm>
          <a:custGeom>
            <a:avLst/>
            <a:gdLst/>
            <a:ahLst/>
            <a:cxnLst/>
            <a:rect l="l" t="t" r="r" b="b"/>
            <a:pathLst>
              <a:path w="833" h="384" extrusionOk="0">
                <a:moveTo>
                  <a:pt x="648" y="1"/>
                </a:moveTo>
                <a:cubicBezTo>
                  <a:pt x="463" y="75"/>
                  <a:pt x="315" y="112"/>
                  <a:pt x="130" y="149"/>
                </a:cubicBezTo>
                <a:cubicBezTo>
                  <a:pt x="0" y="181"/>
                  <a:pt x="70" y="384"/>
                  <a:pt x="188" y="384"/>
                </a:cubicBezTo>
                <a:cubicBezTo>
                  <a:pt x="205" y="384"/>
                  <a:pt x="223" y="380"/>
                  <a:pt x="241" y="371"/>
                </a:cubicBezTo>
                <a:lnTo>
                  <a:pt x="832" y="260"/>
                </a:lnTo>
                <a:lnTo>
                  <a:pt x="64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9" name="Google Shape;509;p33"/>
          <p:cNvSpPr/>
          <p:nvPr/>
        </p:nvSpPr>
        <p:spPr>
          <a:xfrm>
            <a:off x="8426352" y="2225113"/>
            <a:ext cx="238817" cy="124576"/>
          </a:xfrm>
          <a:custGeom>
            <a:avLst/>
            <a:gdLst/>
            <a:ahLst/>
            <a:cxnLst/>
            <a:rect l="l" t="t" r="r" b="b"/>
            <a:pathLst>
              <a:path w="3744" h="1953" extrusionOk="0">
                <a:moveTo>
                  <a:pt x="3559" y="0"/>
                </a:moveTo>
                <a:cubicBezTo>
                  <a:pt x="2302" y="333"/>
                  <a:pt x="1156" y="888"/>
                  <a:pt x="121" y="1664"/>
                </a:cubicBezTo>
                <a:cubicBezTo>
                  <a:pt x="1" y="1784"/>
                  <a:pt x="100" y="1953"/>
                  <a:pt x="220" y="1953"/>
                </a:cubicBezTo>
                <a:cubicBezTo>
                  <a:pt x="248" y="1953"/>
                  <a:pt x="278" y="1944"/>
                  <a:pt x="305" y="1923"/>
                </a:cubicBezTo>
                <a:cubicBezTo>
                  <a:pt x="1341" y="1110"/>
                  <a:pt x="2487" y="555"/>
                  <a:pt x="3744" y="259"/>
                </a:cubicBezTo>
                <a:lnTo>
                  <a:pt x="3559"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0" name="Google Shape;510;p33"/>
          <p:cNvSpPr/>
          <p:nvPr/>
        </p:nvSpPr>
        <p:spPr>
          <a:xfrm>
            <a:off x="8477699" y="2201514"/>
            <a:ext cx="168588" cy="70229"/>
          </a:xfrm>
          <a:custGeom>
            <a:avLst/>
            <a:gdLst/>
            <a:ahLst/>
            <a:cxnLst/>
            <a:rect l="l" t="t" r="r" b="b"/>
            <a:pathLst>
              <a:path w="2643" h="1101" extrusionOk="0">
                <a:moveTo>
                  <a:pt x="2458" y="1"/>
                </a:moveTo>
                <a:cubicBezTo>
                  <a:pt x="1682" y="259"/>
                  <a:pt x="905" y="518"/>
                  <a:pt x="92" y="851"/>
                </a:cubicBezTo>
                <a:cubicBezTo>
                  <a:pt x="0" y="912"/>
                  <a:pt x="35" y="1100"/>
                  <a:pt x="155" y="1100"/>
                </a:cubicBezTo>
                <a:cubicBezTo>
                  <a:pt x="179" y="1100"/>
                  <a:pt x="208" y="1092"/>
                  <a:pt x="240" y="1073"/>
                </a:cubicBezTo>
                <a:cubicBezTo>
                  <a:pt x="1016" y="703"/>
                  <a:pt x="1793" y="444"/>
                  <a:pt x="2643" y="259"/>
                </a:cubicBezTo>
                <a:lnTo>
                  <a:pt x="245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1" name="Google Shape;511;p33"/>
          <p:cNvSpPr/>
          <p:nvPr/>
        </p:nvSpPr>
        <p:spPr>
          <a:xfrm>
            <a:off x="8543209" y="2175617"/>
            <a:ext cx="81903" cy="35657"/>
          </a:xfrm>
          <a:custGeom>
            <a:avLst/>
            <a:gdLst/>
            <a:ahLst/>
            <a:cxnLst/>
            <a:rect l="l" t="t" r="r" b="b"/>
            <a:pathLst>
              <a:path w="1284" h="559" extrusionOk="0">
                <a:moveTo>
                  <a:pt x="1098" y="0"/>
                </a:moveTo>
                <a:cubicBezTo>
                  <a:pt x="766" y="111"/>
                  <a:pt x="470" y="185"/>
                  <a:pt x="137" y="333"/>
                </a:cubicBezTo>
                <a:cubicBezTo>
                  <a:pt x="1" y="367"/>
                  <a:pt x="85" y="559"/>
                  <a:pt x="215" y="559"/>
                </a:cubicBezTo>
                <a:cubicBezTo>
                  <a:pt x="226" y="559"/>
                  <a:pt x="237" y="557"/>
                  <a:pt x="248" y="555"/>
                </a:cubicBezTo>
                <a:cubicBezTo>
                  <a:pt x="544" y="407"/>
                  <a:pt x="914" y="333"/>
                  <a:pt x="1283" y="222"/>
                </a:cubicBezTo>
                <a:lnTo>
                  <a:pt x="1098"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2" name="Google Shape;512;p33"/>
          <p:cNvSpPr/>
          <p:nvPr/>
        </p:nvSpPr>
        <p:spPr>
          <a:xfrm>
            <a:off x="8596724" y="2149655"/>
            <a:ext cx="9504" cy="11864"/>
          </a:xfrm>
          <a:custGeom>
            <a:avLst/>
            <a:gdLst/>
            <a:ahLst/>
            <a:cxnLst/>
            <a:rect l="l" t="t" r="r" b="b"/>
            <a:pathLst>
              <a:path w="149" h="186" extrusionOk="0">
                <a:moveTo>
                  <a:pt x="38" y="0"/>
                </a:moveTo>
                <a:lnTo>
                  <a:pt x="38" y="0"/>
                </a:lnTo>
                <a:cubicBezTo>
                  <a:pt x="1" y="74"/>
                  <a:pt x="38" y="185"/>
                  <a:pt x="148" y="185"/>
                </a:cubicBezTo>
                <a:lnTo>
                  <a:pt x="38"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3" name="Google Shape;513;p33"/>
          <p:cNvSpPr/>
          <p:nvPr/>
        </p:nvSpPr>
        <p:spPr>
          <a:xfrm>
            <a:off x="8463887" y="1530950"/>
            <a:ext cx="3189124" cy="2611893"/>
          </a:xfrm>
          <a:custGeom>
            <a:avLst/>
            <a:gdLst/>
            <a:ahLst/>
            <a:cxnLst/>
            <a:rect l="l" t="t" r="r" b="b"/>
            <a:pathLst>
              <a:path w="49431" h="40484" extrusionOk="0">
                <a:moveTo>
                  <a:pt x="14382" y="703"/>
                </a:moveTo>
                <a:lnTo>
                  <a:pt x="14382" y="703"/>
                </a:lnTo>
                <a:cubicBezTo>
                  <a:pt x="14378" y="705"/>
                  <a:pt x="13861" y="963"/>
                  <a:pt x="13051" y="1369"/>
                </a:cubicBezTo>
                <a:cubicBezTo>
                  <a:pt x="12164" y="1775"/>
                  <a:pt x="10944" y="2367"/>
                  <a:pt x="9465" y="3069"/>
                </a:cubicBezTo>
                <a:cubicBezTo>
                  <a:pt x="7986" y="3772"/>
                  <a:pt x="6285" y="4585"/>
                  <a:pt x="4437" y="5472"/>
                </a:cubicBezTo>
                <a:cubicBezTo>
                  <a:pt x="3513" y="5879"/>
                  <a:pt x="2551" y="6360"/>
                  <a:pt x="1553" y="6803"/>
                </a:cubicBezTo>
                <a:lnTo>
                  <a:pt x="1183" y="6988"/>
                </a:lnTo>
                <a:cubicBezTo>
                  <a:pt x="1146" y="7062"/>
                  <a:pt x="1109" y="7136"/>
                  <a:pt x="1109" y="7173"/>
                </a:cubicBezTo>
                <a:cubicBezTo>
                  <a:pt x="1109" y="7173"/>
                  <a:pt x="1109" y="7247"/>
                  <a:pt x="1146" y="7247"/>
                </a:cubicBezTo>
                <a:lnTo>
                  <a:pt x="1183" y="7321"/>
                </a:lnTo>
                <a:lnTo>
                  <a:pt x="1331" y="7506"/>
                </a:lnTo>
                <a:lnTo>
                  <a:pt x="1553" y="7839"/>
                </a:lnTo>
                <a:cubicBezTo>
                  <a:pt x="1886" y="8282"/>
                  <a:pt x="2219" y="8726"/>
                  <a:pt x="2551" y="9169"/>
                </a:cubicBezTo>
                <a:cubicBezTo>
                  <a:pt x="3808" y="10944"/>
                  <a:pt x="5065" y="12719"/>
                  <a:pt x="6248" y="14382"/>
                </a:cubicBezTo>
                <a:cubicBezTo>
                  <a:pt x="7394" y="16046"/>
                  <a:pt x="8504" y="17636"/>
                  <a:pt x="9465" y="18967"/>
                </a:cubicBezTo>
                <a:cubicBezTo>
                  <a:pt x="10389" y="20298"/>
                  <a:pt x="11202" y="21407"/>
                  <a:pt x="11720" y="22183"/>
                </a:cubicBezTo>
                <a:cubicBezTo>
                  <a:pt x="12312" y="22997"/>
                  <a:pt x="12570" y="23440"/>
                  <a:pt x="12570" y="23440"/>
                </a:cubicBezTo>
                <a:cubicBezTo>
                  <a:pt x="12570" y="23440"/>
                  <a:pt x="12238" y="23033"/>
                  <a:pt x="11683" y="22257"/>
                </a:cubicBezTo>
                <a:cubicBezTo>
                  <a:pt x="11128" y="21481"/>
                  <a:pt x="10315" y="20409"/>
                  <a:pt x="9317" y="19078"/>
                </a:cubicBezTo>
                <a:cubicBezTo>
                  <a:pt x="8356" y="17710"/>
                  <a:pt x="7247" y="16194"/>
                  <a:pt x="6064" y="14530"/>
                </a:cubicBezTo>
                <a:cubicBezTo>
                  <a:pt x="4843" y="12867"/>
                  <a:pt x="3586" y="11129"/>
                  <a:pt x="2292" y="9354"/>
                </a:cubicBezTo>
                <a:cubicBezTo>
                  <a:pt x="1997" y="8911"/>
                  <a:pt x="1664" y="8467"/>
                  <a:pt x="1368" y="8023"/>
                </a:cubicBezTo>
                <a:lnTo>
                  <a:pt x="1146" y="7691"/>
                </a:lnTo>
                <a:lnTo>
                  <a:pt x="999" y="7506"/>
                </a:lnTo>
                <a:lnTo>
                  <a:pt x="962" y="7395"/>
                </a:lnTo>
                <a:cubicBezTo>
                  <a:pt x="925" y="7358"/>
                  <a:pt x="925" y="7321"/>
                  <a:pt x="925" y="7284"/>
                </a:cubicBezTo>
                <a:cubicBezTo>
                  <a:pt x="851" y="7099"/>
                  <a:pt x="925" y="6877"/>
                  <a:pt x="1072" y="6766"/>
                </a:cubicBezTo>
                <a:lnTo>
                  <a:pt x="1442" y="6582"/>
                </a:lnTo>
                <a:cubicBezTo>
                  <a:pt x="2403" y="6138"/>
                  <a:pt x="3365" y="5694"/>
                  <a:pt x="4289" y="5251"/>
                </a:cubicBezTo>
                <a:cubicBezTo>
                  <a:pt x="6137" y="4400"/>
                  <a:pt x="7912" y="3587"/>
                  <a:pt x="9391" y="2921"/>
                </a:cubicBezTo>
                <a:cubicBezTo>
                  <a:pt x="10870" y="2256"/>
                  <a:pt x="12127" y="1701"/>
                  <a:pt x="12977" y="1332"/>
                </a:cubicBezTo>
                <a:cubicBezTo>
                  <a:pt x="13861" y="963"/>
                  <a:pt x="14378" y="705"/>
                  <a:pt x="14382" y="703"/>
                </a:cubicBezTo>
                <a:close/>
                <a:moveTo>
                  <a:pt x="29392" y="19817"/>
                </a:moveTo>
                <a:cubicBezTo>
                  <a:pt x="30612" y="20039"/>
                  <a:pt x="33422" y="21740"/>
                  <a:pt x="36379" y="23736"/>
                </a:cubicBezTo>
                <a:lnTo>
                  <a:pt x="35529" y="23884"/>
                </a:lnTo>
                <a:cubicBezTo>
                  <a:pt x="33237" y="24180"/>
                  <a:pt x="30797" y="24549"/>
                  <a:pt x="28320" y="24919"/>
                </a:cubicBezTo>
                <a:cubicBezTo>
                  <a:pt x="25917" y="25252"/>
                  <a:pt x="23440" y="25621"/>
                  <a:pt x="21185" y="25991"/>
                </a:cubicBezTo>
                <a:lnTo>
                  <a:pt x="20186" y="26139"/>
                </a:lnTo>
                <a:cubicBezTo>
                  <a:pt x="20075" y="26102"/>
                  <a:pt x="19928" y="25991"/>
                  <a:pt x="19780" y="25954"/>
                </a:cubicBezTo>
                <a:cubicBezTo>
                  <a:pt x="19410" y="25769"/>
                  <a:pt x="19003" y="25621"/>
                  <a:pt x="18634" y="25474"/>
                </a:cubicBezTo>
                <a:lnTo>
                  <a:pt x="18634" y="25474"/>
                </a:lnTo>
                <a:cubicBezTo>
                  <a:pt x="19003" y="25658"/>
                  <a:pt x="19410" y="25806"/>
                  <a:pt x="19780" y="25991"/>
                </a:cubicBezTo>
                <a:cubicBezTo>
                  <a:pt x="19891" y="26028"/>
                  <a:pt x="19964" y="26065"/>
                  <a:pt x="20112" y="26139"/>
                </a:cubicBezTo>
                <a:cubicBezTo>
                  <a:pt x="19706" y="26176"/>
                  <a:pt x="19262" y="26250"/>
                  <a:pt x="18892" y="26324"/>
                </a:cubicBezTo>
                <a:cubicBezTo>
                  <a:pt x="18781" y="26250"/>
                  <a:pt x="18634" y="26213"/>
                  <a:pt x="18486" y="26139"/>
                </a:cubicBezTo>
                <a:lnTo>
                  <a:pt x="18301" y="25326"/>
                </a:lnTo>
                <a:lnTo>
                  <a:pt x="29392" y="19817"/>
                </a:lnTo>
                <a:close/>
                <a:moveTo>
                  <a:pt x="12533" y="24143"/>
                </a:moveTo>
                <a:cubicBezTo>
                  <a:pt x="12533" y="24143"/>
                  <a:pt x="12533" y="24217"/>
                  <a:pt x="12570" y="24364"/>
                </a:cubicBezTo>
                <a:cubicBezTo>
                  <a:pt x="12570" y="24512"/>
                  <a:pt x="12681" y="24697"/>
                  <a:pt x="12718" y="24919"/>
                </a:cubicBezTo>
                <a:cubicBezTo>
                  <a:pt x="12755" y="25030"/>
                  <a:pt x="12792" y="25141"/>
                  <a:pt x="12866" y="25289"/>
                </a:cubicBezTo>
                <a:cubicBezTo>
                  <a:pt x="12903" y="25437"/>
                  <a:pt x="12977" y="25511"/>
                  <a:pt x="13051" y="25658"/>
                </a:cubicBezTo>
                <a:cubicBezTo>
                  <a:pt x="13125" y="25806"/>
                  <a:pt x="13162" y="25880"/>
                  <a:pt x="13273" y="26028"/>
                </a:cubicBezTo>
                <a:lnTo>
                  <a:pt x="13421" y="26213"/>
                </a:lnTo>
                <a:cubicBezTo>
                  <a:pt x="13458" y="26250"/>
                  <a:pt x="13495" y="26324"/>
                  <a:pt x="13569" y="26361"/>
                </a:cubicBezTo>
                <a:cubicBezTo>
                  <a:pt x="13679" y="26435"/>
                  <a:pt x="13827" y="26546"/>
                  <a:pt x="13938" y="26583"/>
                </a:cubicBezTo>
                <a:cubicBezTo>
                  <a:pt x="13994" y="26573"/>
                  <a:pt x="14042" y="26569"/>
                  <a:pt x="14086" y="26569"/>
                </a:cubicBezTo>
                <a:cubicBezTo>
                  <a:pt x="14218" y="26569"/>
                  <a:pt x="14308" y="26610"/>
                  <a:pt x="14419" y="26694"/>
                </a:cubicBezTo>
                <a:cubicBezTo>
                  <a:pt x="14567" y="26731"/>
                  <a:pt x="14715" y="26731"/>
                  <a:pt x="14826" y="26768"/>
                </a:cubicBezTo>
                <a:cubicBezTo>
                  <a:pt x="14973" y="26805"/>
                  <a:pt x="15121" y="26805"/>
                  <a:pt x="15195" y="26805"/>
                </a:cubicBezTo>
                <a:cubicBezTo>
                  <a:pt x="15294" y="26805"/>
                  <a:pt x="15360" y="26837"/>
                  <a:pt x="15425" y="26837"/>
                </a:cubicBezTo>
                <a:cubicBezTo>
                  <a:pt x="15458" y="26837"/>
                  <a:pt x="15491" y="26829"/>
                  <a:pt x="15528" y="26805"/>
                </a:cubicBezTo>
                <a:lnTo>
                  <a:pt x="16009" y="26805"/>
                </a:lnTo>
                <a:cubicBezTo>
                  <a:pt x="16009" y="26805"/>
                  <a:pt x="15898" y="26805"/>
                  <a:pt x="15750" y="26878"/>
                </a:cubicBezTo>
                <a:cubicBezTo>
                  <a:pt x="15713" y="26878"/>
                  <a:pt x="15639" y="26915"/>
                  <a:pt x="15528" y="26915"/>
                </a:cubicBezTo>
                <a:lnTo>
                  <a:pt x="14789" y="26915"/>
                </a:lnTo>
                <a:cubicBezTo>
                  <a:pt x="14641" y="26915"/>
                  <a:pt x="14493" y="26878"/>
                  <a:pt x="14345" y="26805"/>
                </a:cubicBezTo>
                <a:cubicBezTo>
                  <a:pt x="14197" y="26768"/>
                  <a:pt x="14012" y="26731"/>
                  <a:pt x="13864" y="26620"/>
                </a:cubicBezTo>
                <a:cubicBezTo>
                  <a:pt x="13716" y="26546"/>
                  <a:pt x="13569" y="26509"/>
                  <a:pt x="13458" y="26361"/>
                </a:cubicBezTo>
                <a:cubicBezTo>
                  <a:pt x="13421" y="26324"/>
                  <a:pt x="13310" y="26250"/>
                  <a:pt x="13273" y="26176"/>
                </a:cubicBezTo>
                <a:lnTo>
                  <a:pt x="13125" y="26102"/>
                </a:lnTo>
                <a:cubicBezTo>
                  <a:pt x="13088" y="26028"/>
                  <a:pt x="13051" y="25954"/>
                  <a:pt x="12977" y="25880"/>
                </a:cubicBezTo>
                <a:cubicBezTo>
                  <a:pt x="12940" y="25806"/>
                  <a:pt x="12903" y="25769"/>
                  <a:pt x="12866" y="25695"/>
                </a:cubicBezTo>
                <a:cubicBezTo>
                  <a:pt x="12718" y="25437"/>
                  <a:pt x="12607" y="25141"/>
                  <a:pt x="12570" y="24919"/>
                </a:cubicBezTo>
                <a:cubicBezTo>
                  <a:pt x="12496" y="24475"/>
                  <a:pt x="12533" y="24143"/>
                  <a:pt x="12533" y="24143"/>
                </a:cubicBezTo>
                <a:close/>
                <a:moveTo>
                  <a:pt x="47466" y="22802"/>
                </a:moveTo>
                <a:cubicBezTo>
                  <a:pt x="47757" y="22802"/>
                  <a:pt x="47914" y="22812"/>
                  <a:pt x="47914" y="22812"/>
                </a:cubicBezTo>
                <a:cubicBezTo>
                  <a:pt x="47914" y="22812"/>
                  <a:pt x="47656" y="22886"/>
                  <a:pt x="47138" y="22997"/>
                </a:cubicBezTo>
                <a:lnTo>
                  <a:pt x="47138" y="23033"/>
                </a:lnTo>
                <a:lnTo>
                  <a:pt x="47138" y="23514"/>
                </a:lnTo>
                <a:lnTo>
                  <a:pt x="47064" y="24143"/>
                </a:lnTo>
                <a:cubicBezTo>
                  <a:pt x="47064" y="24143"/>
                  <a:pt x="46953" y="23810"/>
                  <a:pt x="46879" y="23551"/>
                </a:cubicBezTo>
                <a:cubicBezTo>
                  <a:pt x="46805" y="23403"/>
                  <a:pt x="46768" y="23255"/>
                  <a:pt x="46694" y="23144"/>
                </a:cubicBezTo>
                <a:lnTo>
                  <a:pt x="46694" y="23070"/>
                </a:lnTo>
                <a:cubicBezTo>
                  <a:pt x="46546" y="23144"/>
                  <a:pt x="46399" y="23144"/>
                  <a:pt x="46251" y="23181"/>
                </a:cubicBezTo>
                <a:cubicBezTo>
                  <a:pt x="45215" y="23329"/>
                  <a:pt x="43663" y="23551"/>
                  <a:pt x="41814" y="23810"/>
                </a:cubicBezTo>
                <a:cubicBezTo>
                  <a:pt x="40890" y="23958"/>
                  <a:pt x="39929" y="24106"/>
                  <a:pt x="38857" y="24291"/>
                </a:cubicBezTo>
                <a:cubicBezTo>
                  <a:pt x="37821" y="24438"/>
                  <a:pt x="36712" y="24623"/>
                  <a:pt x="35529" y="24734"/>
                </a:cubicBezTo>
                <a:cubicBezTo>
                  <a:pt x="33237" y="25067"/>
                  <a:pt x="30834" y="25437"/>
                  <a:pt x="28394" y="25806"/>
                </a:cubicBezTo>
                <a:cubicBezTo>
                  <a:pt x="25917" y="26176"/>
                  <a:pt x="23477" y="26546"/>
                  <a:pt x="21222" y="26915"/>
                </a:cubicBezTo>
                <a:cubicBezTo>
                  <a:pt x="18892" y="27285"/>
                  <a:pt x="16785" y="27618"/>
                  <a:pt x="14936" y="27877"/>
                </a:cubicBezTo>
                <a:cubicBezTo>
                  <a:pt x="13716" y="28062"/>
                  <a:pt x="12607" y="28246"/>
                  <a:pt x="11757" y="28431"/>
                </a:cubicBezTo>
                <a:lnTo>
                  <a:pt x="11757" y="28505"/>
                </a:lnTo>
                <a:lnTo>
                  <a:pt x="11757" y="28949"/>
                </a:lnTo>
                <a:lnTo>
                  <a:pt x="11646" y="29614"/>
                </a:lnTo>
                <a:cubicBezTo>
                  <a:pt x="11646" y="29614"/>
                  <a:pt x="11609" y="29282"/>
                  <a:pt x="11498" y="28986"/>
                </a:cubicBezTo>
                <a:cubicBezTo>
                  <a:pt x="11461" y="28875"/>
                  <a:pt x="11424" y="28727"/>
                  <a:pt x="11387" y="28616"/>
                </a:cubicBezTo>
                <a:cubicBezTo>
                  <a:pt x="11387" y="28616"/>
                  <a:pt x="11387" y="28579"/>
                  <a:pt x="11313" y="28579"/>
                </a:cubicBezTo>
                <a:cubicBezTo>
                  <a:pt x="11055" y="28616"/>
                  <a:pt x="10833" y="28727"/>
                  <a:pt x="10574" y="28764"/>
                </a:cubicBezTo>
                <a:cubicBezTo>
                  <a:pt x="10093" y="28912"/>
                  <a:pt x="9650" y="29060"/>
                  <a:pt x="9391" y="29097"/>
                </a:cubicBezTo>
                <a:cubicBezTo>
                  <a:pt x="9095" y="29171"/>
                  <a:pt x="8910" y="29171"/>
                  <a:pt x="8910" y="29171"/>
                </a:cubicBezTo>
                <a:lnTo>
                  <a:pt x="9021" y="29097"/>
                </a:lnTo>
                <a:cubicBezTo>
                  <a:pt x="9058" y="29060"/>
                  <a:pt x="9169" y="28949"/>
                  <a:pt x="9280" y="28912"/>
                </a:cubicBezTo>
                <a:cubicBezTo>
                  <a:pt x="9576" y="28764"/>
                  <a:pt x="9945" y="28579"/>
                  <a:pt x="10500" y="28431"/>
                </a:cubicBezTo>
                <a:cubicBezTo>
                  <a:pt x="11572" y="28135"/>
                  <a:pt x="13088" y="27840"/>
                  <a:pt x="14900" y="27581"/>
                </a:cubicBezTo>
                <a:cubicBezTo>
                  <a:pt x="16748" y="27248"/>
                  <a:pt x="18855" y="26878"/>
                  <a:pt x="21111" y="26509"/>
                </a:cubicBezTo>
                <a:cubicBezTo>
                  <a:pt x="22294" y="26324"/>
                  <a:pt x="23440" y="26139"/>
                  <a:pt x="24623" y="25954"/>
                </a:cubicBezTo>
                <a:cubicBezTo>
                  <a:pt x="25843" y="25769"/>
                  <a:pt x="27026" y="25584"/>
                  <a:pt x="28283" y="25400"/>
                </a:cubicBezTo>
                <a:cubicBezTo>
                  <a:pt x="30723" y="25030"/>
                  <a:pt x="33200" y="24660"/>
                  <a:pt x="35492" y="24327"/>
                </a:cubicBezTo>
                <a:cubicBezTo>
                  <a:pt x="36638" y="24032"/>
                  <a:pt x="37747" y="23921"/>
                  <a:pt x="38820" y="23736"/>
                </a:cubicBezTo>
                <a:cubicBezTo>
                  <a:pt x="39892" y="23588"/>
                  <a:pt x="40853" y="23440"/>
                  <a:pt x="41777" y="23366"/>
                </a:cubicBezTo>
                <a:cubicBezTo>
                  <a:pt x="43626" y="23144"/>
                  <a:pt x="45142" y="22997"/>
                  <a:pt x="46214" y="22849"/>
                </a:cubicBezTo>
                <a:cubicBezTo>
                  <a:pt x="46750" y="22812"/>
                  <a:pt x="47175" y="22802"/>
                  <a:pt x="47466" y="22802"/>
                </a:cubicBezTo>
                <a:close/>
                <a:moveTo>
                  <a:pt x="40631" y="26657"/>
                </a:moveTo>
                <a:cubicBezTo>
                  <a:pt x="43737" y="28801"/>
                  <a:pt x="46214" y="30723"/>
                  <a:pt x="46214" y="30723"/>
                </a:cubicBezTo>
                <a:lnTo>
                  <a:pt x="45955" y="31537"/>
                </a:lnTo>
                <a:lnTo>
                  <a:pt x="34753" y="38191"/>
                </a:lnTo>
                <a:cubicBezTo>
                  <a:pt x="34753" y="38191"/>
                  <a:pt x="30242" y="32979"/>
                  <a:pt x="23957" y="29060"/>
                </a:cubicBezTo>
                <a:lnTo>
                  <a:pt x="24882" y="28912"/>
                </a:lnTo>
                <a:cubicBezTo>
                  <a:pt x="24993" y="28986"/>
                  <a:pt x="25103" y="29060"/>
                  <a:pt x="25251" y="29134"/>
                </a:cubicBezTo>
                <a:cubicBezTo>
                  <a:pt x="25917" y="29614"/>
                  <a:pt x="26619" y="30058"/>
                  <a:pt x="27322" y="30576"/>
                </a:cubicBezTo>
                <a:cubicBezTo>
                  <a:pt x="28653" y="31537"/>
                  <a:pt x="29984" y="32609"/>
                  <a:pt x="31241" y="33681"/>
                </a:cubicBezTo>
                <a:cubicBezTo>
                  <a:pt x="31906" y="34236"/>
                  <a:pt x="32498" y="34790"/>
                  <a:pt x="33089" y="35345"/>
                </a:cubicBezTo>
                <a:cubicBezTo>
                  <a:pt x="33681" y="35899"/>
                  <a:pt x="34309" y="36491"/>
                  <a:pt x="34901" y="37082"/>
                </a:cubicBezTo>
                <a:lnTo>
                  <a:pt x="34975" y="37193"/>
                </a:lnTo>
                <a:lnTo>
                  <a:pt x="35086" y="37119"/>
                </a:lnTo>
                <a:lnTo>
                  <a:pt x="37747" y="35604"/>
                </a:lnTo>
                <a:lnTo>
                  <a:pt x="40446" y="34088"/>
                </a:lnTo>
                <a:cubicBezTo>
                  <a:pt x="41334" y="33570"/>
                  <a:pt x="42258" y="33053"/>
                  <a:pt x="43108" y="32498"/>
                </a:cubicBezTo>
                <a:cubicBezTo>
                  <a:pt x="43995" y="32017"/>
                  <a:pt x="44883" y="31463"/>
                  <a:pt x="45807" y="30945"/>
                </a:cubicBezTo>
                <a:lnTo>
                  <a:pt x="45807" y="30945"/>
                </a:lnTo>
                <a:cubicBezTo>
                  <a:pt x="44883" y="31389"/>
                  <a:pt x="43995" y="31906"/>
                  <a:pt x="43071" y="32387"/>
                </a:cubicBezTo>
                <a:cubicBezTo>
                  <a:pt x="42147" y="32831"/>
                  <a:pt x="41260" y="33348"/>
                  <a:pt x="40335" y="33866"/>
                </a:cubicBezTo>
                <a:lnTo>
                  <a:pt x="37636" y="35345"/>
                </a:lnTo>
                <a:lnTo>
                  <a:pt x="35049" y="36750"/>
                </a:lnTo>
                <a:cubicBezTo>
                  <a:pt x="34494" y="36158"/>
                  <a:pt x="33939" y="35604"/>
                  <a:pt x="33311" y="35086"/>
                </a:cubicBezTo>
                <a:cubicBezTo>
                  <a:pt x="32719" y="34531"/>
                  <a:pt x="32091" y="33940"/>
                  <a:pt x="31425" y="33422"/>
                </a:cubicBezTo>
                <a:cubicBezTo>
                  <a:pt x="30131" y="32313"/>
                  <a:pt x="28837" y="31315"/>
                  <a:pt x="27470" y="30354"/>
                </a:cubicBezTo>
                <a:cubicBezTo>
                  <a:pt x="26767" y="29836"/>
                  <a:pt x="26065" y="29355"/>
                  <a:pt x="25362" y="28949"/>
                </a:cubicBezTo>
                <a:cubicBezTo>
                  <a:pt x="25325" y="28875"/>
                  <a:pt x="25288" y="28875"/>
                  <a:pt x="25251" y="28801"/>
                </a:cubicBezTo>
                <a:lnTo>
                  <a:pt x="40631" y="26657"/>
                </a:lnTo>
                <a:close/>
                <a:moveTo>
                  <a:pt x="19817" y="29651"/>
                </a:moveTo>
                <a:lnTo>
                  <a:pt x="20963" y="30428"/>
                </a:lnTo>
                <a:lnTo>
                  <a:pt x="25399" y="33533"/>
                </a:lnTo>
                <a:lnTo>
                  <a:pt x="34161" y="39744"/>
                </a:lnTo>
                <a:lnTo>
                  <a:pt x="37673" y="37674"/>
                </a:lnTo>
                <a:lnTo>
                  <a:pt x="41260" y="35604"/>
                </a:lnTo>
                <a:lnTo>
                  <a:pt x="44883" y="33533"/>
                </a:lnTo>
                <a:lnTo>
                  <a:pt x="48469" y="31426"/>
                </a:lnTo>
                <a:lnTo>
                  <a:pt x="44883" y="33607"/>
                </a:lnTo>
                <a:lnTo>
                  <a:pt x="41334" y="35751"/>
                </a:lnTo>
                <a:lnTo>
                  <a:pt x="37747" y="37859"/>
                </a:lnTo>
                <a:lnTo>
                  <a:pt x="34161" y="40003"/>
                </a:lnTo>
                <a:lnTo>
                  <a:pt x="34050" y="40040"/>
                </a:lnTo>
                <a:lnTo>
                  <a:pt x="34013" y="40003"/>
                </a:lnTo>
                <a:cubicBezTo>
                  <a:pt x="31056" y="37896"/>
                  <a:pt x="28135" y="35788"/>
                  <a:pt x="25251" y="33718"/>
                </a:cubicBezTo>
                <a:lnTo>
                  <a:pt x="20889" y="30502"/>
                </a:lnTo>
                <a:lnTo>
                  <a:pt x="19706" y="29651"/>
                </a:lnTo>
                <a:close/>
                <a:moveTo>
                  <a:pt x="14382" y="1"/>
                </a:moveTo>
                <a:cubicBezTo>
                  <a:pt x="14308" y="1"/>
                  <a:pt x="14308" y="1"/>
                  <a:pt x="14271" y="75"/>
                </a:cubicBezTo>
                <a:lnTo>
                  <a:pt x="222" y="6545"/>
                </a:lnTo>
                <a:cubicBezTo>
                  <a:pt x="185" y="6545"/>
                  <a:pt x="185" y="6582"/>
                  <a:pt x="148" y="6582"/>
                </a:cubicBezTo>
                <a:cubicBezTo>
                  <a:pt x="74" y="6582"/>
                  <a:pt x="74" y="6618"/>
                  <a:pt x="74" y="6618"/>
                </a:cubicBezTo>
                <a:cubicBezTo>
                  <a:pt x="37" y="6692"/>
                  <a:pt x="37" y="6729"/>
                  <a:pt x="0" y="6766"/>
                </a:cubicBezTo>
                <a:lnTo>
                  <a:pt x="0" y="6877"/>
                </a:lnTo>
                <a:lnTo>
                  <a:pt x="0" y="6951"/>
                </a:lnTo>
                <a:cubicBezTo>
                  <a:pt x="0" y="7025"/>
                  <a:pt x="0" y="7099"/>
                  <a:pt x="37" y="7136"/>
                </a:cubicBezTo>
                <a:lnTo>
                  <a:pt x="12164" y="23995"/>
                </a:lnTo>
                <a:lnTo>
                  <a:pt x="12164" y="24106"/>
                </a:lnTo>
                <a:lnTo>
                  <a:pt x="12164" y="24364"/>
                </a:lnTo>
                <a:lnTo>
                  <a:pt x="12164" y="24512"/>
                </a:lnTo>
                <a:cubicBezTo>
                  <a:pt x="12201" y="25067"/>
                  <a:pt x="12386" y="25880"/>
                  <a:pt x="12940" y="26546"/>
                </a:cubicBezTo>
                <a:cubicBezTo>
                  <a:pt x="12977" y="26657"/>
                  <a:pt x="13088" y="26694"/>
                  <a:pt x="13125" y="26731"/>
                </a:cubicBezTo>
                <a:cubicBezTo>
                  <a:pt x="13236" y="26841"/>
                  <a:pt x="13310" y="26878"/>
                  <a:pt x="13421" y="26952"/>
                </a:cubicBezTo>
                <a:cubicBezTo>
                  <a:pt x="13458" y="27026"/>
                  <a:pt x="13495" y="27026"/>
                  <a:pt x="13606" y="27063"/>
                </a:cubicBezTo>
                <a:cubicBezTo>
                  <a:pt x="13643" y="27100"/>
                  <a:pt x="13679" y="27100"/>
                  <a:pt x="13790" y="27137"/>
                </a:cubicBezTo>
                <a:cubicBezTo>
                  <a:pt x="13643" y="27137"/>
                  <a:pt x="13532" y="27211"/>
                  <a:pt x="13421" y="27211"/>
                </a:cubicBezTo>
                <a:cubicBezTo>
                  <a:pt x="13273" y="27211"/>
                  <a:pt x="13162" y="27248"/>
                  <a:pt x="13051" y="27248"/>
                </a:cubicBezTo>
                <a:lnTo>
                  <a:pt x="12349" y="27396"/>
                </a:lnTo>
                <a:cubicBezTo>
                  <a:pt x="11609" y="27507"/>
                  <a:pt x="10944" y="27692"/>
                  <a:pt x="10463" y="27877"/>
                </a:cubicBezTo>
                <a:cubicBezTo>
                  <a:pt x="9391" y="28246"/>
                  <a:pt x="8836" y="28579"/>
                  <a:pt x="8836" y="28579"/>
                </a:cubicBezTo>
                <a:cubicBezTo>
                  <a:pt x="8725" y="28616"/>
                  <a:pt x="8651" y="28727"/>
                  <a:pt x="8614" y="28838"/>
                </a:cubicBezTo>
                <a:cubicBezTo>
                  <a:pt x="8614" y="28912"/>
                  <a:pt x="8541" y="28949"/>
                  <a:pt x="8541" y="28986"/>
                </a:cubicBezTo>
                <a:cubicBezTo>
                  <a:pt x="8504" y="29208"/>
                  <a:pt x="8614" y="29466"/>
                  <a:pt x="8799" y="29577"/>
                </a:cubicBezTo>
                <a:cubicBezTo>
                  <a:pt x="8836" y="29651"/>
                  <a:pt x="8910" y="29688"/>
                  <a:pt x="9021" y="29688"/>
                </a:cubicBezTo>
                <a:cubicBezTo>
                  <a:pt x="9021" y="29688"/>
                  <a:pt x="9206" y="29725"/>
                  <a:pt x="9613" y="29762"/>
                </a:cubicBezTo>
                <a:cubicBezTo>
                  <a:pt x="9835" y="29836"/>
                  <a:pt x="10093" y="29836"/>
                  <a:pt x="10389" y="29873"/>
                </a:cubicBezTo>
                <a:lnTo>
                  <a:pt x="12349" y="29873"/>
                </a:lnTo>
                <a:cubicBezTo>
                  <a:pt x="12459" y="29873"/>
                  <a:pt x="12607" y="29873"/>
                  <a:pt x="12718" y="29836"/>
                </a:cubicBezTo>
                <a:cubicBezTo>
                  <a:pt x="13273" y="29799"/>
                  <a:pt x="13901" y="29688"/>
                  <a:pt x="14567" y="29614"/>
                </a:cubicBezTo>
                <a:cubicBezTo>
                  <a:pt x="14789" y="29540"/>
                  <a:pt x="15010" y="29540"/>
                  <a:pt x="15232" y="29503"/>
                </a:cubicBezTo>
                <a:cubicBezTo>
                  <a:pt x="15935" y="29392"/>
                  <a:pt x="16674" y="29319"/>
                  <a:pt x="17414" y="29245"/>
                </a:cubicBezTo>
                <a:cubicBezTo>
                  <a:pt x="17709" y="29171"/>
                  <a:pt x="17931" y="29134"/>
                  <a:pt x="18190" y="29134"/>
                </a:cubicBezTo>
                <a:lnTo>
                  <a:pt x="33792" y="40447"/>
                </a:lnTo>
                <a:cubicBezTo>
                  <a:pt x="33829" y="40447"/>
                  <a:pt x="33829" y="40484"/>
                  <a:pt x="33865" y="40484"/>
                </a:cubicBezTo>
                <a:lnTo>
                  <a:pt x="34013" y="40484"/>
                </a:lnTo>
                <a:cubicBezTo>
                  <a:pt x="34124" y="40484"/>
                  <a:pt x="34161" y="40484"/>
                  <a:pt x="34235" y="40447"/>
                </a:cubicBezTo>
                <a:lnTo>
                  <a:pt x="41444" y="36084"/>
                </a:lnTo>
                <a:lnTo>
                  <a:pt x="48654" y="31685"/>
                </a:lnTo>
                <a:cubicBezTo>
                  <a:pt x="48728" y="31685"/>
                  <a:pt x="48728" y="31648"/>
                  <a:pt x="48765" y="31648"/>
                </a:cubicBezTo>
                <a:cubicBezTo>
                  <a:pt x="48802" y="31574"/>
                  <a:pt x="48839" y="31537"/>
                  <a:pt x="48839" y="31463"/>
                </a:cubicBezTo>
                <a:lnTo>
                  <a:pt x="48839" y="31352"/>
                </a:lnTo>
                <a:cubicBezTo>
                  <a:pt x="48839" y="31241"/>
                  <a:pt x="48839" y="31204"/>
                  <a:pt x="48802" y="31167"/>
                </a:cubicBezTo>
                <a:cubicBezTo>
                  <a:pt x="48802" y="31130"/>
                  <a:pt x="48765" y="31130"/>
                  <a:pt x="48765" y="31056"/>
                </a:cubicBezTo>
                <a:cubicBezTo>
                  <a:pt x="48765" y="31019"/>
                  <a:pt x="48728" y="31019"/>
                  <a:pt x="48654" y="31019"/>
                </a:cubicBezTo>
                <a:lnTo>
                  <a:pt x="46029" y="29282"/>
                </a:lnTo>
                <a:lnTo>
                  <a:pt x="40816" y="25806"/>
                </a:lnTo>
                <a:cubicBezTo>
                  <a:pt x="41038" y="25769"/>
                  <a:pt x="41334" y="25695"/>
                  <a:pt x="41555" y="25658"/>
                </a:cubicBezTo>
                <a:lnTo>
                  <a:pt x="42258" y="25548"/>
                </a:lnTo>
                <a:cubicBezTo>
                  <a:pt x="44106" y="25252"/>
                  <a:pt x="45622" y="24956"/>
                  <a:pt x="46694" y="24808"/>
                </a:cubicBezTo>
                <a:cubicBezTo>
                  <a:pt x="46879" y="24734"/>
                  <a:pt x="47064" y="24734"/>
                  <a:pt x="47249" y="24697"/>
                </a:cubicBezTo>
                <a:cubicBezTo>
                  <a:pt x="47434" y="24660"/>
                  <a:pt x="47545" y="24660"/>
                  <a:pt x="47693" y="24623"/>
                </a:cubicBezTo>
                <a:cubicBezTo>
                  <a:pt x="47803" y="24623"/>
                  <a:pt x="47877" y="24549"/>
                  <a:pt x="47914" y="24549"/>
                </a:cubicBezTo>
                <a:cubicBezTo>
                  <a:pt x="48210" y="24512"/>
                  <a:pt x="48395" y="24475"/>
                  <a:pt x="48395" y="24475"/>
                </a:cubicBezTo>
                <a:cubicBezTo>
                  <a:pt x="48728" y="24438"/>
                  <a:pt x="48987" y="24254"/>
                  <a:pt x="49171" y="23995"/>
                </a:cubicBezTo>
                <a:cubicBezTo>
                  <a:pt x="49208" y="23958"/>
                  <a:pt x="49208" y="23921"/>
                  <a:pt x="49245" y="23884"/>
                </a:cubicBezTo>
                <a:cubicBezTo>
                  <a:pt x="49319" y="23810"/>
                  <a:pt x="49319" y="23773"/>
                  <a:pt x="49356" y="23699"/>
                </a:cubicBezTo>
                <a:cubicBezTo>
                  <a:pt x="49393" y="23588"/>
                  <a:pt x="49393" y="23440"/>
                  <a:pt x="49430" y="23366"/>
                </a:cubicBezTo>
                <a:lnTo>
                  <a:pt x="49430" y="23107"/>
                </a:lnTo>
                <a:cubicBezTo>
                  <a:pt x="49430" y="22997"/>
                  <a:pt x="49393" y="22849"/>
                  <a:pt x="49319" y="22701"/>
                </a:cubicBezTo>
                <a:cubicBezTo>
                  <a:pt x="49319" y="22664"/>
                  <a:pt x="49245" y="22664"/>
                  <a:pt x="49245" y="22627"/>
                </a:cubicBezTo>
                <a:cubicBezTo>
                  <a:pt x="49171" y="22479"/>
                  <a:pt x="49023" y="22331"/>
                  <a:pt x="48839" y="22257"/>
                </a:cubicBezTo>
                <a:cubicBezTo>
                  <a:pt x="48802" y="22183"/>
                  <a:pt x="48765" y="22183"/>
                  <a:pt x="48691" y="22146"/>
                </a:cubicBezTo>
                <a:cubicBezTo>
                  <a:pt x="48580" y="22109"/>
                  <a:pt x="48432" y="22072"/>
                  <a:pt x="48284" y="22072"/>
                </a:cubicBezTo>
                <a:lnTo>
                  <a:pt x="48062" y="22072"/>
                </a:lnTo>
                <a:cubicBezTo>
                  <a:pt x="48062" y="22072"/>
                  <a:pt x="47951" y="22072"/>
                  <a:pt x="47730" y="22109"/>
                </a:cubicBezTo>
                <a:cubicBezTo>
                  <a:pt x="47656" y="22109"/>
                  <a:pt x="47545" y="22146"/>
                  <a:pt x="47397" y="22146"/>
                </a:cubicBezTo>
                <a:cubicBezTo>
                  <a:pt x="47323" y="22146"/>
                  <a:pt x="47212" y="22146"/>
                  <a:pt x="47138" y="22183"/>
                </a:cubicBezTo>
                <a:cubicBezTo>
                  <a:pt x="46990" y="22183"/>
                  <a:pt x="46805" y="22257"/>
                  <a:pt x="46620" y="22257"/>
                </a:cubicBezTo>
                <a:cubicBezTo>
                  <a:pt x="46583" y="22257"/>
                  <a:pt x="46473" y="22257"/>
                  <a:pt x="46436" y="22294"/>
                </a:cubicBezTo>
                <a:cubicBezTo>
                  <a:pt x="46399" y="22294"/>
                  <a:pt x="46288" y="22294"/>
                  <a:pt x="46251" y="22331"/>
                </a:cubicBezTo>
                <a:cubicBezTo>
                  <a:pt x="46103" y="22331"/>
                  <a:pt x="45992" y="22368"/>
                  <a:pt x="45807" y="22368"/>
                </a:cubicBezTo>
                <a:cubicBezTo>
                  <a:pt x="45437" y="22442"/>
                  <a:pt x="44957" y="22479"/>
                  <a:pt x="44513" y="22553"/>
                </a:cubicBezTo>
                <a:cubicBezTo>
                  <a:pt x="44328" y="22627"/>
                  <a:pt x="44143" y="22627"/>
                  <a:pt x="43885" y="22664"/>
                </a:cubicBezTo>
                <a:cubicBezTo>
                  <a:pt x="43811" y="22664"/>
                  <a:pt x="43700" y="22701"/>
                  <a:pt x="43589" y="22701"/>
                </a:cubicBezTo>
                <a:cubicBezTo>
                  <a:pt x="43071" y="22738"/>
                  <a:pt x="42517" y="22849"/>
                  <a:pt x="41962" y="22923"/>
                </a:cubicBezTo>
                <a:cubicBezTo>
                  <a:pt x="41629" y="22997"/>
                  <a:pt x="41260" y="23033"/>
                  <a:pt x="40890" y="23070"/>
                </a:cubicBezTo>
                <a:cubicBezTo>
                  <a:pt x="40705" y="23107"/>
                  <a:pt x="40520" y="23107"/>
                  <a:pt x="40335" y="23181"/>
                </a:cubicBezTo>
                <a:lnTo>
                  <a:pt x="39226" y="23292"/>
                </a:lnTo>
                <a:cubicBezTo>
                  <a:pt x="38635" y="23403"/>
                  <a:pt x="38080" y="23477"/>
                  <a:pt x="37415" y="23551"/>
                </a:cubicBezTo>
                <a:lnTo>
                  <a:pt x="30094" y="18745"/>
                </a:lnTo>
                <a:cubicBezTo>
                  <a:pt x="30058" y="18745"/>
                  <a:pt x="30058" y="18708"/>
                  <a:pt x="29984" y="18708"/>
                </a:cubicBezTo>
                <a:cubicBezTo>
                  <a:pt x="29984" y="18708"/>
                  <a:pt x="29947" y="18708"/>
                  <a:pt x="29873" y="18634"/>
                </a:cubicBezTo>
                <a:lnTo>
                  <a:pt x="29799" y="18634"/>
                </a:lnTo>
                <a:cubicBezTo>
                  <a:pt x="29725" y="18597"/>
                  <a:pt x="29614" y="18560"/>
                  <a:pt x="29503" y="18523"/>
                </a:cubicBezTo>
                <a:cubicBezTo>
                  <a:pt x="29429" y="18449"/>
                  <a:pt x="29355" y="18449"/>
                  <a:pt x="29244" y="18412"/>
                </a:cubicBezTo>
                <a:cubicBezTo>
                  <a:pt x="29170" y="18375"/>
                  <a:pt x="29133" y="18338"/>
                  <a:pt x="29022" y="18264"/>
                </a:cubicBezTo>
                <a:cubicBezTo>
                  <a:pt x="28431" y="17969"/>
                  <a:pt x="27654" y="17414"/>
                  <a:pt x="27211" y="16601"/>
                </a:cubicBezTo>
                <a:cubicBezTo>
                  <a:pt x="27137" y="16416"/>
                  <a:pt x="27026" y="16194"/>
                  <a:pt x="26952" y="15935"/>
                </a:cubicBezTo>
                <a:cubicBezTo>
                  <a:pt x="26952" y="15861"/>
                  <a:pt x="26952" y="15861"/>
                  <a:pt x="26915" y="15824"/>
                </a:cubicBezTo>
                <a:cubicBezTo>
                  <a:pt x="26915" y="15787"/>
                  <a:pt x="26841" y="15787"/>
                  <a:pt x="26841" y="15713"/>
                </a:cubicBezTo>
                <a:lnTo>
                  <a:pt x="14789" y="149"/>
                </a:lnTo>
                <a:cubicBezTo>
                  <a:pt x="14789" y="112"/>
                  <a:pt x="14752" y="112"/>
                  <a:pt x="14752" y="112"/>
                </a:cubicBezTo>
                <a:lnTo>
                  <a:pt x="14715" y="75"/>
                </a:lnTo>
                <a:cubicBezTo>
                  <a:pt x="14641" y="75"/>
                  <a:pt x="14641" y="75"/>
                  <a:pt x="1460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2752563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3"/>
          <p:cNvSpPr txBox="1">
            <a:spLocks noGrp="1"/>
          </p:cNvSpPr>
          <p:nvPr>
            <p:ph type="title"/>
          </p:nvPr>
        </p:nvSpPr>
        <p:spPr>
          <a:xfrm>
            <a:off x="819447" y="1146706"/>
            <a:ext cx="6715886" cy="4411227"/>
          </a:xfrm>
          <a:prstGeom prst="rect">
            <a:avLst/>
          </a:prstGeom>
        </p:spPr>
        <p:txBody>
          <a:bodyPr spcFirstLastPara="1" wrap="square" lIns="121900" tIns="121900" rIns="121900" bIns="121900" anchor="t" anchorCtr="0">
            <a:noAutofit/>
          </a:bodyPr>
          <a:lstStyle/>
          <a:p>
            <a:pPr>
              <a:lnSpc>
                <a:spcPct val="150000"/>
              </a:lnSpc>
            </a:pPr>
            <a:r>
              <a:rPr lang="en-US" sz="3200" dirty="0"/>
              <a:t>Weekdays</a:t>
            </a:r>
            <a:br>
              <a:rPr lang="en-US" sz="3200" dirty="0"/>
            </a:br>
            <a:r>
              <a:rPr lang="en-US" sz="2800" b="0" dirty="0"/>
              <a:t>Friday, Saturday, Sunday</a:t>
            </a:r>
            <a:br>
              <a:rPr lang="en-US" sz="3200" dirty="0"/>
            </a:br>
            <a:br>
              <a:rPr lang="en-US" sz="3200" dirty="0"/>
            </a:br>
            <a:r>
              <a:rPr lang="en-US" sz="3200" dirty="0"/>
              <a:t>Motives</a:t>
            </a:r>
            <a:br>
              <a:rPr lang="en-US" sz="3200" dirty="0"/>
            </a:br>
            <a:r>
              <a:rPr lang="en-US" sz="2800" b="0" dirty="0"/>
              <a:t>Revenge, Heritage, Money, Passion, Hatred</a:t>
            </a:r>
            <a:br>
              <a:rPr lang="en-US" sz="3200" dirty="0"/>
            </a:br>
            <a:endParaRPr lang="en-US" sz="3200" dirty="0"/>
          </a:p>
        </p:txBody>
      </p:sp>
      <p:sp>
        <p:nvSpPr>
          <p:cNvPr id="464" name="Google Shape;464;p33"/>
          <p:cNvSpPr/>
          <p:nvPr/>
        </p:nvSpPr>
        <p:spPr>
          <a:xfrm rot="1314129">
            <a:off x="9441894" y="5055047"/>
            <a:ext cx="203993" cy="194981"/>
          </a:xfrm>
          <a:custGeom>
            <a:avLst/>
            <a:gdLst/>
            <a:ahLst/>
            <a:cxnLst/>
            <a:rect l="l" t="t" r="r" b="b"/>
            <a:pathLst>
              <a:path w="2220" h="2122" extrusionOk="0">
                <a:moveTo>
                  <a:pt x="629" y="0"/>
                </a:moveTo>
                <a:cubicBezTo>
                  <a:pt x="555" y="1294"/>
                  <a:pt x="1" y="1849"/>
                  <a:pt x="1" y="1849"/>
                </a:cubicBezTo>
                <a:cubicBezTo>
                  <a:pt x="1" y="1849"/>
                  <a:pt x="497" y="2121"/>
                  <a:pt x="986" y="2121"/>
                </a:cubicBezTo>
                <a:cubicBezTo>
                  <a:pt x="1341" y="2121"/>
                  <a:pt x="1694" y="1977"/>
                  <a:pt x="1849" y="1479"/>
                </a:cubicBezTo>
                <a:cubicBezTo>
                  <a:pt x="2219" y="74"/>
                  <a:pt x="629" y="0"/>
                  <a:pt x="62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5" name="Google Shape;465;p33"/>
          <p:cNvSpPr/>
          <p:nvPr/>
        </p:nvSpPr>
        <p:spPr>
          <a:xfrm rot="1314129">
            <a:off x="8939711" y="4771661"/>
            <a:ext cx="536724" cy="283560"/>
          </a:xfrm>
          <a:custGeom>
            <a:avLst/>
            <a:gdLst/>
            <a:ahLst/>
            <a:cxnLst/>
            <a:rect l="l" t="t" r="r" b="b"/>
            <a:pathLst>
              <a:path w="5841" h="3086" extrusionOk="0">
                <a:moveTo>
                  <a:pt x="2275" y="1"/>
                </a:moveTo>
                <a:cubicBezTo>
                  <a:pt x="713" y="1"/>
                  <a:pt x="1" y="1298"/>
                  <a:pt x="1182" y="2236"/>
                </a:cubicBezTo>
                <a:cubicBezTo>
                  <a:pt x="2180" y="3049"/>
                  <a:pt x="3659" y="2716"/>
                  <a:pt x="4509" y="2901"/>
                </a:cubicBezTo>
                <a:cubicBezTo>
                  <a:pt x="4916" y="3012"/>
                  <a:pt x="5286" y="3086"/>
                  <a:pt x="5286" y="3086"/>
                </a:cubicBezTo>
                <a:cubicBezTo>
                  <a:pt x="5544" y="1718"/>
                  <a:pt x="5840" y="1237"/>
                  <a:pt x="5840" y="1237"/>
                </a:cubicBezTo>
                <a:cubicBezTo>
                  <a:pt x="5840" y="1237"/>
                  <a:pt x="3955" y="91"/>
                  <a:pt x="2587" y="17"/>
                </a:cubicBezTo>
                <a:cubicBezTo>
                  <a:pt x="2479" y="6"/>
                  <a:pt x="2375" y="1"/>
                  <a:pt x="2275"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6" name="Google Shape;466;p33"/>
          <p:cNvSpPr/>
          <p:nvPr/>
        </p:nvSpPr>
        <p:spPr>
          <a:xfrm rot="1314129">
            <a:off x="10544341" y="5819361"/>
            <a:ext cx="152995" cy="148396"/>
          </a:xfrm>
          <a:custGeom>
            <a:avLst/>
            <a:gdLst/>
            <a:ahLst/>
            <a:cxnLst/>
            <a:rect l="l" t="t" r="r" b="b"/>
            <a:pathLst>
              <a:path w="1665" h="1615" extrusionOk="0">
                <a:moveTo>
                  <a:pt x="481" y="1"/>
                </a:moveTo>
                <a:cubicBezTo>
                  <a:pt x="444" y="925"/>
                  <a:pt x="1" y="1405"/>
                  <a:pt x="1" y="1405"/>
                </a:cubicBezTo>
                <a:cubicBezTo>
                  <a:pt x="1" y="1405"/>
                  <a:pt x="369" y="1614"/>
                  <a:pt x="738" y="1614"/>
                </a:cubicBezTo>
                <a:cubicBezTo>
                  <a:pt x="1009" y="1614"/>
                  <a:pt x="1280" y="1501"/>
                  <a:pt x="1406" y="1110"/>
                </a:cubicBezTo>
                <a:cubicBezTo>
                  <a:pt x="1664" y="111"/>
                  <a:pt x="481" y="1"/>
                  <a:pt x="48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7" name="Google Shape;467;p33"/>
          <p:cNvSpPr/>
          <p:nvPr/>
        </p:nvSpPr>
        <p:spPr>
          <a:xfrm rot="1314129">
            <a:off x="10165782" y="5596330"/>
            <a:ext cx="406333" cy="220985"/>
          </a:xfrm>
          <a:custGeom>
            <a:avLst/>
            <a:gdLst/>
            <a:ahLst/>
            <a:cxnLst/>
            <a:rect l="l" t="t" r="r" b="b"/>
            <a:pathLst>
              <a:path w="4422" h="2405" extrusionOk="0">
                <a:moveTo>
                  <a:pt x="1913" y="1"/>
                </a:moveTo>
                <a:cubicBezTo>
                  <a:pt x="593" y="1"/>
                  <a:pt x="1" y="1049"/>
                  <a:pt x="910" y="1776"/>
                </a:cubicBezTo>
                <a:cubicBezTo>
                  <a:pt x="1686" y="2405"/>
                  <a:pt x="2795" y="2183"/>
                  <a:pt x="3387" y="2294"/>
                </a:cubicBezTo>
                <a:cubicBezTo>
                  <a:pt x="3719" y="2331"/>
                  <a:pt x="4015" y="2405"/>
                  <a:pt x="4015" y="2405"/>
                </a:cubicBezTo>
                <a:cubicBezTo>
                  <a:pt x="4237" y="1369"/>
                  <a:pt x="4422" y="1000"/>
                  <a:pt x="4422" y="1000"/>
                </a:cubicBezTo>
                <a:cubicBezTo>
                  <a:pt x="4422" y="1000"/>
                  <a:pt x="2980" y="112"/>
                  <a:pt x="1982" y="2"/>
                </a:cubicBezTo>
                <a:cubicBezTo>
                  <a:pt x="1959" y="1"/>
                  <a:pt x="1936" y="1"/>
                  <a:pt x="191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8" name="Google Shape;468;p33"/>
          <p:cNvSpPr/>
          <p:nvPr/>
        </p:nvSpPr>
        <p:spPr>
          <a:xfrm rot="1314129">
            <a:off x="8853399" y="5133117"/>
            <a:ext cx="165124" cy="190572"/>
          </a:xfrm>
          <a:custGeom>
            <a:avLst/>
            <a:gdLst/>
            <a:ahLst/>
            <a:cxnLst/>
            <a:rect l="l" t="t" r="r" b="b"/>
            <a:pathLst>
              <a:path w="1797" h="2074" extrusionOk="0">
                <a:moveTo>
                  <a:pt x="706" y="1"/>
                </a:moveTo>
                <a:cubicBezTo>
                  <a:pt x="332" y="1"/>
                  <a:pt x="0" y="107"/>
                  <a:pt x="0" y="107"/>
                </a:cubicBezTo>
                <a:cubicBezTo>
                  <a:pt x="0" y="107"/>
                  <a:pt x="444" y="809"/>
                  <a:pt x="259" y="2066"/>
                </a:cubicBezTo>
                <a:cubicBezTo>
                  <a:pt x="259" y="2066"/>
                  <a:pt x="326" y="2074"/>
                  <a:pt x="433" y="2074"/>
                </a:cubicBezTo>
                <a:cubicBezTo>
                  <a:pt x="835" y="2074"/>
                  <a:pt x="1796" y="1958"/>
                  <a:pt x="1738" y="846"/>
                </a:cubicBezTo>
                <a:cubicBezTo>
                  <a:pt x="1677" y="157"/>
                  <a:pt x="1160" y="1"/>
                  <a:pt x="70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9" name="Google Shape;469;p33"/>
          <p:cNvSpPr/>
          <p:nvPr/>
        </p:nvSpPr>
        <p:spPr>
          <a:xfrm rot="1314129">
            <a:off x="8271605" y="4970019"/>
            <a:ext cx="530016" cy="257556"/>
          </a:xfrm>
          <a:custGeom>
            <a:avLst/>
            <a:gdLst/>
            <a:ahLst/>
            <a:cxnLst/>
            <a:rect l="l" t="t" r="r" b="b"/>
            <a:pathLst>
              <a:path w="5768" h="2803" extrusionOk="0">
                <a:moveTo>
                  <a:pt x="2661" y="1"/>
                </a:moveTo>
                <a:cubicBezTo>
                  <a:pt x="2231" y="1"/>
                  <a:pt x="1791" y="76"/>
                  <a:pt x="1368" y="306"/>
                </a:cubicBezTo>
                <a:cubicBezTo>
                  <a:pt x="0" y="1046"/>
                  <a:pt x="555" y="2562"/>
                  <a:pt x="2330" y="2783"/>
                </a:cubicBezTo>
                <a:cubicBezTo>
                  <a:pt x="2454" y="2797"/>
                  <a:pt x="2584" y="2803"/>
                  <a:pt x="2718" y="2803"/>
                </a:cubicBezTo>
                <a:cubicBezTo>
                  <a:pt x="4057" y="2803"/>
                  <a:pt x="5768" y="2192"/>
                  <a:pt x="5768" y="2192"/>
                </a:cubicBezTo>
                <a:cubicBezTo>
                  <a:pt x="5768" y="2192"/>
                  <a:pt x="5583" y="1674"/>
                  <a:pt x="5583" y="269"/>
                </a:cubicBezTo>
                <a:lnTo>
                  <a:pt x="4807" y="269"/>
                </a:lnTo>
                <a:cubicBezTo>
                  <a:pt x="4251" y="269"/>
                  <a:pt x="3473" y="1"/>
                  <a:pt x="266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0" name="Google Shape;470;p33"/>
          <p:cNvSpPr/>
          <p:nvPr/>
        </p:nvSpPr>
        <p:spPr>
          <a:xfrm rot="1314129">
            <a:off x="9928129" y="5593848"/>
            <a:ext cx="147207" cy="166773"/>
          </a:xfrm>
          <a:custGeom>
            <a:avLst/>
            <a:gdLst/>
            <a:ahLst/>
            <a:cxnLst/>
            <a:rect l="l" t="t" r="r" b="b"/>
            <a:pathLst>
              <a:path w="1602" h="1815" extrusionOk="0">
                <a:moveTo>
                  <a:pt x="639" y="1"/>
                </a:moveTo>
                <a:cubicBezTo>
                  <a:pt x="303" y="1"/>
                  <a:pt x="0" y="104"/>
                  <a:pt x="0" y="104"/>
                </a:cubicBezTo>
                <a:cubicBezTo>
                  <a:pt x="0" y="104"/>
                  <a:pt x="370" y="696"/>
                  <a:pt x="222" y="1805"/>
                </a:cubicBezTo>
                <a:cubicBezTo>
                  <a:pt x="222" y="1805"/>
                  <a:pt x="295" y="1814"/>
                  <a:pt x="405" y="1814"/>
                </a:cubicBezTo>
                <a:cubicBezTo>
                  <a:pt x="782" y="1814"/>
                  <a:pt x="1602" y="1704"/>
                  <a:pt x="1516" y="733"/>
                </a:cubicBezTo>
                <a:cubicBezTo>
                  <a:pt x="1457" y="139"/>
                  <a:pt x="1026" y="1"/>
                  <a:pt x="63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1" name="Google Shape;471;p33"/>
          <p:cNvSpPr/>
          <p:nvPr/>
        </p:nvSpPr>
        <p:spPr>
          <a:xfrm rot="1314129">
            <a:off x="9421364" y="5453359"/>
            <a:ext cx="458709" cy="223743"/>
          </a:xfrm>
          <a:custGeom>
            <a:avLst/>
            <a:gdLst/>
            <a:ahLst/>
            <a:cxnLst/>
            <a:rect l="l" t="t" r="r" b="b"/>
            <a:pathLst>
              <a:path w="4992" h="2435" extrusionOk="0">
                <a:moveTo>
                  <a:pt x="2371" y="1"/>
                </a:moveTo>
                <a:cubicBezTo>
                  <a:pt x="1981" y="1"/>
                  <a:pt x="1586" y="65"/>
                  <a:pt x="1221" y="268"/>
                </a:cubicBezTo>
                <a:cubicBezTo>
                  <a:pt x="1" y="897"/>
                  <a:pt x="481" y="2228"/>
                  <a:pt x="2034" y="2412"/>
                </a:cubicBezTo>
                <a:cubicBezTo>
                  <a:pt x="2155" y="2428"/>
                  <a:pt x="2283" y="2435"/>
                  <a:pt x="2415" y="2435"/>
                </a:cubicBezTo>
                <a:cubicBezTo>
                  <a:pt x="3542" y="2435"/>
                  <a:pt x="4992" y="1932"/>
                  <a:pt x="4992" y="1932"/>
                </a:cubicBezTo>
                <a:cubicBezTo>
                  <a:pt x="4992" y="1932"/>
                  <a:pt x="4844" y="1451"/>
                  <a:pt x="4844" y="194"/>
                </a:cubicBezTo>
                <a:lnTo>
                  <a:pt x="4178" y="194"/>
                </a:lnTo>
                <a:cubicBezTo>
                  <a:pt x="3710" y="194"/>
                  <a:pt x="3047" y="1"/>
                  <a:pt x="237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2" name="Google Shape;472;p33"/>
          <p:cNvSpPr/>
          <p:nvPr/>
        </p:nvSpPr>
        <p:spPr>
          <a:xfrm>
            <a:off x="8709945" y="2589907"/>
            <a:ext cx="466983" cy="369835"/>
          </a:xfrm>
          <a:custGeom>
            <a:avLst/>
            <a:gdLst/>
            <a:ahLst/>
            <a:cxnLst/>
            <a:rect l="l" t="t" r="r" b="b"/>
            <a:pathLst>
              <a:path w="7321" h="5798" extrusionOk="0">
                <a:moveTo>
                  <a:pt x="1807" y="1"/>
                </a:moveTo>
                <a:cubicBezTo>
                  <a:pt x="1640" y="1"/>
                  <a:pt x="1469" y="28"/>
                  <a:pt x="1294" y="86"/>
                </a:cubicBezTo>
                <a:cubicBezTo>
                  <a:pt x="481" y="382"/>
                  <a:pt x="0" y="1269"/>
                  <a:pt x="0" y="2119"/>
                </a:cubicBezTo>
                <a:cubicBezTo>
                  <a:pt x="0" y="3339"/>
                  <a:pt x="777" y="4411"/>
                  <a:pt x="1257" y="5520"/>
                </a:cubicBezTo>
                <a:cubicBezTo>
                  <a:pt x="1283" y="5572"/>
                  <a:pt x="1330" y="5592"/>
                  <a:pt x="1379" y="5592"/>
                </a:cubicBezTo>
                <a:cubicBezTo>
                  <a:pt x="1470" y="5592"/>
                  <a:pt x="1564" y="5519"/>
                  <a:pt x="1516" y="5447"/>
                </a:cubicBezTo>
                <a:cubicBezTo>
                  <a:pt x="1072" y="4522"/>
                  <a:pt x="518" y="3672"/>
                  <a:pt x="333" y="2674"/>
                </a:cubicBezTo>
                <a:cubicBezTo>
                  <a:pt x="222" y="1786"/>
                  <a:pt x="444" y="677"/>
                  <a:pt x="1368" y="308"/>
                </a:cubicBezTo>
                <a:cubicBezTo>
                  <a:pt x="1524" y="250"/>
                  <a:pt x="1676" y="224"/>
                  <a:pt x="1822" y="224"/>
                </a:cubicBezTo>
                <a:cubicBezTo>
                  <a:pt x="2611" y="224"/>
                  <a:pt x="3243" y="984"/>
                  <a:pt x="3586" y="1639"/>
                </a:cubicBezTo>
                <a:cubicBezTo>
                  <a:pt x="3993" y="2415"/>
                  <a:pt x="4400" y="3154"/>
                  <a:pt x="4954" y="3820"/>
                </a:cubicBezTo>
                <a:cubicBezTo>
                  <a:pt x="5620" y="4559"/>
                  <a:pt x="6359" y="5262"/>
                  <a:pt x="7172" y="5742"/>
                </a:cubicBezTo>
                <a:cubicBezTo>
                  <a:pt x="7209" y="5779"/>
                  <a:pt x="7237" y="5798"/>
                  <a:pt x="7260" y="5798"/>
                </a:cubicBezTo>
                <a:cubicBezTo>
                  <a:pt x="7283" y="5798"/>
                  <a:pt x="7302" y="5779"/>
                  <a:pt x="7320" y="5742"/>
                </a:cubicBezTo>
                <a:lnTo>
                  <a:pt x="7062" y="5336"/>
                </a:lnTo>
                <a:cubicBezTo>
                  <a:pt x="6322" y="4818"/>
                  <a:pt x="5657" y="4263"/>
                  <a:pt x="5102" y="3598"/>
                </a:cubicBezTo>
                <a:cubicBezTo>
                  <a:pt x="4769" y="3154"/>
                  <a:pt x="4511" y="2748"/>
                  <a:pt x="4215" y="2304"/>
                </a:cubicBezTo>
                <a:cubicBezTo>
                  <a:pt x="3993" y="1860"/>
                  <a:pt x="3771" y="1380"/>
                  <a:pt x="3475" y="1010"/>
                </a:cubicBezTo>
                <a:cubicBezTo>
                  <a:pt x="3089" y="446"/>
                  <a:pt x="2489" y="1"/>
                  <a:pt x="180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3" name="Google Shape;473;p33"/>
          <p:cNvSpPr/>
          <p:nvPr/>
        </p:nvSpPr>
        <p:spPr>
          <a:xfrm>
            <a:off x="8738201" y="2636535"/>
            <a:ext cx="401664" cy="469215"/>
          </a:xfrm>
          <a:custGeom>
            <a:avLst/>
            <a:gdLst/>
            <a:ahLst/>
            <a:cxnLst/>
            <a:rect l="l" t="t" r="r" b="b"/>
            <a:pathLst>
              <a:path w="6297" h="7356" extrusionOk="0">
                <a:moveTo>
                  <a:pt x="630" y="0"/>
                </a:moveTo>
                <a:cubicBezTo>
                  <a:pt x="602" y="0"/>
                  <a:pt x="576" y="6"/>
                  <a:pt x="555" y="20"/>
                </a:cubicBezTo>
                <a:cubicBezTo>
                  <a:pt x="1" y="649"/>
                  <a:pt x="223" y="1573"/>
                  <a:pt x="408" y="2239"/>
                </a:cubicBezTo>
                <a:cubicBezTo>
                  <a:pt x="629" y="3126"/>
                  <a:pt x="1073" y="4013"/>
                  <a:pt x="1628" y="4716"/>
                </a:cubicBezTo>
                <a:cubicBezTo>
                  <a:pt x="2663" y="6120"/>
                  <a:pt x="4326" y="7045"/>
                  <a:pt x="6101" y="7340"/>
                </a:cubicBezTo>
                <a:cubicBezTo>
                  <a:pt x="6127" y="7351"/>
                  <a:pt x="6150" y="7355"/>
                  <a:pt x="6170" y="7355"/>
                </a:cubicBezTo>
                <a:cubicBezTo>
                  <a:pt x="6292" y="7355"/>
                  <a:pt x="6297" y="7187"/>
                  <a:pt x="6138" y="7156"/>
                </a:cubicBezTo>
                <a:cubicBezTo>
                  <a:pt x="4511" y="6860"/>
                  <a:pt x="2995" y="6047"/>
                  <a:pt x="1923" y="4753"/>
                </a:cubicBezTo>
                <a:cubicBezTo>
                  <a:pt x="1443" y="4087"/>
                  <a:pt x="999" y="3348"/>
                  <a:pt x="740" y="2534"/>
                </a:cubicBezTo>
                <a:cubicBezTo>
                  <a:pt x="481" y="1869"/>
                  <a:pt x="223" y="834"/>
                  <a:pt x="777" y="205"/>
                </a:cubicBezTo>
                <a:cubicBezTo>
                  <a:pt x="897" y="115"/>
                  <a:pt x="749" y="0"/>
                  <a:pt x="63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4" name="Google Shape;474;p33"/>
          <p:cNvSpPr/>
          <p:nvPr/>
        </p:nvSpPr>
        <p:spPr>
          <a:xfrm>
            <a:off x="8795482" y="2611722"/>
            <a:ext cx="377425" cy="379276"/>
          </a:xfrm>
          <a:custGeom>
            <a:avLst/>
            <a:gdLst/>
            <a:ahLst/>
            <a:cxnLst/>
            <a:rect l="l" t="t" r="r" b="b"/>
            <a:pathLst>
              <a:path w="5917" h="5946" extrusionOk="0">
                <a:moveTo>
                  <a:pt x="578" y="1"/>
                </a:moveTo>
                <a:cubicBezTo>
                  <a:pt x="419" y="1"/>
                  <a:pt x="257" y="46"/>
                  <a:pt x="101" y="150"/>
                </a:cubicBezTo>
                <a:cubicBezTo>
                  <a:pt x="0" y="218"/>
                  <a:pt x="83" y="377"/>
                  <a:pt x="210" y="377"/>
                </a:cubicBezTo>
                <a:cubicBezTo>
                  <a:pt x="223" y="377"/>
                  <a:pt x="236" y="376"/>
                  <a:pt x="249" y="372"/>
                </a:cubicBezTo>
                <a:cubicBezTo>
                  <a:pt x="354" y="309"/>
                  <a:pt x="462" y="282"/>
                  <a:pt x="568" y="282"/>
                </a:cubicBezTo>
                <a:cubicBezTo>
                  <a:pt x="837" y="282"/>
                  <a:pt x="1099" y="456"/>
                  <a:pt x="1284" y="668"/>
                </a:cubicBezTo>
                <a:cubicBezTo>
                  <a:pt x="1506" y="927"/>
                  <a:pt x="1580" y="1297"/>
                  <a:pt x="1728" y="1629"/>
                </a:cubicBezTo>
                <a:cubicBezTo>
                  <a:pt x="2024" y="2221"/>
                  <a:pt x="2319" y="2812"/>
                  <a:pt x="2763" y="3330"/>
                </a:cubicBezTo>
                <a:cubicBezTo>
                  <a:pt x="3539" y="4402"/>
                  <a:pt x="4538" y="5289"/>
                  <a:pt x="5721" y="5918"/>
                </a:cubicBezTo>
                <a:cubicBezTo>
                  <a:pt x="5740" y="5937"/>
                  <a:pt x="5759" y="5945"/>
                  <a:pt x="5777" y="5945"/>
                </a:cubicBezTo>
                <a:cubicBezTo>
                  <a:pt x="5862" y="5945"/>
                  <a:pt x="5917" y="5757"/>
                  <a:pt x="5795" y="5696"/>
                </a:cubicBezTo>
                <a:cubicBezTo>
                  <a:pt x="4501" y="4957"/>
                  <a:pt x="3391" y="3921"/>
                  <a:pt x="2615" y="2628"/>
                </a:cubicBezTo>
                <a:cubicBezTo>
                  <a:pt x="2430" y="2332"/>
                  <a:pt x="2245" y="1999"/>
                  <a:pt x="2060" y="1629"/>
                </a:cubicBezTo>
                <a:cubicBezTo>
                  <a:pt x="1913" y="1297"/>
                  <a:pt x="1765" y="964"/>
                  <a:pt x="1580" y="668"/>
                </a:cubicBezTo>
                <a:cubicBezTo>
                  <a:pt x="1367" y="296"/>
                  <a:pt x="983" y="1"/>
                  <a:pt x="57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5" name="Google Shape;475;p33"/>
          <p:cNvSpPr/>
          <p:nvPr/>
        </p:nvSpPr>
        <p:spPr>
          <a:xfrm>
            <a:off x="8778323" y="2649547"/>
            <a:ext cx="378829" cy="377235"/>
          </a:xfrm>
          <a:custGeom>
            <a:avLst/>
            <a:gdLst/>
            <a:ahLst/>
            <a:cxnLst/>
            <a:rect l="l" t="t" r="r" b="b"/>
            <a:pathLst>
              <a:path w="5939" h="5914" extrusionOk="0">
                <a:moveTo>
                  <a:pt x="657" y="1"/>
                </a:moveTo>
                <a:cubicBezTo>
                  <a:pt x="433" y="1"/>
                  <a:pt x="231" y="130"/>
                  <a:pt x="148" y="445"/>
                </a:cubicBezTo>
                <a:cubicBezTo>
                  <a:pt x="0" y="814"/>
                  <a:pt x="148" y="1221"/>
                  <a:pt x="259" y="1591"/>
                </a:cubicBezTo>
                <a:cubicBezTo>
                  <a:pt x="370" y="2035"/>
                  <a:pt x="629" y="2515"/>
                  <a:pt x="888" y="2922"/>
                </a:cubicBezTo>
                <a:cubicBezTo>
                  <a:pt x="920" y="2965"/>
                  <a:pt x="962" y="2983"/>
                  <a:pt x="1002" y="2983"/>
                </a:cubicBezTo>
                <a:cubicBezTo>
                  <a:pt x="1100" y="2983"/>
                  <a:pt x="1188" y="2879"/>
                  <a:pt x="1109" y="2774"/>
                </a:cubicBezTo>
                <a:cubicBezTo>
                  <a:pt x="814" y="2330"/>
                  <a:pt x="555" y="1850"/>
                  <a:pt x="481" y="1295"/>
                </a:cubicBezTo>
                <a:cubicBezTo>
                  <a:pt x="449" y="1037"/>
                  <a:pt x="332" y="243"/>
                  <a:pt x="721" y="243"/>
                </a:cubicBezTo>
                <a:cubicBezTo>
                  <a:pt x="778" y="243"/>
                  <a:pt x="845" y="259"/>
                  <a:pt x="925" y="297"/>
                </a:cubicBezTo>
                <a:cubicBezTo>
                  <a:pt x="1368" y="482"/>
                  <a:pt x="1442" y="1184"/>
                  <a:pt x="1590" y="1554"/>
                </a:cubicBezTo>
                <a:cubicBezTo>
                  <a:pt x="1738" y="1924"/>
                  <a:pt x="1923" y="2293"/>
                  <a:pt x="2108" y="2589"/>
                </a:cubicBezTo>
                <a:cubicBezTo>
                  <a:pt x="2921" y="4031"/>
                  <a:pt x="4215" y="5177"/>
                  <a:pt x="5694" y="5843"/>
                </a:cubicBezTo>
                <a:cubicBezTo>
                  <a:pt x="5735" y="5893"/>
                  <a:pt x="5775" y="5914"/>
                  <a:pt x="5809" y="5914"/>
                </a:cubicBezTo>
                <a:cubicBezTo>
                  <a:pt x="5898" y="5914"/>
                  <a:pt x="5939" y="5775"/>
                  <a:pt x="5805" y="5695"/>
                </a:cubicBezTo>
                <a:cubicBezTo>
                  <a:pt x="4363" y="5029"/>
                  <a:pt x="3217" y="3994"/>
                  <a:pt x="2366" y="2663"/>
                </a:cubicBezTo>
                <a:cubicBezTo>
                  <a:pt x="2182" y="2330"/>
                  <a:pt x="1997" y="1961"/>
                  <a:pt x="1812" y="1591"/>
                </a:cubicBezTo>
                <a:cubicBezTo>
                  <a:pt x="1664" y="1221"/>
                  <a:pt x="1590" y="851"/>
                  <a:pt x="1405" y="482"/>
                </a:cubicBezTo>
                <a:cubicBezTo>
                  <a:pt x="1242" y="196"/>
                  <a:pt x="933" y="1"/>
                  <a:pt x="65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6" name="Google Shape;476;p33"/>
          <p:cNvSpPr/>
          <p:nvPr/>
        </p:nvSpPr>
        <p:spPr>
          <a:xfrm>
            <a:off x="8847403" y="2864954"/>
            <a:ext cx="294120" cy="204436"/>
          </a:xfrm>
          <a:custGeom>
            <a:avLst/>
            <a:gdLst/>
            <a:ahLst/>
            <a:cxnLst/>
            <a:rect l="l" t="t" r="r" b="b"/>
            <a:pathLst>
              <a:path w="4611" h="3205" extrusionOk="0">
                <a:moveTo>
                  <a:pt x="173" y="0"/>
                </a:moveTo>
                <a:cubicBezTo>
                  <a:pt x="83" y="0"/>
                  <a:pt x="1" y="96"/>
                  <a:pt x="26" y="173"/>
                </a:cubicBezTo>
                <a:cubicBezTo>
                  <a:pt x="1025" y="1763"/>
                  <a:pt x="2614" y="2835"/>
                  <a:pt x="4426" y="3205"/>
                </a:cubicBezTo>
                <a:cubicBezTo>
                  <a:pt x="4574" y="3205"/>
                  <a:pt x="4611" y="2909"/>
                  <a:pt x="4463" y="2909"/>
                </a:cubicBezTo>
                <a:cubicBezTo>
                  <a:pt x="2725" y="2576"/>
                  <a:pt x="1210" y="1541"/>
                  <a:pt x="285" y="62"/>
                </a:cubicBezTo>
                <a:cubicBezTo>
                  <a:pt x="252" y="18"/>
                  <a:pt x="212" y="0"/>
                  <a:pt x="17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7" name="Google Shape;477;p33"/>
          <p:cNvSpPr/>
          <p:nvPr/>
        </p:nvSpPr>
        <p:spPr>
          <a:xfrm>
            <a:off x="8819465" y="2696048"/>
            <a:ext cx="233523" cy="303561"/>
          </a:xfrm>
          <a:custGeom>
            <a:avLst/>
            <a:gdLst/>
            <a:ahLst/>
            <a:cxnLst/>
            <a:rect l="l" t="t" r="r" b="b"/>
            <a:pathLst>
              <a:path w="3661" h="4759" extrusionOk="0">
                <a:moveTo>
                  <a:pt x="142" y="1"/>
                </a:moveTo>
                <a:cubicBezTo>
                  <a:pt x="69" y="1"/>
                  <a:pt x="0" y="58"/>
                  <a:pt x="21" y="159"/>
                </a:cubicBezTo>
                <a:cubicBezTo>
                  <a:pt x="464" y="2045"/>
                  <a:pt x="1684" y="3709"/>
                  <a:pt x="3348" y="4744"/>
                </a:cubicBezTo>
                <a:cubicBezTo>
                  <a:pt x="3369" y="4754"/>
                  <a:pt x="3390" y="4759"/>
                  <a:pt x="3411" y="4759"/>
                </a:cubicBezTo>
                <a:cubicBezTo>
                  <a:pt x="3541" y="4759"/>
                  <a:pt x="3660" y="4586"/>
                  <a:pt x="3533" y="4522"/>
                </a:cubicBezTo>
                <a:cubicBezTo>
                  <a:pt x="1906" y="3524"/>
                  <a:pt x="760" y="1971"/>
                  <a:pt x="280" y="122"/>
                </a:cubicBezTo>
                <a:cubicBezTo>
                  <a:pt x="263" y="39"/>
                  <a:pt x="201" y="1"/>
                  <a:pt x="14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8" name="Google Shape;478;p33"/>
          <p:cNvSpPr/>
          <p:nvPr/>
        </p:nvSpPr>
        <p:spPr>
          <a:xfrm>
            <a:off x="8813341" y="2953298"/>
            <a:ext cx="322315" cy="197164"/>
          </a:xfrm>
          <a:custGeom>
            <a:avLst/>
            <a:gdLst/>
            <a:ahLst/>
            <a:cxnLst/>
            <a:rect l="l" t="t" r="r" b="b"/>
            <a:pathLst>
              <a:path w="5053" h="3091" extrusionOk="0">
                <a:moveTo>
                  <a:pt x="191" y="0"/>
                </a:moveTo>
                <a:cubicBezTo>
                  <a:pt x="92" y="0"/>
                  <a:pt x="0" y="87"/>
                  <a:pt x="80" y="193"/>
                </a:cubicBezTo>
                <a:cubicBezTo>
                  <a:pt x="1226" y="1783"/>
                  <a:pt x="2964" y="2781"/>
                  <a:pt x="4886" y="3077"/>
                </a:cubicBezTo>
                <a:cubicBezTo>
                  <a:pt x="4900" y="3086"/>
                  <a:pt x="4913" y="3090"/>
                  <a:pt x="4925" y="3090"/>
                </a:cubicBezTo>
                <a:cubicBezTo>
                  <a:pt x="5012" y="3090"/>
                  <a:pt x="5053" y="2883"/>
                  <a:pt x="4923" y="2818"/>
                </a:cubicBezTo>
                <a:cubicBezTo>
                  <a:pt x="3074" y="2596"/>
                  <a:pt x="1411" y="1598"/>
                  <a:pt x="302" y="45"/>
                </a:cubicBezTo>
                <a:cubicBezTo>
                  <a:pt x="270" y="14"/>
                  <a:pt x="230" y="0"/>
                  <a:pt x="19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9" name="Google Shape;479;p33"/>
          <p:cNvSpPr/>
          <p:nvPr/>
        </p:nvSpPr>
        <p:spPr>
          <a:xfrm>
            <a:off x="8688448" y="2792747"/>
            <a:ext cx="428901" cy="394840"/>
          </a:xfrm>
          <a:custGeom>
            <a:avLst/>
            <a:gdLst/>
            <a:ahLst/>
            <a:cxnLst/>
            <a:rect l="l" t="t" r="r" b="b"/>
            <a:pathLst>
              <a:path w="6724" h="6190" extrusionOk="0">
                <a:moveTo>
                  <a:pt x="150" y="1"/>
                </a:moveTo>
                <a:cubicBezTo>
                  <a:pt x="72" y="1"/>
                  <a:pt x="1" y="58"/>
                  <a:pt x="41" y="159"/>
                </a:cubicBezTo>
                <a:cubicBezTo>
                  <a:pt x="781" y="3302"/>
                  <a:pt x="3369" y="5705"/>
                  <a:pt x="6548" y="6185"/>
                </a:cubicBezTo>
                <a:cubicBezTo>
                  <a:pt x="6558" y="6188"/>
                  <a:pt x="6567" y="6189"/>
                  <a:pt x="6576" y="6189"/>
                </a:cubicBezTo>
                <a:cubicBezTo>
                  <a:pt x="6700" y="6189"/>
                  <a:pt x="6723" y="5959"/>
                  <a:pt x="6585" y="5890"/>
                </a:cubicBezTo>
                <a:cubicBezTo>
                  <a:pt x="3554" y="5446"/>
                  <a:pt x="1003" y="3117"/>
                  <a:pt x="300" y="122"/>
                </a:cubicBezTo>
                <a:cubicBezTo>
                  <a:pt x="284" y="39"/>
                  <a:pt x="214" y="1"/>
                  <a:pt x="15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0" name="Google Shape;480;p33"/>
          <p:cNvSpPr/>
          <p:nvPr/>
        </p:nvSpPr>
        <p:spPr>
          <a:xfrm>
            <a:off x="8662743" y="2552082"/>
            <a:ext cx="266564" cy="216237"/>
          </a:xfrm>
          <a:custGeom>
            <a:avLst/>
            <a:gdLst/>
            <a:ahLst/>
            <a:cxnLst/>
            <a:rect l="l" t="t" r="r" b="b"/>
            <a:pathLst>
              <a:path w="4179" h="3390" extrusionOk="0">
                <a:moveTo>
                  <a:pt x="2685" y="0"/>
                </a:moveTo>
                <a:cubicBezTo>
                  <a:pt x="2581" y="0"/>
                  <a:pt x="2475" y="5"/>
                  <a:pt x="2367" y="13"/>
                </a:cubicBezTo>
                <a:cubicBezTo>
                  <a:pt x="814" y="235"/>
                  <a:pt x="1" y="1862"/>
                  <a:pt x="444" y="3304"/>
                </a:cubicBezTo>
                <a:cubicBezTo>
                  <a:pt x="457" y="3365"/>
                  <a:pt x="490" y="3390"/>
                  <a:pt x="527" y="3390"/>
                </a:cubicBezTo>
                <a:cubicBezTo>
                  <a:pt x="601" y="3390"/>
                  <a:pt x="691" y="3291"/>
                  <a:pt x="666" y="3193"/>
                </a:cubicBezTo>
                <a:cubicBezTo>
                  <a:pt x="297" y="1862"/>
                  <a:pt x="1110" y="383"/>
                  <a:pt x="2552" y="235"/>
                </a:cubicBezTo>
                <a:cubicBezTo>
                  <a:pt x="2589" y="233"/>
                  <a:pt x="2627" y="232"/>
                  <a:pt x="2664" y="232"/>
                </a:cubicBezTo>
                <a:cubicBezTo>
                  <a:pt x="3280" y="232"/>
                  <a:pt x="3795" y="517"/>
                  <a:pt x="4178" y="901"/>
                </a:cubicBezTo>
                <a:lnTo>
                  <a:pt x="3661" y="198"/>
                </a:lnTo>
                <a:cubicBezTo>
                  <a:pt x="3374" y="55"/>
                  <a:pt x="3043" y="0"/>
                  <a:pt x="268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1" name="Google Shape;481;p33"/>
          <p:cNvSpPr/>
          <p:nvPr/>
        </p:nvSpPr>
        <p:spPr>
          <a:xfrm>
            <a:off x="8978740" y="2682589"/>
            <a:ext cx="30745" cy="42545"/>
          </a:xfrm>
          <a:custGeom>
            <a:avLst/>
            <a:gdLst/>
            <a:ahLst/>
            <a:cxnLst/>
            <a:rect l="l" t="t" r="r" b="b"/>
            <a:pathLst>
              <a:path w="482" h="667" extrusionOk="0">
                <a:moveTo>
                  <a:pt x="1" y="1"/>
                </a:moveTo>
                <a:cubicBezTo>
                  <a:pt x="112" y="186"/>
                  <a:pt x="260" y="407"/>
                  <a:pt x="334" y="592"/>
                </a:cubicBezTo>
                <a:cubicBezTo>
                  <a:pt x="334" y="666"/>
                  <a:pt x="444" y="666"/>
                  <a:pt x="481" y="666"/>
                </a:cubicBezTo>
                <a:lnTo>
                  <a:pt x="1"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2" name="Google Shape;482;p33"/>
          <p:cNvSpPr/>
          <p:nvPr/>
        </p:nvSpPr>
        <p:spPr>
          <a:xfrm>
            <a:off x="9018861" y="2741527"/>
            <a:ext cx="87324" cy="115645"/>
          </a:xfrm>
          <a:custGeom>
            <a:avLst/>
            <a:gdLst/>
            <a:ahLst/>
            <a:cxnLst/>
            <a:rect l="l" t="t" r="r" b="b"/>
            <a:pathLst>
              <a:path w="1369" h="1813" extrusionOk="0">
                <a:moveTo>
                  <a:pt x="74" y="1"/>
                </a:moveTo>
                <a:cubicBezTo>
                  <a:pt x="37" y="38"/>
                  <a:pt x="0" y="112"/>
                  <a:pt x="37" y="186"/>
                </a:cubicBezTo>
                <a:cubicBezTo>
                  <a:pt x="407" y="777"/>
                  <a:pt x="851" y="1332"/>
                  <a:pt x="1368" y="1813"/>
                </a:cubicBezTo>
                <a:lnTo>
                  <a:pt x="74"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3" name="Google Shape;483;p33"/>
          <p:cNvSpPr/>
          <p:nvPr/>
        </p:nvSpPr>
        <p:spPr>
          <a:xfrm>
            <a:off x="8620326" y="2674871"/>
            <a:ext cx="470937" cy="526815"/>
          </a:xfrm>
          <a:custGeom>
            <a:avLst/>
            <a:gdLst/>
            <a:ahLst/>
            <a:cxnLst/>
            <a:rect l="l" t="t" r="r" b="b"/>
            <a:pathLst>
              <a:path w="7383" h="8259" extrusionOk="0">
                <a:moveTo>
                  <a:pt x="415" y="0"/>
                </a:moveTo>
                <a:cubicBezTo>
                  <a:pt x="356" y="0"/>
                  <a:pt x="292" y="38"/>
                  <a:pt x="259" y="122"/>
                </a:cubicBezTo>
                <a:cubicBezTo>
                  <a:pt x="0" y="3301"/>
                  <a:pt x="1738" y="6370"/>
                  <a:pt x="4696" y="7664"/>
                </a:cubicBezTo>
                <a:cubicBezTo>
                  <a:pt x="5509" y="7996"/>
                  <a:pt x="6322" y="8218"/>
                  <a:pt x="7173" y="8255"/>
                </a:cubicBezTo>
                <a:cubicBezTo>
                  <a:pt x="7185" y="8258"/>
                  <a:pt x="7197" y="8259"/>
                  <a:pt x="7208" y="8259"/>
                </a:cubicBezTo>
                <a:cubicBezTo>
                  <a:pt x="7361" y="8259"/>
                  <a:pt x="7382" y="8033"/>
                  <a:pt x="7210" y="8033"/>
                </a:cubicBezTo>
                <a:cubicBezTo>
                  <a:pt x="4215" y="7812"/>
                  <a:pt x="1590" y="5704"/>
                  <a:pt x="777" y="2821"/>
                </a:cubicBezTo>
                <a:cubicBezTo>
                  <a:pt x="555" y="1933"/>
                  <a:pt x="444" y="1046"/>
                  <a:pt x="555" y="159"/>
                </a:cubicBezTo>
                <a:cubicBezTo>
                  <a:pt x="555" y="57"/>
                  <a:pt x="488" y="0"/>
                  <a:pt x="41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4" name="Google Shape;484;p33"/>
          <p:cNvSpPr/>
          <p:nvPr/>
        </p:nvSpPr>
        <p:spPr>
          <a:xfrm>
            <a:off x="8647051" y="2512790"/>
            <a:ext cx="225677" cy="137652"/>
          </a:xfrm>
          <a:custGeom>
            <a:avLst/>
            <a:gdLst/>
            <a:ahLst/>
            <a:cxnLst/>
            <a:rect l="l" t="t" r="r" b="b"/>
            <a:pathLst>
              <a:path w="3538" h="2158" extrusionOk="0">
                <a:moveTo>
                  <a:pt x="2798" y="1"/>
                </a:moveTo>
                <a:cubicBezTo>
                  <a:pt x="1615" y="38"/>
                  <a:pt x="469" y="851"/>
                  <a:pt x="25" y="1960"/>
                </a:cubicBezTo>
                <a:cubicBezTo>
                  <a:pt x="0" y="2059"/>
                  <a:pt x="91" y="2157"/>
                  <a:pt x="176" y="2157"/>
                </a:cubicBezTo>
                <a:cubicBezTo>
                  <a:pt x="218" y="2157"/>
                  <a:pt x="259" y="2133"/>
                  <a:pt x="284" y="2071"/>
                </a:cubicBezTo>
                <a:cubicBezTo>
                  <a:pt x="653" y="1036"/>
                  <a:pt x="1652" y="260"/>
                  <a:pt x="2761" y="223"/>
                </a:cubicBezTo>
                <a:cubicBezTo>
                  <a:pt x="3057" y="223"/>
                  <a:pt x="3315" y="223"/>
                  <a:pt x="3537" y="297"/>
                </a:cubicBezTo>
                <a:lnTo>
                  <a:pt x="3315" y="1"/>
                </a:lnTo>
                <a:cubicBezTo>
                  <a:pt x="3266" y="13"/>
                  <a:pt x="3213" y="17"/>
                  <a:pt x="3156" y="17"/>
                </a:cubicBezTo>
                <a:cubicBezTo>
                  <a:pt x="3044" y="17"/>
                  <a:pt x="2921" y="1"/>
                  <a:pt x="279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5" name="Google Shape;485;p33"/>
          <p:cNvSpPr/>
          <p:nvPr/>
        </p:nvSpPr>
        <p:spPr>
          <a:xfrm>
            <a:off x="8575483" y="2478793"/>
            <a:ext cx="266564" cy="420545"/>
          </a:xfrm>
          <a:custGeom>
            <a:avLst/>
            <a:gdLst/>
            <a:ahLst/>
            <a:cxnLst/>
            <a:rect l="l" t="t" r="r" b="b"/>
            <a:pathLst>
              <a:path w="4179" h="6593" extrusionOk="0">
                <a:moveTo>
                  <a:pt x="3687" y="0"/>
                </a:moveTo>
                <a:cubicBezTo>
                  <a:pt x="2403" y="0"/>
                  <a:pt x="1252" y="848"/>
                  <a:pt x="703" y="2013"/>
                </a:cubicBezTo>
                <a:cubicBezTo>
                  <a:pt x="1" y="3418"/>
                  <a:pt x="186" y="5081"/>
                  <a:pt x="740" y="6523"/>
                </a:cubicBezTo>
                <a:cubicBezTo>
                  <a:pt x="753" y="6572"/>
                  <a:pt x="794" y="6593"/>
                  <a:pt x="839" y="6593"/>
                </a:cubicBezTo>
                <a:cubicBezTo>
                  <a:pt x="929" y="6593"/>
                  <a:pt x="1036" y="6511"/>
                  <a:pt x="962" y="6412"/>
                </a:cubicBezTo>
                <a:cubicBezTo>
                  <a:pt x="444" y="5081"/>
                  <a:pt x="260" y="3602"/>
                  <a:pt x="851" y="2271"/>
                </a:cubicBezTo>
                <a:cubicBezTo>
                  <a:pt x="1304" y="1123"/>
                  <a:pt x="2411" y="302"/>
                  <a:pt x="3649" y="302"/>
                </a:cubicBezTo>
                <a:cubicBezTo>
                  <a:pt x="3727" y="302"/>
                  <a:pt x="3805" y="305"/>
                  <a:pt x="3883" y="312"/>
                </a:cubicBezTo>
                <a:cubicBezTo>
                  <a:pt x="4105" y="275"/>
                  <a:pt x="4179" y="16"/>
                  <a:pt x="3994" y="16"/>
                </a:cubicBezTo>
                <a:cubicBezTo>
                  <a:pt x="3891" y="5"/>
                  <a:pt x="3789" y="0"/>
                  <a:pt x="368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6" name="Google Shape;486;p33"/>
          <p:cNvSpPr/>
          <p:nvPr/>
        </p:nvSpPr>
        <p:spPr>
          <a:xfrm>
            <a:off x="8643096" y="2929185"/>
            <a:ext cx="220701" cy="229440"/>
          </a:xfrm>
          <a:custGeom>
            <a:avLst/>
            <a:gdLst/>
            <a:ahLst/>
            <a:cxnLst/>
            <a:rect l="l" t="t" r="r" b="b"/>
            <a:pathLst>
              <a:path w="3460" h="3597" extrusionOk="0">
                <a:moveTo>
                  <a:pt x="165" y="0"/>
                </a:moveTo>
                <a:cubicBezTo>
                  <a:pt x="83" y="0"/>
                  <a:pt x="1" y="66"/>
                  <a:pt x="50" y="165"/>
                </a:cubicBezTo>
                <a:cubicBezTo>
                  <a:pt x="752" y="1532"/>
                  <a:pt x="1825" y="2752"/>
                  <a:pt x="3156" y="3566"/>
                </a:cubicBezTo>
                <a:cubicBezTo>
                  <a:pt x="3184" y="3587"/>
                  <a:pt x="3213" y="3596"/>
                  <a:pt x="3242" y="3596"/>
                </a:cubicBezTo>
                <a:cubicBezTo>
                  <a:pt x="3362" y="3596"/>
                  <a:pt x="3460" y="3434"/>
                  <a:pt x="3340" y="3344"/>
                </a:cubicBezTo>
                <a:cubicBezTo>
                  <a:pt x="1972" y="2568"/>
                  <a:pt x="937" y="1459"/>
                  <a:pt x="272" y="54"/>
                </a:cubicBezTo>
                <a:cubicBezTo>
                  <a:pt x="247" y="17"/>
                  <a:pt x="206" y="0"/>
                  <a:pt x="16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7" name="Google Shape;487;p33"/>
          <p:cNvSpPr/>
          <p:nvPr/>
        </p:nvSpPr>
        <p:spPr>
          <a:xfrm>
            <a:off x="8859970" y="3165195"/>
            <a:ext cx="173053" cy="62447"/>
          </a:xfrm>
          <a:custGeom>
            <a:avLst/>
            <a:gdLst/>
            <a:ahLst/>
            <a:cxnLst/>
            <a:rect l="l" t="t" r="r" b="b"/>
            <a:pathLst>
              <a:path w="2713" h="979" extrusionOk="0">
                <a:moveTo>
                  <a:pt x="219" y="0"/>
                </a:moveTo>
                <a:cubicBezTo>
                  <a:pt x="94" y="0"/>
                  <a:pt x="0" y="203"/>
                  <a:pt x="162" y="236"/>
                </a:cubicBezTo>
                <a:cubicBezTo>
                  <a:pt x="902" y="605"/>
                  <a:pt x="1678" y="901"/>
                  <a:pt x="2528" y="975"/>
                </a:cubicBezTo>
                <a:cubicBezTo>
                  <a:pt x="2541" y="977"/>
                  <a:pt x="2552" y="979"/>
                  <a:pt x="2563" y="979"/>
                </a:cubicBezTo>
                <a:cubicBezTo>
                  <a:pt x="2713" y="979"/>
                  <a:pt x="2703" y="751"/>
                  <a:pt x="2565" y="716"/>
                </a:cubicBezTo>
                <a:cubicBezTo>
                  <a:pt x="1789" y="679"/>
                  <a:pt x="1013" y="383"/>
                  <a:pt x="273" y="14"/>
                </a:cubicBezTo>
                <a:cubicBezTo>
                  <a:pt x="255" y="5"/>
                  <a:pt x="236" y="0"/>
                  <a:pt x="21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8" name="Google Shape;488;p33"/>
          <p:cNvSpPr/>
          <p:nvPr/>
        </p:nvSpPr>
        <p:spPr>
          <a:xfrm>
            <a:off x="8567127" y="2811629"/>
            <a:ext cx="347383" cy="437257"/>
          </a:xfrm>
          <a:custGeom>
            <a:avLst/>
            <a:gdLst/>
            <a:ahLst/>
            <a:cxnLst/>
            <a:rect l="l" t="t" r="r" b="b"/>
            <a:pathLst>
              <a:path w="5446" h="6855" extrusionOk="0">
                <a:moveTo>
                  <a:pt x="163" y="0"/>
                </a:moveTo>
                <a:cubicBezTo>
                  <a:pt x="81" y="0"/>
                  <a:pt x="1" y="57"/>
                  <a:pt x="21" y="159"/>
                </a:cubicBezTo>
                <a:cubicBezTo>
                  <a:pt x="723" y="3006"/>
                  <a:pt x="2609" y="5483"/>
                  <a:pt x="5197" y="6851"/>
                </a:cubicBezTo>
                <a:cubicBezTo>
                  <a:pt x="5207" y="6853"/>
                  <a:pt x="5216" y="6854"/>
                  <a:pt x="5226" y="6854"/>
                </a:cubicBezTo>
                <a:cubicBezTo>
                  <a:pt x="5358" y="6854"/>
                  <a:pt x="5446" y="6626"/>
                  <a:pt x="5308" y="6592"/>
                </a:cubicBezTo>
                <a:cubicBezTo>
                  <a:pt x="2831" y="5224"/>
                  <a:pt x="982" y="2821"/>
                  <a:pt x="317" y="122"/>
                </a:cubicBezTo>
                <a:cubicBezTo>
                  <a:pt x="300" y="39"/>
                  <a:pt x="231" y="0"/>
                  <a:pt x="16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9" name="Google Shape;489;p33"/>
          <p:cNvSpPr/>
          <p:nvPr/>
        </p:nvSpPr>
        <p:spPr>
          <a:xfrm>
            <a:off x="8555838" y="2882239"/>
            <a:ext cx="162337" cy="263821"/>
          </a:xfrm>
          <a:custGeom>
            <a:avLst/>
            <a:gdLst/>
            <a:ahLst/>
            <a:cxnLst/>
            <a:rect l="l" t="t" r="r" b="b"/>
            <a:pathLst>
              <a:path w="2545" h="4136" extrusionOk="0">
                <a:moveTo>
                  <a:pt x="182" y="1"/>
                </a:moveTo>
                <a:cubicBezTo>
                  <a:pt x="99" y="1"/>
                  <a:pt x="1" y="99"/>
                  <a:pt x="50" y="198"/>
                </a:cubicBezTo>
                <a:cubicBezTo>
                  <a:pt x="494" y="1640"/>
                  <a:pt x="1233" y="2971"/>
                  <a:pt x="2268" y="4080"/>
                </a:cubicBezTo>
                <a:cubicBezTo>
                  <a:pt x="2288" y="4119"/>
                  <a:pt x="2318" y="4135"/>
                  <a:pt x="2350" y="4135"/>
                </a:cubicBezTo>
                <a:cubicBezTo>
                  <a:pt x="2439" y="4135"/>
                  <a:pt x="2544" y="4014"/>
                  <a:pt x="2490" y="3932"/>
                </a:cubicBezTo>
                <a:cubicBezTo>
                  <a:pt x="1418" y="2823"/>
                  <a:pt x="679" y="1529"/>
                  <a:pt x="272" y="87"/>
                </a:cubicBezTo>
                <a:cubicBezTo>
                  <a:pt x="260" y="26"/>
                  <a:pt x="223" y="1"/>
                  <a:pt x="18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0" name="Google Shape;490;p33"/>
          <p:cNvSpPr/>
          <p:nvPr/>
        </p:nvSpPr>
        <p:spPr>
          <a:xfrm>
            <a:off x="8718110" y="3153139"/>
            <a:ext cx="124767" cy="94213"/>
          </a:xfrm>
          <a:custGeom>
            <a:avLst/>
            <a:gdLst/>
            <a:ahLst/>
            <a:cxnLst/>
            <a:rect l="l" t="t" r="r" b="b"/>
            <a:pathLst>
              <a:path w="1956" h="1477" extrusionOk="0">
                <a:moveTo>
                  <a:pt x="209" y="1"/>
                </a:moveTo>
                <a:cubicBezTo>
                  <a:pt x="90" y="1"/>
                  <a:pt x="1" y="146"/>
                  <a:pt x="94" y="240"/>
                </a:cubicBezTo>
                <a:cubicBezTo>
                  <a:pt x="575" y="683"/>
                  <a:pt x="1129" y="1053"/>
                  <a:pt x="1647" y="1460"/>
                </a:cubicBezTo>
                <a:cubicBezTo>
                  <a:pt x="1676" y="1471"/>
                  <a:pt x="1705" y="1477"/>
                  <a:pt x="1731" y="1477"/>
                </a:cubicBezTo>
                <a:cubicBezTo>
                  <a:pt x="1871" y="1477"/>
                  <a:pt x="1956" y="1331"/>
                  <a:pt x="1832" y="1238"/>
                </a:cubicBezTo>
                <a:cubicBezTo>
                  <a:pt x="1314" y="794"/>
                  <a:pt x="759" y="425"/>
                  <a:pt x="279" y="18"/>
                </a:cubicBezTo>
                <a:cubicBezTo>
                  <a:pt x="255" y="6"/>
                  <a:pt x="232" y="1"/>
                  <a:pt x="20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1" name="Google Shape;491;p33"/>
          <p:cNvSpPr/>
          <p:nvPr/>
        </p:nvSpPr>
        <p:spPr>
          <a:xfrm>
            <a:off x="8537786" y="2475539"/>
            <a:ext cx="182621" cy="303115"/>
          </a:xfrm>
          <a:custGeom>
            <a:avLst/>
            <a:gdLst/>
            <a:ahLst/>
            <a:cxnLst/>
            <a:rect l="l" t="t" r="r" b="b"/>
            <a:pathLst>
              <a:path w="2863" h="4752" extrusionOk="0">
                <a:moveTo>
                  <a:pt x="2738" y="0"/>
                </a:moveTo>
                <a:cubicBezTo>
                  <a:pt x="2716" y="0"/>
                  <a:pt x="2690" y="9"/>
                  <a:pt x="2662" y="30"/>
                </a:cubicBezTo>
                <a:cubicBezTo>
                  <a:pt x="925" y="844"/>
                  <a:pt x="0" y="2729"/>
                  <a:pt x="370" y="4615"/>
                </a:cubicBezTo>
                <a:cubicBezTo>
                  <a:pt x="386" y="4711"/>
                  <a:pt x="437" y="4751"/>
                  <a:pt x="489" y="4751"/>
                </a:cubicBezTo>
                <a:cubicBezTo>
                  <a:pt x="558" y="4751"/>
                  <a:pt x="629" y="4682"/>
                  <a:pt x="629" y="4578"/>
                </a:cubicBezTo>
                <a:cubicBezTo>
                  <a:pt x="259" y="2803"/>
                  <a:pt x="1146" y="992"/>
                  <a:pt x="2773" y="252"/>
                </a:cubicBezTo>
                <a:cubicBezTo>
                  <a:pt x="2863" y="162"/>
                  <a:pt x="2832" y="0"/>
                  <a:pt x="273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2" name="Google Shape;492;p33"/>
          <p:cNvSpPr/>
          <p:nvPr/>
        </p:nvSpPr>
        <p:spPr>
          <a:xfrm>
            <a:off x="8743815" y="2442051"/>
            <a:ext cx="76991" cy="26280"/>
          </a:xfrm>
          <a:custGeom>
            <a:avLst/>
            <a:gdLst/>
            <a:ahLst/>
            <a:cxnLst/>
            <a:rect l="l" t="t" r="r" b="b"/>
            <a:pathLst>
              <a:path w="1207" h="412" extrusionOk="0">
                <a:moveTo>
                  <a:pt x="1022" y="1"/>
                </a:moveTo>
                <a:cubicBezTo>
                  <a:pt x="726" y="38"/>
                  <a:pt x="467" y="75"/>
                  <a:pt x="172" y="186"/>
                </a:cubicBezTo>
                <a:cubicBezTo>
                  <a:pt x="1" y="220"/>
                  <a:pt x="114" y="412"/>
                  <a:pt x="249" y="412"/>
                </a:cubicBezTo>
                <a:cubicBezTo>
                  <a:pt x="260" y="412"/>
                  <a:pt x="271" y="410"/>
                  <a:pt x="283" y="407"/>
                </a:cubicBezTo>
                <a:cubicBezTo>
                  <a:pt x="541" y="296"/>
                  <a:pt x="874" y="260"/>
                  <a:pt x="1207" y="223"/>
                </a:cubicBezTo>
                <a:lnTo>
                  <a:pt x="1022"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3" name="Google Shape;493;p33"/>
          <p:cNvSpPr/>
          <p:nvPr/>
        </p:nvSpPr>
        <p:spPr>
          <a:xfrm>
            <a:off x="8511824" y="2463738"/>
            <a:ext cx="144477" cy="382337"/>
          </a:xfrm>
          <a:custGeom>
            <a:avLst/>
            <a:gdLst/>
            <a:ahLst/>
            <a:cxnLst/>
            <a:rect l="l" t="t" r="r" b="b"/>
            <a:pathLst>
              <a:path w="2265" h="5994" extrusionOk="0">
                <a:moveTo>
                  <a:pt x="2085" y="0"/>
                </a:moveTo>
                <a:cubicBezTo>
                  <a:pt x="2066" y="0"/>
                  <a:pt x="2048" y="9"/>
                  <a:pt x="2034" y="30"/>
                </a:cubicBezTo>
                <a:cubicBezTo>
                  <a:pt x="1221" y="622"/>
                  <a:pt x="592" y="1398"/>
                  <a:pt x="296" y="2360"/>
                </a:cubicBezTo>
                <a:cubicBezTo>
                  <a:pt x="1" y="3543"/>
                  <a:pt x="222" y="4726"/>
                  <a:pt x="444" y="5872"/>
                </a:cubicBezTo>
                <a:cubicBezTo>
                  <a:pt x="461" y="5955"/>
                  <a:pt x="523" y="5993"/>
                  <a:pt x="585" y="5993"/>
                </a:cubicBezTo>
                <a:cubicBezTo>
                  <a:pt x="662" y="5993"/>
                  <a:pt x="740" y="5936"/>
                  <a:pt x="740" y="5835"/>
                </a:cubicBezTo>
                <a:cubicBezTo>
                  <a:pt x="555" y="4763"/>
                  <a:pt x="296" y="3654"/>
                  <a:pt x="555" y="2544"/>
                </a:cubicBezTo>
                <a:cubicBezTo>
                  <a:pt x="740" y="1620"/>
                  <a:pt x="1369" y="844"/>
                  <a:pt x="2145" y="252"/>
                </a:cubicBezTo>
                <a:cubicBezTo>
                  <a:pt x="2265" y="163"/>
                  <a:pt x="2166" y="0"/>
                  <a:pt x="208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4" name="Google Shape;494;p33"/>
          <p:cNvSpPr/>
          <p:nvPr/>
        </p:nvSpPr>
        <p:spPr>
          <a:xfrm>
            <a:off x="8689660" y="2409074"/>
            <a:ext cx="105248" cy="45799"/>
          </a:xfrm>
          <a:custGeom>
            <a:avLst/>
            <a:gdLst/>
            <a:ahLst/>
            <a:cxnLst/>
            <a:rect l="l" t="t" r="r" b="b"/>
            <a:pathLst>
              <a:path w="1650" h="718" extrusionOk="0">
                <a:moveTo>
                  <a:pt x="1464" y="0"/>
                </a:moveTo>
                <a:cubicBezTo>
                  <a:pt x="1021" y="148"/>
                  <a:pt x="577" y="259"/>
                  <a:pt x="96" y="444"/>
                </a:cubicBezTo>
                <a:cubicBezTo>
                  <a:pt x="1" y="539"/>
                  <a:pt x="42" y="717"/>
                  <a:pt x="151" y="717"/>
                </a:cubicBezTo>
                <a:cubicBezTo>
                  <a:pt x="168" y="717"/>
                  <a:pt x="187" y="713"/>
                  <a:pt x="207" y="703"/>
                </a:cubicBezTo>
                <a:cubicBezTo>
                  <a:pt x="651" y="444"/>
                  <a:pt x="1169" y="333"/>
                  <a:pt x="1649" y="222"/>
                </a:cubicBezTo>
                <a:lnTo>
                  <a:pt x="1464"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5" name="Google Shape;495;p33"/>
          <p:cNvSpPr/>
          <p:nvPr/>
        </p:nvSpPr>
        <p:spPr>
          <a:xfrm>
            <a:off x="8488224" y="2681697"/>
            <a:ext cx="129805" cy="400580"/>
          </a:xfrm>
          <a:custGeom>
            <a:avLst/>
            <a:gdLst/>
            <a:ahLst/>
            <a:cxnLst/>
            <a:rect l="l" t="t" r="r" b="b"/>
            <a:pathLst>
              <a:path w="2035" h="6280" extrusionOk="0">
                <a:moveTo>
                  <a:pt x="141" y="0"/>
                </a:moveTo>
                <a:cubicBezTo>
                  <a:pt x="73" y="0"/>
                  <a:pt x="1" y="48"/>
                  <a:pt x="1" y="126"/>
                </a:cubicBezTo>
                <a:cubicBezTo>
                  <a:pt x="75" y="2270"/>
                  <a:pt x="666" y="4377"/>
                  <a:pt x="1739" y="6226"/>
                </a:cubicBezTo>
                <a:cubicBezTo>
                  <a:pt x="1776" y="6263"/>
                  <a:pt x="1825" y="6279"/>
                  <a:pt x="1870" y="6279"/>
                </a:cubicBezTo>
                <a:cubicBezTo>
                  <a:pt x="1960" y="6279"/>
                  <a:pt x="2034" y="6213"/>
                  <a:pt x="1960" y="6115"/>
                </a:cubicBezTo>
                <a:cubicBezTo>
                  <a:pt x="925" y="4266"/>
                  <a:pt x="297" y="2233"/>
                  <a:pt x="260" y="126"/>
                </a:cubicBezTo>
                <a:cubicBezTo>
                  <a:pt x="260" y="38"/>
                  <a:pt x="202" y="0"/>
                  <a:pt x="14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6" name="Google Shape;496;p33"/>
          <p:cNvSpPr/>
          <p:nvPr/>
        </p:nvSpPr>
        <p:spPr>
          <a:xfrm>
            <a:off x="8612735" y="3091777"/>
            <a:ext cx="154555" cy="148240"/>
          </a:xfrm>
          <a:custGeom>
            <a:avLst/>
            <a:gdLst/>
            <a:ahLst/>
            <a:cxnLst/>
            <a:rect l="l" t="t" r="r" b="b"/>
            <a:pathLst>
              <a:path w="2423" h="2324" extrusionOk="0">
                <a:moveTo>
                  <a:pt x="201" y="1"/>
                </a:moveTo>
                <a:cubicBezTo>
                  <a:pt x="99" y="1"/>
                  <a:pt x="1" y="122"/>
                  <a:pt x="82" y="203"/>
                </a:cubicBezTo>
                <a:cubicBezTo>
                  <a:pt x="711" y="943"/>
                  <a:pt x="1413" y="1608"/>
                  <a:pt x="2153" y="2274"/>
                </a:cubicBezTo>
                <a:cubicBezTo>
                  <a:pt x="2188" y="2309"/>
                  <a:pt x="2223" y="2323"/>
                  <a:pt x="2254" y="2323"/>
                </a:cubicBezTo>
                <a:cubicBezTo>
                  <a:pt x="2356" y="2323"/>
                  <a:pt x="2422" y="2174"/>
                  <a:pt x="2338" y="2089"/>
                </a:cubicBezTo>
                <a:cubicBezTo>
                  <a:pt x="1598" y="1497"/>
                  <a:pt x="933" y="795"/>
                  <a:pt x="304" y="56"/>
                </a:cubicBezTo>
                <a:cubicBezTo>
                  <a:pt x="275" y="16"/>
                  <a:pt x="238" y="1"/>
                  <a:pt x="20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7" name="Google Shape;497;p33"/>
          <p:cNvSpPr/>
          <p:nvPr/>
        </p:nvSpPr>
        <p:spPr>
          <a:xfrm>
            <a:off x="8483504" y="2895443"/>
            <a:ext cx="223253" cy="343364"/>
          </a:xfrm>
          <a:custGeom>
            <a:avLst/>
            <a:gdLst/>
            <a:ahLst/>
            <a:cxnLst/>
            <a:rect l="l" t="t" r="r" b="b"/>
            <a:pathLst>
              <a:path w="3500" h="5383" extrusionOk="0">
                <a:moveTo>
                  <a:pt x="179" y="1"/>
                </a:moveTo>
                <a:cubicBezTo>
                  <a:pt x="96" y="1"/>
                  <a:pt x="1" y="49"/>
                  <a:pt x="1" y="139"/>
                </a:cubicBezTo>
                <a:cubicBezTo>
                  <a:pt x="482" y="2172"/>
                  <a:pt x="1591" y="4021"/>
                  <a:pt x="3254" y="5352"/>
                </a:cubicBezTo>
                <a:cubicBezTo>
                  <a:pt x="3283" y="5373"/>
                  <a:pt x="3310" y="5382"/>
                  <a:pt x="3334" y="5382"/>
                </a:cubicBezTo>
                <a:cubicBezTo>
                  <a:pt x="3438" y="5382"/>
                  <a:pt x="3499" y="5220"/>
                  <a:pt x="3439" y="5130"/>
                </a:cubicBezTo>
                <a:cubicBezTo>
                  <a:pt x="1850" y="3873"/>
                  <a:pt x="740" y="2061"/>
                  <a:pt x="297" y="65"/>
                </a:cubicBezTo>
                <a:cubicBezTo>
                  <a:pt x="282" y="21"/>
                  <a:pt x="233" y="1"/>
                  <a:pt x="17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8" name="Google Shape;498;p33"/>
          <p:cNvSpPr/>
          <p:nvPr/>
        </p:nvSpPr>
        <p:spPr>
          <a:xfrm>
            <a:off x="8492944" y="2383112"/>
            <a:ext cx="285445" cy="266309"/>
          </a:xfrm>
          <a:custGeom>
            <a:avLst/>
            <a:gdLst/>
            <a:ahLst/>
            <a:cxnLst/>
            <a:rect l="l" t="t" r="r" b="b"/>
            <a:pathLst>
              <a:path w="4475" h="4175" extrusionOk="0">
                <a:moveTo>
                  <a:pt x="4289" y="0"/>
                </a:moveTo>
                <a:cubicBezTo>
                  <a:pt x="3476" y="111"/>
                  <a:pt x="2737" y="407"/>
                  <a:pt x="2034" y="814"/>
                </a:cubicBezTo>
                <a:cubicBezTo>
                  <a:pt x="925" y="1516"/>
                  <a:pt x="112" y="2662"/>
                  <a:pt x="1" y="3993"/>
                </a:cubicBezTo>
                <a:cubicBezTo>
                  <a:pt x="1" y="4104"/>
                  <a:pt x="80" y="4174"/>
                  <a:pt x="159" y="4174"/>
                </a:cubicBezTo>
                <a:cubicBezTo>
                  <a:pt x="213" y="4174"/>
                  <a:pt x="267" y="4142"/>
                  <a:pt x="297" y="4067"/>
                </a:cubicBezTo>
                <a:cubicBezTo>
                  <a:pt x="371" y="2773"/>
                  <a:pt x="1147" y="1701"/>
                  <a:pt x="2219" y="999"/>
                </a:cubicBezTo>
                <a:cubicBezTo>
                  <a:pt x="2922" y="592"/>
                  <a:pt x="3661" y="370"/>
                  <a:pt x="4474" y="222"/>
                </a:cubicBezTo>
                <a:lnTo>
                  <a:pt x="4289"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9" name="Google Shape;499;p33"/>
          <p:cNvSpPr/>
          <p:nvPr/>
        </p:nvSpPr>
        <p:spPr>
          <a:xfrm>
            <a:off x="8441085" y="2462207"/>
            <a:ext cx="97912" cy="395285"/>
          </a:xfrm>
          <a:custGeom>
            <a:avLst/>
            <a:gdLst/>
            <a:ahLst/>
            <a:cxnLst/>
            <a:rect l="l" t="t" r="r" b="b"/>
            <a:pathLst>
              <a:path w="1535" h="6197" extrusionOk="0">
                <a:moveTo>
                  <a:pt x="1338" y="0"/>
                </a:moveTo>
                <a:cubicBezTo>
                  <a:pt x="1300" y="0"/>
                  <a:pt x="1259" y="16"/>
                  <a:pt x="1221" y="54"/>
                </a:cubicBezTo>
                <a:cubicBezTo>
                  <a:pt x="1" y="1792"/>
                  <a:pt x="185" y="4010"/>
                  <a:pt x="407" y="6044"/>
                </a:cubicBezTo>
                <a:cubicBezTo>
                  <a:pt x="425" y="6150"/>
                  <a:pt x="501" y="6196"/>
                  <a:pt x="569" y="6196"/>
                </a:cubicBezTo>
                <a:cubicBezTo>
                  <a:pt x="642" y="6196"/>
                  <a:pt x="705" y="6140"/>
                  <a:pt x="666" y="6044"/>
                </a:cubicBezTo>
                <a:cubicBezTo>
                  <a:pt x="444" y="4121"/>
                  <a:pt x="259" y="1940"/>
                  <a:pt x="1479" y="239"/>
                </a:cubicBezTo>
                <a:cubicBezTo>
                  <a:pt x="1534" y="130"/>
                  <a:pt x="1447" y="0"/>
                  <a:pt x="133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0" name="Google Shape;500;p33"/>
          <p:cNvSpPr/>
          <p:nvPr/>
        </p:nvSpPr>
        <p:spPr>
          <a:xfrm>
            <a:off x="8548183" y="2352432"/>
            <a:ext cx="204245" cy="102441"/>
          </a:xfrm>
          <a:custGeom>
            <a:avLst/>
            <a:gdLst/>
            <a:ahLst/>
            <a:cxnLst/>
            <a:rect l="l" t="t" r="r" b="b"/>
            <a:pathLst>
              <a:path w="3202" h="1606" extrusionOk="0">
                <a:moveTo>
                  <a:pt x="3017" y="1"/>
                </a:moveTo>
                <a:cubicBezTo>
                  <a:pt x="2019" y="186"/>
                  <a:pt x="983" y="703"/>
                  <a:pt x="96" y="1332"/>
                </a:cubicBezTo>
                <a:cubicBezTo>
                  <a:pt x="1" y="1427"/>
                  <a:pt x="125" y="1605"/>
                  <a:pt x="208" y="1605"/>
                </a:cubicBezTo>
                <a:cubicBezTo>
                  <a:pt x="221" y="1605"/>
                  <a:pt x="234" y="1601"/>
                  <a:pt x="244" y="1591"/>
                </a:cubicBezTo>
                <a:cubicBezTo>
                  <a:pt x="1131" y="888"/>
                  <a:pt x="2130" y="407"/>
                  <a:pt x="3202" y="223"/>
                </a:cubicBezTo>
                <a:lnTo>
                  <a:pt x="3017"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1" name="Google Shape;501;p33"/>
          <p:cNvSpPr/>
          <p:nvPr/>
        </p:nvSpPr>
        <p:spPr>
          <a:xfrm>
            <a:off x="8473617" y="2991760"/>
            <a:ext cx="178667" cy="243792"/>
          </a:xfrm>
          <a:custGeom>
            <a:avLst/>
            <a:gdLst/>
            <a:ahLst/>
            <a:cxnLst/>
            <a:rect l="l" t="t" r="r" b="b"/>
            <a:pathLst>
              <a:path w="2801" h="3822" extrusionOk="0">
                <a:moveTo>
                  <a:pt x="150" y="1"/>
                </a:moveTo>
                <a:cubicBezTo>
                  <a:pt x="75" y="1"/>
                  <a:pt x="1" y="72"/>
                  <a:pt x="45" y="182"/>
                </a:cubicBezTo>
                <a:cubicBezTo>
                  <a:pt x="600" y="1587"/>
                  <a:pt x="1450" y="2770"/>
                  <a:pt x="2522" y="3805"/>
                </a:cubicBezTo>
                <a:cubicBezTo>
                  <a:pt x="2546" y="3817"/>
                  <a:pt x="2569" y="3822"/>
                  <a:pt x="2592" y="3822"/>
                </a:cubicBezTo>
                <a:cubicBezTo>
                  <a:pt x="2711" y="3822"/>
                  <a:pt x="2800" y="3676"/>
                  <a:pt x="2707" y="3583"/>
                </a:cubicBezTo>
                <a:cubicBezTo>
                  <a:pt x="1635" y="2585"/>
                  <a:pt x="821" y="1402"/>
                  <a:pt x="267" y="108"/>
                </a:cubicBezTo>
                <a:cubicBezTo>
                  <a:pt x="252" y="33"/>
                  <a:pt x="201" y="1"/>
                  <a:pt x="15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2" name="Google Shape;502;p33"/>
          <p:cNvSpPr/>
          <p:nvPr/>
        </p:nvSpPr>
        <p:spPr>
          <a:xfrm>
            <a:off x="8410405" y="2664027"/>
            <a:ext cx="69272" cy="294312"/>
          </a:xfrm>
          <a:custGeom>
            <a:avLst/>
            <a:gdLst/>
            <a:ahLst/>
            <a:cxnLst/>
            <a:rect l="l" t="t" r="r" b="b"/>
            <a:pathLst>
              <a:path w="1086" h="4614" extrusionOk="0">
                <a:moveTo>
                  <a:pt x="336" y="0"/>
                </a:moveTo>
                <a:cubicBezTo>
                  <a:pt x="270" y="0"/>
                  <a:pt x="203" y="37"/>
                  <a:pt x="186" y="107"/>
                </a:cubicBezTo>
                <a:cubicBezTo>
                  <a:pt x="1" y="1623"/>
                  <a:pt x="186" y="3175"/>
                  <a:pt x="740" y="4543"/>
                </a:cubicBezTo>
                <a:cubicBezTo>
                  <a:pt x="777" y="4593"/>
                  <a:pt x="831" y="4613"/>
                  <a:pt x="883" y="4613"/>
                </a:cubicBezTo>
                <a:cubicBezTo>
                  <a:pt x="987" y="4613"/>
                  <a:pt x="1085" y="4531"/>
                  <a:pt x="1036" y="4432"/>
                </a:cubicBezTo>
                <a:cubicBezTo>
                  <a:pt x="482" y="3065"/>
                  <a:pt x="297" y="1586"/>
                  <a:pt x="482" y="144"/>
                </a:cubicBezTo>
                <a:cubicBezTo>
                  <a:pt x="482" y="46"/>
                  <a:pt x="409" y="0"/>
                  <a:pt x="33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3" name="Google Shape;503;p33"/>
          <p:cNvSpPr/>
          <p:nvPr/>
        </p:nvSpPr>
        <p:spPr>
          <a:xfrm>
            <a:off x="8431646" y="2353962"/>
            <a:ext cx="201693" cy="269116"/>
          </a:xfrm>
          <a:custGeom>
            <a:avLst/>
            <a:gdLst/>
            <a:ahLst/>
            <a:cxnLst/>
            <a:rect l="l" t="t" r="r" b="b"/>
            <a:pathLst>
              <a:path w="3162" h="4219" extrusionOk="0">
                <a:moveTo>
                  <a:pt x="3009" y="1"/>
                </a:moveTo>
                <a:cubicBezTo>
                  <a:pt x="2994" y="1"/>
                  <a:pt x="2976" y="5"/>
                  <a:pt x="2958" y="14"/>
                </a:cubicBezTo>
                <a:cubicBezTo>
                  <a:pt x="1221" y="642"/>
                  <a:pt x="38" y="2232"/>
                  <a:pt x="1" y="4081"/>
                </a:cubicBezTo>
                <a:cubicBezTo>
                  <a:pt x="1" y="4170"/>
                  <a:pt x="96" y="4219"/>
                  <a:pt x="170" y="4219"/>
                </a:cubicBezTo>
                <a:cubicBezTo>
                  <a:pt x="219" y="4219"/>
                  <a:pt x="259" y="4198"/>
                  <a:pt x="259" y="4155"/>
                </a:cubicBezTo>
                <a:cubicBezTo>
                  <a:pt x="333" y="2380"/>
                  <a:pt x="1442" y="864"/>
                  <a:pt x="3032" y="273"/>
                </a:cubicBezTo>
                <a:cubicBezTo>
                  <a:pt x="3162" y="208"/>
                  <a:pt x="3121" y="1"/>
                  <a:pt x="300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4" name="Google Shape;504;p33"/>
          <p:cNvSpPr/>
          <p:nvPr/>
        </p:nvSpPr>
        <p:spPr>
          <a:xfrm>
            <a:off x="8654259" y="2324173"/>
            <a:ext cx="76927" cy="28576"/>
          </a:xfrm>
          <a:custGeom>
            <a:avLst/>
            <a:gdLst/>
            <a:ahLst/>
            <a:cxnLst/>
            <a:rect l="l" t="t" r="r" b="b"/>
            <a:pathLst>
              <a:path w="1206" h="448" extrusionOk="0">
                <a:moveTo>
                  <a:pt x="1021" y="0"/>
                </a:moveTo>
                <a:cubicBezTo>
                  <a:pt x="762" y="37"/>
                  <a:pt x="430" y="111"/>
                  <a:pt x="171" y="222"/>
                </a:cubicBezTo>
                <a:cubicBezTo>
                  <a:pt x="0" y="256"/>
                  <a:pt x="82" y="448"/>
                  <a:pt x="212" y="448"/>
                </a:cubicBezTo>
                <a:cubicBezTo>
                  <a:pt x="222" y="448"/>
                  <a:pt x="233" y="447"/>
                  <a:pt x="245" y="444"/>
                </a:cubicBezTo>
                <a:cubicBezTo>
                  <a:pt x="577" y="370"/>
                  <a:pt x="910" y="259"/>
                  <a:pt x="1206" y="222"/>
                </a:cubicBezTo>
                <a:lnTo>
                  <a:pt x="1021"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5" name="Google Shape;505;p33"/>
          <p:cNvSpPr/>
          <p:nvPr/>
        </p:nvSpPr>
        <p:spPr>
          <a:xfrm>
            <a:off x="8480889" y="2293494"/>
            <a:ext cx="231481" cy="120175"/>
          </a:xfrm>
          <a:custGeom>
            <a:avLst/>
            <a:gdLst/>
            <a:ahLst/>
            <a:cxnLst/>
            <a:rect l="l" t="t" r="r" b="b"/>
            <a:pathLst>
              <a:path w="3629" h="1884" extrusionOk="0">
                <a:moveTo>
                  <a:pt x="3443" y="1"/>
                </a:moveTo>
                <a:cubicBezTo>
                  <a:pt x="2186" y="185"/>
                  <a:pt x="1040" y="740"/>
                  <a:pt x="116" y="1664"/>
                </a:cubicBezTo>
                <a:cubicBezTo>
                  <a:pt x="0" y="1751"/>
                  <a:pt x="88" y="1883"/>
                  <a:pt x="203" y="1883"/>
                </a:cubicBezTo>
                <a:cubicBezTo>
                  <a:pt x="235" y="1883"/>
                  <a:pt x="269" y="1873"/>
                  <a:pt x="301" y="1849"/>
                </a:cubicBezTo>
                <a:cubicBezTo>
                  <a:pt x="1225" y="962"/>
                  <a:pt x="2371" y="407"/>
                  <a:pt x="3628" y="222"/>
                </a:cubicBezTo>
                <a:lnTo>
                  <a:pt x="3443"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6" name="Google Shape;506;p33"/>
          <p:cNvSpPr/>
          <p:nvPr/>
        </p:nvSpPr>
        <p:spPr>
          <a:xfrm>
            <a:off x="8377429" y="2431846"/>
            <a:ext cx="87324" cy="335455"/>
          </a:xfrm>
          <a:custGeom>
            <a:avLst/>
            <a:gdLst/>
            <a:ahLst/>
            <a:cxnLst/>
            <a:rect l="l" t="t" r="r" b="b"/>
            <a:pathLst>
              <a:path w="1369" h="5259" extrusionOk="0">
                <a:moveTo>
                  <a:pt x="1171" y="0"/>
                </a:moveTo>
                <a:cubicBezTo>
                  <a:pt x="1126" y="0"/>
                  <a:pt x="1085" y="25"/>
                  <a:pt x="1072" y="87"/>
                </a:cubicBezTo>
                <a:cubicBezTo>
                  <a:pt x="296" y="1603"/>
                  <a:pt x="0" y="3377"/>
                  <a:pt x="259" y="5152"/>
                </a:cubicBezTo>
                <a:cubicBezTo>
                  <a:pt x="274" y="5226"/>
                  <a:pt x="319" y="5259"/>
                  <a:pt x="368" y="5259"/>
                </a:cubicBezTo>
                <a:cubicBezTo>
                  <a:pt x="439" y="5259"/>
                  <a:pt x="518" y="5188"/>
                  <a:pt x="518" y="5078"/>
                </a:cubicBezTo>
                <a:cubicBezTo>
                  <a:pt x="296" y="3414"/>
                  <a:pt x="555" y="1713"/>
                  <a:pt x="1294" y="198"/>
                </a:cubicBezTo>
                <a:cubicBezTo>
                  <a:pt x="1368" y="99"/>
                  <a:pt x="1261" y="0"/>
                  <a:pt x="117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7" name="Google Shape;507;p33"/>
          <p:cNvSpPr/>
          <p:nvPr/>
        </p:nvSpPr>
        <p:spPr>
          <a:xfrm>
            <a:off x="8402877" y="2283797"/>
            <a:ext cx="211899" cy="164187"/>
          </a:xfrm>
          <a:custGeom>
            <a:avLst/>
            <a:gdLst/>
            <a:ahLst/>
            <a:cxnLst/>
            <a:rect l="l" t="t" r="r" b="b"/>
            <a:pathLst>
              <a:path w="3322" h="2574" extrusionOk="0">
                <a:moveTo>
                  <a:pt x="3110" y="1"/>
                </a:moveTo>
                <a:cubicBezTo>
                  <a:pt x="3099" y="1"/>
                  <a:pt x="3088" y="2"/>
                  <a:pt x="3077" y="5"/>
                </a:cubicBezTo>
                <a:cubicBezTo>
                  <a:pt x="1820" y="374"/>
                  <a:pt x="710" y="1225"/>
                  <a:pt x="82" y="2371"/>
                </a:cubicBezTo>
                <a:cubicBezTo>
                  <a:pt x="0" y="2452"/>
                  <a:pt x="79" y="2574"/>
                  <a:pt x="170" y="2574"/>
                </a:cubicBezTo>
                <a:cubicBezTo>
                  <a:pt x="203" y="2574"/>
                  <a:pt x="237" y="2558"/>
                  <a:pt x="267" y="2519"/>
                </a:cubicBezTo>
                <a:cubicBezTo>
                  <a:pt x="895" y="1410"/>
                  <a:pt x="1930" y="633"/>
                  <a:pt x="3150" y="263"/>
                </a:cubicBezTo>
                <a:cubicBezTo>
                  <a:pt x="3321" y="195"/>
                  <a:pt x="3240" y="1"/>
                  <a:pt x="311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8" name="Google Shape;508;p33"/>
          <p:cNvSpPr/>
          <p:nvPr/>
        </p:nvSpPr>
        <p:spPr>
          <a:xfrm>
            <a:off x="8635634" y="2260453"/>
            <a:ext cx="53135" cy="24495"/>
          </a:xfrm>
          <a:custGeom>
            <a:avLst/>
            <a:gdLst/>
            <a:ahLst/>
            <a:cxnLst/>
            <a:rect l="l" t="t" r="r" b="b"/>
            <a:pathLst>
              <a:path w="833" h="384" extrusionOk="0">
                <a:moveTo>
                  <a:pt x="648" y="1"/>
                </a:moveTo>
                <a:cubicBezTo>
                  <a:pt x="463" y="75"/>
                  <a:pt x="315" y="112"/>
                  <a:pt x="130" y="149"/>
                </a:cubicBezTo>
                <a:cubicBezTo>
                  <a:pt x="0" y="181"/>
                  <a:pt x="70" y="384"/>
                  <a:pt x="188" y="384"/>
                </a:cubicBezTo>
                <a:cubicBezTo>
                  <a:pt x="205" y="384"/>
                  <a:pt x="223" y="380"/>
                  <a:pt x="241" y="371"/>
                </a:cubicBezTo>
                <a:lnTo>
                  <a:pt x="832" y="260"/>
                </a:lnTo>
                <a:lnTo>
                  <a:pt x="64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9" name="Google Shape;509;p33"/>
          <p:cNvSpPr/>
          <p:nvPr/>
        </p:nvSpPr>
        <p:spPr>
          <a:xfrm>
            <a:off x="8426352" y="2225113"/>
            <a:ext cx="238817" cy="124576"/>
          </a:xfrm>
          <a:custGeom>
            <a:avLst/>
            <a:gdLst/>
            <a:ahLst/>
            <a:cxnLst/>
            <a:rect l="l" t="t" r="r" b="b"/>
            <a:pathLst>
              <a:path w="3744" h="1953" extrusionOk="0">
                <a:moveTo>
                  <a:pt x="3559" y="0"/>
                </a:moveTo>
                <a:cubicBezTo>
                  <a:pt x="2302" y="333"/>
                  <a:pt x="1156" y="888"/>
                  <a:pt x="121" y="1664"/>
                </a:cubicBezTo>
                <a:cubicBezTo>
                  <a:pt x="1" y="1784"/>
                  <a:pt x="100" y="1953"/>
                  <a:pt x="220" y="1953"/>
                </a:cubicBezTo>
                <a:cubicBezTo>
                  <a:pt x="248" y="1953"/>
                  <a:pt x="278" y="1944"/>
                  <a:pt x="305" y="1923"/>
                </a:cubicBezTo>
                <a:cubicBezTo>
                  <a:pt x="1341" y="1110"/>
                  <a:pt x="2487" y="555"/>
                  <a:pt x="3744" y="259"/>
                </a:cubicBezTo>
                <a:lnTo>
                  <a:pt x="3559"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0" name="Google Shape;510;p33"/>
          <p:cNvSpPr/>
          <p:nvPr/>
        </p:nvSpPr>
        <p:spPr>
          <a:xfrm>
            <a:off x="8477699" y="2201514"/>
            <a:ext cx="168588" cy="70229"/>
          </a:xfrm>
          <a:custGeom>
            <a:avLst/>
            <a:gdLst/>
            <a:ahLst/>
            <a:cxnLst/>
            <a:rect l="l" t="t" r="r" b="b"/>
            <a:pathLst>
              <a:path w="2643" h="1101" extrusionOk="0">
                <a:moveTo>
                  <a:pt x="2458" y="1"/>
                </a:moveTo>
                <a:cubicBezTo>
                  <a:pt x="1682" y="259"/>
                  <a:pt x="905" y="518"/>
                  <a:pt x="92" y="851"/>
                </a:cubicBezTo>
                <a:cubicBezTo>
                  <a:pt x="0" y="912"/>
                  <a:pt x="35" y="1100"/>
                  <a:pt x="155" y="1100"/>
                </a:cubicBezTo>
                <a:cubicBezTo>
                  <a:pt x="179" y="1100"/>
                  <a:pt x="208" y="1092"/>
                  <a:pt x="240" y="1073"/>
                </a:cubicBezTo>
                <a:cubicBezTo>
                  <a:pt x="1016" y="703"/>
                  <a:pt x="1793" y="444"/>
                  <a:pt x="2643" y="259"/>
                </a:cubicBezTo>
                <a:lnTo>
                  <a:pt x="245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1" name="Google Shape;511;p33"/>
          <p:cNvSpPr/>
          <p:nvPr/>
        </p:nvSpPr>
        <p:spPr>
          <a:xfrm>
            <a:off x="8543209" y="2175617"/>
            <a:ext cx="81903" cy="35657"/>
          </a:xfrm>
          <a:custGeom>
            <a:avLst/>
            <a:gdLst/>
            <a:ahLst/>
            <a:cxnLst/>
            <a:rect l="l" t="t" r="r" b="b"/>
            <a:pathLst>
              <a:path w="1284" h="559" extrusionOk="0">
                <a:moveTo>
                  <a:pt x="1098" y="0"/>
                </a:moveTo>
                <a:cubicBezTo>
                  <a:pt x="766" y="111"/>
                  <a:pt x="470" y="185"/>
                  <a:pt x="137" y="333"/>
                </a:cubicBezTo>
                <a:cubicBezTo>
                  <a:pt x="1" y="367"/>
                  <a:pt x="85" y="559"/>
                  <a:pt x="215" y="559"/>
                </a:cubicBezTo>
                <a:cubicBezTo>
                  <a:pt x="226" y="559"/>
                  <a:pt x="237" y="557"/>
                  <a:pt x="248" y="555"/>
                </a:cubicBezTo>
                <a:cubicBezTo>
                  <a:pt x="544" y="407"/>
                  <a:pt x="914" y="333"/>
                  <a:pt x="1283" y="222"/>
                </a:cubicBezTo>
                <a:lnTo>
                  <a:pt x="1098"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2" name="Google Shape;512;p33"/>
          <p:cNvSpPr/>
          <p:nvPr/>
        </p:nvSpPr>
        <p:spPr>
          <a:xfrm>
            <a:off x="8596724" y="2149655"/>
            <a:ext cx="9504" cy="11864"/>
          </a:xfrm>
          <a:custGeom>
            <a:avLst/>
            <a:gdLst/>
            <a:ahLst/>
            <a:cxnLst/>
            <a:rect l="l" t="t" r="r" b="b"/>
            <a:pathLst>
              <a:path w="149" h="186" extrusionOk="0">
                <a:moveTo>
                  <a:pt x="38" y="0"/>
                </a:moveTo>
                <a:lnTo>
                  <a:pt x="38" y="0"/>
                </a:lnTo>
                <a:cubicBezTo>
                  <a:pt x="1" y="74"/>
                  <a:pt x="38" y="185"/>
                  <a:pt x="148" y="185"/>
                </a:cubicBezTo>
                <a:lnTo>
                  <a:pt x="38"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3" name="Google Shape;513;p33"/>
          <p:cNvSpPr/>
          <p:nvPr/>
        </p:nvSpPr>
        <p:spPr>
          <a:xfrm>
            <a:off x="8463887" y="1530950"/>
            <a:ext cx="3189124" cy="2611893"/>
          </a:xfrm>
          <a:custGeom>
            <a:avLst/>
            <a:gdLst/>
            <a:ahLst/>
            <a:cxnLst/>
            <a:rect l="l" t="t" r="r" b="b"/>
            <a:pathLst>
              <a:path w="49431" h="40484" extrusionOk="0">
                <a:moveTo>
                  <a:pt x="14382" y="703"/>
                </a:moveTo>
                <a:lnTo>
                  <a:pt x="14382" y="703"/>
                </a:lnTo>
                <a:cubicBezTo>
                  <a:pt x="14378" y="705"/>
                  <a:pt x="13861" y="963"/>
                  <a:pt x="13051" y="1369"/>
                </a:cubicBezTo>
                <a:cubicBezTo>
                  <a:pt x="12164" y="1775"/>
                  <a:pt x="10944" y="2367"/>
                  <a:pt x="9465" y="3069"/>
                </a:cubicBezTo>
                <a:cubicBezTo>
                  <a:pt x="7986" y="3772"/>
                  <a:pt x="6285" y="4585"/>
                  <a:pt x="4437" y="5472"/>
                </a:cubicBezTo>
                <a:cubicBezTo>
                  <a:pt x="3513" y="5879"/>
                  <a:pt x="2551" y="6360"/>
                  <a:pt x="1553" y="6803"/>
                </a:cubicBezTo>
                <a:lnTo>
                  <a:pt x="1183" y="6988"/>
                </a:lnTo>
                <a:cubicBezTo>
                  <a:pt x="1146" y="7062"/>
                  <a:pt x="1109" y="7136"/>
                  <a:pt x="1109" y="7173"/>
                </a:cubicBezTo>
                <a:cubicBezTo>
                  <a:pt x="1109" y="7173"/>
                  <a:pt x="1109" y="7247"/>
                  <a:pt x="1146" y="7247"/>
                </a:cubicBezTo>
                <a:lnTo>
                  <a:pt x="1183" y="7321"/>
                </a:lnTo>
                <a:lnTo>
                  <a:pt x="1331" y="7506"/>
                </a:lnTo>
                <a:lnTo>
                  <a:pt x="1553" y="7839"/>
                </a:lnTo>
                <a:cubicBezTo>
                  <a:pt x="1886" y="8282"/>
                  <a:pt x="2219" y="8726"/>
                  <a:pt x="2551" y="9169"/>
                </a:cubicBezTo>
                <a:cubicBezTo>
                  <a:pt x="3808" y="10944"/>
                  <a:pt x="5065" y="12719"/>
                  <a:pt x="6248" y="14382"/>
                </a:cubicBezTo>
                <a:cubicBezTo>
                  <a:pt x="7394" y="16046"/>
                  <a:pt x="8504" y="17636"/>
                  <a:pt x="9465" y="18967"/>
                </a:cubicBezTo>
                <a:cubicBezTo>
                  <a:pt x="10389" y="20298"/>
                  <a:pt x="11202" y="21407"/>
                  <a:pt x="11720" y="22183"/>
                </a:cubicBezTo>
                <a:cubicBezTo>
                  <a:pt x="12312" y="22997"/>
                  <a:pt x="12570" y="23440"/>
                  <a:pt x="12570" y="23440"/>
                </a:cubicBezTo>
                <a:cubicBezTo>
                  <a:pt x="12570" y="23440"/>
                  <a:pt x="12238" y="23033"/>
                  <a:pt x="11683" y="22257"/>
                </a:cubicBezTo>
                <a:cubicBezTo>
                  <a:pt x="11128" y="21481"/>
                  <a:pt x="10315" y="20409"/>
                  <a:pt x="9317" y="19078"/>
                </a:cubicBezTo>
                <a:cubicBezTo>
                  <a:pt x="8356" y="17710"/>
                  <a:pt x="7247" y="16194"/>
                  <a:pt x="6064" y="14530"/>
                </a:cubicBezTo>
                <a:cubicBezTo>
                  <a:pt x="4843" y="12867"/>
                  <a:pt x="3586" y="11129"/>
                  <a:pt x="2292" y="9354"/>
                </a:cubicBezTo>
                <a:cubicBezTo>
                  <a:pt x="1997" y="8911"/>
                  <a:pt x="1664" y="8467"/>
                  <a:pt x="1368" y="8023"/>
                </a:cubicBezTo>
                <a:lnTo>
                  <a:pt x="1146" y="7691"/>
                </a:lnTo>
                <a:lnTo>
                  <a:pt x="999" y="7506"/>
                </a:lnTo>
                <a:lnTo>
                  <a:pt x="962" y="7395"/>
                </a:lnTo>
                <a:cubicBezTo>
                  <a:pt x="925" y="7358"/>
                  <a:pt x="925" y="7321"/>
                  <a:pt x="925" y="7284"/>
                </a:cubicBezTo>
                <a:cubicBezTo>
                  <a:pt x="851" y="7099"/>
                  <a:pt x="925" y="6877"/>
                  <a:pt x="1072" y="6766"/>
                </a:cubicBezTo>
                <a:lnTo>
                  <a:pt x="1442" y="6582"/>
                </a:lnTo>
                <a:cubicBezTo>
                  <a:pt x="2403" y="6138"/>
                  <a:pt x="3365" y="5694"/>
                  <a:pt x="4289" y="5251"/>
                </a:cubicBezTo>
                <a:cubicBezTo>
                  <a:pt x="6137" y="4400"/>
                  <a:pt x="7912" y="3587"/>
                  <a:pt x="9391" y="2921"/>
                </a:cubicBezTo>
                <a:cubicBezTo>
                  <a:pt x="10870" y="2256"/>
                  <a:pt x="12127" y="1701"/>
                  <a:pt x="12977" y="1332"/>
                </a:cubicBezTo>
                <a:cubicBezTo>
                  <a:pt x="13861" y="963"/>
                  <a:pt x="14378" y="705"/>
                  <a:pt x="14382" y="703"/>
                </a:cubicBezTo>
                <a:close/>
                <a:moveTo>
                  <a:pt x="29392" y="19817"/>
                </a:moveTo>
                <a:cubicBezTo>
                  <a:pt x="30612" y="20039"/>
                  <a:pt x="33422" y="21740"/>
                  <a:pt x="36379" y="23736"/>
                </a:cubicBezTo>
                <a:lnTo>
                  <a:pt x="35529" y="23884"/>
                </a:lnTo>
                <a:cubicBezTo>
                  <a:pt x="33237" y="24180"/>
                  <a:pt x="30797" y="24549"/>
                  <a:pt x="28320" y="24919"/>
                </a:cubicBezTo>
                <a:cubicBezTo>
                  <a:pt x="25917" y="25252"/>
                  <a:pt x="23440" y="25621"/>
                  <a:pt x="21185" y="25991"/>
                </a:cubicBezTo>
                <a:lnTo>
                  <a:pt x="20186" y="26139"/>
                </a:lnTo>
                <a:cubicBezTo>
                  <a:pt x="20075" y="26102"/>
                  <a:pt x="19928" y="25991"/>
                  <a:pt x="19780" y="25954"/>
                </a:cubicBezTo>
                <a:cubicBezTo>
                  <a:pt x="19410" y="25769"/>
                  <a:pt x="19003" y="25621"/>
                  <a:pt x="18634" y="25474"/>
                </a:cubicBezTo>
                <a:lnTo>
                  <a:pt x="18634" y="25474"/>
                </a:lnTo>
                <a:cubicBezTo>
                  <a:pt x="19003" y="25658"/>
                  <a:pt x="19410" y="25806"/>
                  <a:pt x="19780" y="25991"/>
                </a:cubicBezTo>
                <a:cubicBezTo>
                  <a:pt x="19891" y="26028"/>
                  <a:pt x="19964" y="26065"/>
                  <a:pt x="20112" y="26139"/>
                </a:cubicBezTo>
                <a:cubicBezTo>
                  <a:pt x="19706" y="26176"/>
                  <a:pt x="19262" y="26250"/>
                  <a:pt x="18892" y="26324"/>
                </a:cubicBezTo>
                <a:cubicBezTo>
                  <a:pt x="18781" y="26250"/>
                  <a:pt x="18634" y="26213"/>
                  <a:pt x="18486" y="26139"/>
                </a:cubicBezTo>
                <a:lnTo>
                  <a:pt x="18301" y="25326"/>
                </a:lnTo>
                <a:lnTo>
                  <a:pt x="29392" y="19817"/>
                </a:lnTo>
                <a:close/>
                <a:moveTo>
                  <a:pt x="12533" y="24143"/>
                </a:moveTo>
                <a:cubicBezTo>
                  <a:pt x="12533" y="24143"/>
                  <a:pt x="12533" y="24217"/>
                  <a:pt x="12570" y="24364"/>
                </a:cubicBezTo>
                <a:cubicBezTo>
                  <a:pt x="12570" y="24512"/>
                  <a:pt x="12681" y="24697"/>
                  <a:pt x="12718" y="24919"/>
                </a:cubicBezTo>
                <a:cubicBezTo>
                  <a:pt x="12755" y="25030"/>
                  <a:pt x="12792" y="25141"/>
                  <a:pt x="12866" y="25289"/>
                </a:cubicBezTo>
                <a:cubicBezTo>
                  <a:pt x="12903" y="25437"/>
                  <a:pt x="12977" y="25511"/>
                  <a:pt x="13051" y="25658"/>
                </a:cubicBezTo>
                <a:cubicBezTo>
                  <a:pt x="13125" y="25806"/>
                  <a:pt x="13162" y="25880"/>
                  <a:pt x="13273" y="26028"/>
                </a:cubicBezTo>
                <a:lnTo>
                  <a:pt x="13421" y="26213"/>
                </a:lnTo>
                <a:cubicBezTo>
                  <a:pt x="13458" y="26250"/>
                  <a:pt x="13495" y="26324"/>
                  <a:pt x="13569" y="26361"/>
                </a:cubicBezTo>
                <a:cubicBezTo>
                  <a:pt x="13679" y="26435"/>
                  <a:pt x="13827" y="26546"/>
                  <a:pt x="13938" y="26583"/>
                </a:cubicBezTo>
                <a:cubicBezTo>
                  <a:pt x="13994" y="26573"/>
                  <a:pt x="14042" y="26569"/>
                  <a:pt x="14086" y="26569"/>
                </a:cubicBezTo>
                <a:cubicBezTo>
                  <a:pt x="14218" y="26569"/>
                  <a:pt x="14308" y="26610"/>
                  <a:pt x="14419" y="26694"/>
                </a:cubicBezTo>
                <a:cubicBezTo>
                  <a:pt x="14567" y="26731"/>
                  <a:pt x="14715" y="26731"/>
                  <a:pt x="14826" y="26768"/>
                </a:cubicBezTo>
                <a:cubicBezTo>
                  <a:pt x="14973" y="26805"/>
                  <a:pt x="15121" y="26805"/>
                  <a:pt x="15195" y="26805"/>
                </a:cubicBezTo>
                <a:cubicBezTo>
                  <a:pt x="15294" y="26805"/>
                  <a:pt x="15360" y="26837"/>
                  <a:pt x="15425" y="26837"/>
                </a:cubicBezTo>
                <a:cubicBezTo>
                  <a:pt x="15458" y="26837"/>
                  <a:pt x="15491" y="26829"/>
                  <a:pt x="15528" y="26805"/>
                </a:cubicBezTo>
                <a:lnTo>
                  <a:pt x="16009" y="26805"/>
                </a:lnTo>
                <a:cubicBezTo>
                  <a:pt x="16009" y="26805"/>
                  <a:pt x="15898" y="26805"/>
                  <a:pt x="15750" y="26878"/>
                </a:cubicBezTo>
                <a:cubicBezTo>
                  <a:pt x="15713" y="26878"/>
                  <a:pt x="15639" y="26915"/>
                  <a:pt x="15528" y="26915"/>
                </a:cubicBezTo>
                <a:lnTo>
                  <a:pt x="14789" y="26915"/>
                </a:lnTo>
                <a:cubicBezTo>
                  <a:pt x="14641" y="26915"/>
                  <a:pt x="14493" y="26878"/>
                  <a:pt x="14345" y="26805"/>
                </a:cubicBezTo>
                <a:cubicBezTo>
                  <a:pt x="14197" y="26768"/>
                  <a:pt x="14012" y="26731"/>
                  <a:pt x="13864" y="26620"/>
                </a:cubicBezTo>
                <a:cubicBezTo>
                  <a:pt x="13716" y="26546"/>
                  <a:pt x="13569" y="26509"/>
                  <a:pt x="13458" y="26361"/>
                </a:cubicBezTo>
                <a:cubicBezTo>
                  <a:pt x="13421" y="26324"/>
                  <a:pt x="13310" y="26250"/>
                  <a:pt x="13273" y="26176"/>
                </a:cubicBezTo>
                <a:lnTo>
                  <a:pt x="13125" y="26102"/>
                </a:lnTo>
                <a:cubicBezTo>
                  <a:pt x="13088" y="26028"/>
                  <a:pt x="13051" y="25954"/>
                  <a:pt x="12977" y="25880"/>
                </a:cubicBezTo>
                <a:cubicBezTo>
                  <a:pt x="12940" y="25806"/>
                  <a:pt x="12903" y="25769"/>
                  <a:pt x="12866" y="25695"/>
                </a:cubicBezTo>
                <a:cubicBezTo>
                  <a:pt x="12718" y="25437"/>
                  <a:pt x="12607" y="25141"/>
                  <a:pt x="12570" y="24919"/>
                </a:cubicBezTo>
                <a:cubicBezTo>
                  <a:pt x="12496" y="24475"/>
                  <a:pt x="12533" y="24143"/>
                  <a:pt x="12533" y="24143"/>
                </a:cubicBezTo>
                <a:close/>
                <a:moveTo>
                  <a:pt x="47466" y="22802"/>
                </a:moveTo>
                <a:cubicBezTo>
                  <a:pt x="47757" y="22802"/>
                  <a:pt x="47914" y="22812"/>
                  <a:pt x="47914" y="22812"/>
                </a:cubicBezTo>
                <a:cubicBezTo>
                  <a:pt x="47914" y="22812"/>
                  <a:pt x="47656" y="22886"/>
                  <a:pt x="47138" y="22997"/>
                </a:cubicBezTo>
                <a:lnTo>
                  <a:pt x="47138" y="23033"/>
                </a:lnTo>
                <a:lnTo>
                  <a:pt x="47138" y="23514"/>
                </a:lnTo>
                <a:lnTo>
                  <a:pt x="47064" y="24143"/>
                </a:lnTo>
                <a:cubicBezTo>
                  <a:pt x="47064" y="24143"/>
                  <a:pt x="46953" y="23810"/>
                  <a:pt x="46879" y="23551"/>
                </a:cubicBezTo>
                <a:cubicBezTo>
                  <a:pt x="46805" y="23403"/>
                  <a:pt x="46768" y="23255"/>
                  <a:pt x="46694" y="23144"/>
                </a:cubicBezTo>
                <a:lnTo>
                  <a:pt x="46694" y="23070"/>
                </a:lnTo>
                <a:cubicBezTo>
                  <a:pt x="46546" y="23144"/>
                  <a:pt x="46399" y="23144"/>
                  <a:pt x="46251" y="23181"/>
                </a:cubicBezTo>
                <a:cubicBezTo>
                  <a:pt x="45215" y="23329"/>
                  <a:pt x="43663" y="23551"/>
                  <a:pt x="41814" y="23810"/>
                </a:cubicBezTo>
                <a:cubicBezTo>
                  <a:pt x="40890" y="23958"/>
                  <a:pt x="39929" y="24106"/>
                  <a:pt x="38857" y="24291"/>
                </a:cubicBezTo>
                <a:cubicBezTo>
                  <a:pt x="37821" y="24438"/>
                  <a:pt x="36712" y="24623"/>
                  <a:pt x="35529" y="24734"/>
                </a:cubicBezTo>
                <a:cubicBezTo>
                  <a:pt x="33237" y="25067"/>
                  <a:pt x="30834" y="25437"/>
                  <a:pt x="28394" y="25806"/>
                </a:cubicBezTo>
                <a:cubicBezTo>
                  <a:pt x="25917" y="26176"/>
                  <a:pt x="23477" y="26546"/>
                  <a:pt x="21222" y="26915"/>
                </a:cubicBezTo>
                <a:cubicBezTo>
                  <a:pt x="18892" y="27285"/>
                  <a:pt x="16785" y="27618"/>
                  <a:pt x="14936" y="27877"/>
                </a:cubicBezTo>
                <a:cubicBezTo>
                  <a:pt x="13716" y="28062"/>
                  <a:pt x="12607" y="28246"/>
                  <a:pt x="11757" y="28431"/>
                </a:cubicBezTo>
                <a:lnTo>
                  <a:pt x="11757" y="28505"/>
                </a:lnTo>
                <a:lnTo>
                  <a:pt x="11757" y="28949"/>
                </a:lnTo>
                <a:lnTo>
                  <a:pt x="11646" y="29614"/>
                </a:lnTo>
                <a:cubicBezTo>
                  <a:pt x="11646" y="29614"/>
                  <a:pt x="11609" y="29282"/>
                  <a:pt x="11498" y="28986"/>
                </a:cubicBezTo>
                <a:cubicBezTo>
                  <a:pt x="11461" y="28875"/>
                  <a:pt x="11424" y="28727"/>
                  <a:pt x="11387" y="28616"/>
                </a:cubicBezTo>
                <a:cubicBezTo>
                  <a:pt x="11387" y="28616"/>
                  <a:pt x="11387" y="28579"/>
                  <a:pt x="11313" y="28579"/>
                </a:cubicBezTo>
                <a:cubicBezTo>
                  <a:pt x="11055" y="28616"/>
                  <a:pt x="10833" y="28727"/>
                  <a:pt x="10574" y="28764"/>
                </a:cubicBezTo>
                <a:cubicBezTo>
                  <a:pt x="10093" y="28912"/>
                  <a:pt x="9650" y="29060"/>
                  <a:pt x="9391" y="29097"/>
                </a:cubicBezTo>
                <a:cubicBezTo>
                  <a:pt x="9095" y="29171"/>
                  <a:pt x="8910" y="29171"/>
                  <a:pt x="8910" y="29171"/>
                </a:cubicBezTo>
                <a:lnTo>
                  <a:pt x="9021" y="29097"/>
                </a:lnTo>
                <a:cubicBezTo>
                  <a:pt x="9058" y="29060"/>
                  <a:pt x="9169" y="28949"/>
                  <a:pt x="9280" y="28912"/>
                </a:cubicBezTo>
                <a:cubicBezTo>
                  <a:pt x="9576" y="28764"/>
                  <a:pt x="9945" y="28579"/>
                  <a:pt x="10500" y="28431"/>
                </a:cubicBezTo>
                <a:cubicBezTo>
                  <a:pt x="11572" y="28135"/>
                  <a:pt x="13088" y="27840"/>
                  <a:pt x="14900" y="27581"/>
                </a:cubicBezTo>
                <a:cubicBezTo>
                  <a:pt x="16748" y="27248"/>
                  <a:pt x="18855" y="26878"/>
                  <a:pt x="21111" y="26509"/>
                </a:cubicBezTo>
                <a:cubicBezTo>
                  <a:pt x="22294" y="26324"/>
                  <a:pt x="23440" y="26139"/>
                  <a:pt x="24623" y="25954"/>
                </a:cubicBezTo>
                <a:cubicBezTo>
                  <a:pt x="25843" y="25769"/>
                  <a:pt x="27026" y="25584"/>
                  <a:pt x="28283" y="25400"/>
                </a:cubicBezTo>
                <a:cubicBezTo>
                  <a:pt x="30723" y="25030"/>
                  <a:pt x="33200" y="24660"/>
                  <a:pt x="35492" y="24327"/>
                </a:cubicBezTo>
                <a:cubicBezTo>
                  <a:pt x="36638" y="24032"/>
                  <a:pt x="37747" y="23921"/>
                  <a:pt x="38820" y="23736"/>
                </a:cubicBezTo>
                <a:cubicBezTo>
                  <a:pt x="39892" y="23588"/>
                  <a:pt x="40853" y="23440"/>
                  <a:pt x="41777" y="23366"/>
                </a:cubicBezTo>
                <a:cubicBezTo>
                  <a:pt x="43626" y="23144"/>
                  <a:pt x="45142" y="22997"/>
                  <a:pt x="46214" y="22849"/>
                </a:cubicBezTo>
                <a:cubicBezTo>
                  <a:pt x="46750" y="22812"/>
                  <a:pt x="47175" y="22802"/>
                  <a:pt x="47466" y="22802"/>
                </a:cubicBezTo>
                <a:close/>
                <a:moveTo>
                  <a:pt x="40631" y="26657"/>
                </a:moveTo>
                <a:cubicBezTo>
                  <a:pt x="43737" y="28801"/>
                  <a:pt x="46214" y="30723"/>
                  <a:pt x="46214" y="30723"/>
                </a:cubicBezTo>
                <a:lnTo>
                  <a:pt x="45955" y="31537"/>
                </a:lnTo>
                <a:lnTo>
                  <a:pt x="34753" y="38191"/>
                </a:lnTo>
                <a:cubicBezTo>
                  <a:pt x="34753" y="38191"/>
                  <a:pt x="30242" y="32979"/>
                  <a:pt x="23957" y="29060"/>
                </a:cubicBezTo>
                <a:lnTo>
                  <a:pt x="24882" y="28912"/>
                </a:lnTo>
                <a:cubicBezTo>
                  <a:pt x="24993" y="28986"/>
                  <a:pt x="25103" y="29060"/>
                  <a:pt x="25251" y="29134"/>
                </a:cubicBezTo>
                <a:cubicBezTo>
                  <a:pt x="25917" y="29614"/>
                  <a:pt x="26619" y="30058"/>
                  <a:pt x="27322" y="30576"/>
                </a:cubicBezTo>
                <a:cubicBezTo>
                  <a:pt x="28653" y="31537"/>
                  <a:pt x="29984" y="32609"/>
                  <a:pt x="31241" y="33681"/>
                </a:cubicBezTo>
                <a:cubicBezTo>
                  <a:pt x="31906" y="34236"/>
                  <a:pt x="32498" y="34790"/>
                  <a:pt x="33089" y="35345"/>
                </a:cubicBezTo>
                <a:cubicBezTo>
                  <a:pt x="33681" y="35899"/>
                  <a:pt x="34309" y="36491"/>
                  <a:pt x="34901" y="37082"/>
                </a:cubicBezTo>
                <a:lnTo>
                  <a:pt x="34975" y="37193"/>
                </a:lnTo>
                <a:lnTo>
                  <a:pt x="35086" y="37119"/>
                </a:lnTo>
                <a:lnTo>
                  <a:pt x="37747" y="35604"/>
                </a:lnTo>
                <a:lnTo>
                  <a:pt x="40446" y="34088"/>
                </a:lnTo>
                <a:cubicBezTo>
                  <a:pt x="41334" y="33570"/>
                  <a:pt x="42258" y="33053"/>
                  <a:pt x="43108" y="32498"/>
                </a:cubicBezTo>
                <a:cubicBezTo>
                  <a:pt x="43995" y="32017"/>
                  <a:pt x="44883" y="31463"/>
                  <a:pt x="45807" y="30945"/>
                </a:cubicBezTo>
                <a:lnTo>
                  <a:pt x="45807" y="30945"/>
                </a:lnTo>
                <a:cubicBezTo>
                  <a:pt x="44883" y="31389"/>
                  <a:pt x="43995" y="31906"/>
                  <a:pt x="43071" y="32387"/>
                </a:cubicBezTo>
                <a:cubicBezTo>
                  <a:pt x="42147" y="32831"/>
                  <a:pt x="41260" y="33348"/>
                  <a:pt x="40335" y="33866"/>
                </a:cubicBezTo>
                <a:lnTo>
                  <a:pt x="37636" y="35345"/>
                </a:lnTo>
                <a:lnTo>
                  <a:pt x="35049" y="36750"/>
                </a:lnTo>
                <a:cubicBezTo>
                  <a:pt x="34494" y="36158"/>
                  <a:pt x="33939" y="35604"/>
                  <a:pt x="33311" y="35086"/>
                </a:cubicBezTo>
                <a:cubicBezTo>
                  <a:pt x="32719" y="34531"/>
                  <a:pt x="32091" y="33940"/>
                  <a:pt x="31425" y="33422"/>
                </a:cubicBezTo>
                <a:cubicBezTo>
                  <a:pt x="30131" y="32313"/>
                  <a:pt x="28837" y="31315"/>
                  <a:pt x="27470" y="30354"/>
                </a:cubicBezTo>
                <a:cubicBezTo>
                  <a:pt x="26767" y="29836"/>
                  <a:pt x="26065" y="29355"/>
                  <a:pt x="25362" y="28949"/>
                </a:cubicBezTo>
                <a:cubicBezTo>
                  <a:pt x="25325" y="28875"/>
                  <a:pt x="25288" y="28875"/>
                  <a:pt x="25251" y="28801"/>
                </a:cubicBezTo>
                <a:lnTo>
                  <a:pt x="40631" y="26657"/>
                </a:lnTo>
                <a:close/>
                <a:moveTo>
                  <a:pt x="19817" y="29651"/>
                </a:moveTo>
                <a:lnTo>
                  <a:pt x="20963" y="30428"/>
                </a:lnTo>
                <a:lnTo>
                  <a:pt x="25399" y="33533"/>
                </a:lnTo>
                <a:lnTo>
                  <a:pt x="34161" y="39744"/>
                </a:lnTo>
                <a:lnTo>
                  <a:pt x="37673" y="37674"/>
                </a:lnTo>
                <a:lnTo>
                  <a:pt x="41260" y="35604"/>
                </a:lnTo>
                <a:lnTo>
                  <a:pt x="44883" y="33533"/>
                </a:lnTo>
                <a:lnTo>
                  <a:pt x="48469" y="31426"/>
                </a:lnTo>
                <a:lnTo>
                  <a:pt x="44883" y="33607"/>
                </a:lnTo>
                <a:lnTo>
                  <a:pt x="41334" y="35751"/>
                </a:lnTo>
                <a:lnTo>
                  <a:pt x="37747" y="37859"/>
                </a:lnTo>
                <a:lnTo>
                  <a:pt x="34161" y="40003"/>
                </a:lnTo>
                <a:lnTo>
                  <a:pt x="34050" y="40040"/>
                </a:lnTo>
                <a:lnTo>
                  <a:pt x="34013" y="40003"/>
                </a:lnTo>
                <a:cubicBezTo>
                  <a:pt x="31056" y="37896"/>
                  <a:pt x="28135" y="35788"/>
                  <a:pt x="25251" y="33718"/>
                </a:cubicBezTo>
                <a:lnTo>
                  <a:pt x="20889" y="30502"/>
                </a:lnTo>
                <a:lnTo>
                  <a:pt x="19706" y="29651"/>
                </a:lnTo>
                <a:close/>
                <a:moveTo>
                  <a:pt x="14382" y="1"/>
                </a:moveTo>
                <a:cubicBezTo>
                  <a:pt x="14308" y="1"/>
                  <a:pt x="14308" y="1"/>
                  <a:pt x="14271" y="75"/>
                </a:cubicBezTo>
                <a:lnTo>
                  <a:pt x="222" y="6545"/>
                </a:lnTo>
                <a:cubicBezTo>
                  <a:pt x="185" y="6545"/>
                  <a:pt x="185" y="6582"/>
                  <a:pt x="148" y="6582"/>
                </a:cubicBezTo>
                <a:cubicBezTo>
                  <a:pt x="74" y="6582"/>
                  <a:pt x="74" y="6618"/>
                  <a:pt x="74" y="6618"/>
                </a:cubicBezTo>
                <a:cubicBezTo>
                  <a:pt x="37" y="6692"/>
                  <a:pt x="37" y="6729"/>
                  <a:pt x="0" y="6766"/>
                </a:cubicBezTo>
                <a:lnTo>
                  <a:pt x="0" y="6877"/>
                </a:lnTo>
                <a:lnTo>
                  <a:pt x="0" y="6951"/>
                </a:lnTo>
                <a:cubicBezTo>
                  <a:pt x="0" y="7025"/>
                  <a:pt x="0" y="7099"/>
                  <a:pt x="37" y="7136"/>
                </a:cubicBezTo>
                <a:lnTo>
                  <a:pt x="12164" y="23995"/>
                </a:lnTo>
                <a:lnTo>
                  <a:pt x="12164" y="24106"/>
                </a:lnTo>
                <a:lnTo>
                  <a:pt x="12164" y="24364"/>
                </a:lnTo>
                <a:lnTo>
                  <a:pt x="12164" y="24512"/>
                </a:lnTo>
                <a:cubicBezTo>
                  <a:pt x="12201" y="25067"/>
                  <a:pt x="12386" y="25880"/>
                  <a:pt x="12940" y="26546"/>
                </a:cubicBezTo>
                <a:cubicBezTo>
                  <a:pt x="12977" y="26657"/>
                  <a:pt x="13088" y="26694"/>
                  <a:pt x="13125" y="26731"/>
                </a:cubicBezTo>
                <a:cubicBezTo>
                  <a:pt x="13236" y="26841"/>
                  <a:pt x="13310" y="26878"/>
                  <a:pt x="13421" y="26952"/>
                </a:cubicBezTo>
                <a:cubicBezTo>
                  <a:pt x="13458" y="27026"/>
                  <a:pt x="13495" y="27026"/>
                  <a:pt x="13606" y="27063"/>
                </a:cubicBezTo>
                <a:cubicBezTo>
                  <a:pt x="13643" y="27100"/>
                  <a:pt x="13679" y="27100"/>
                  <a:pt x="13790" y="27137"/>
                </a:cubicBezTo>
                <a:cubicBezTo>
                  <a:pt x="13643" y="27137"/>
                  <a:pt x="13532" y="27211"/>
                  <a:pt x="13421" y="27211"/>
                </a:cubicBezTo>
                <a:cubicBezTo>
                  <a:pt x="13273" y="27211"/>
                  <a:pt x="13162" y="27248"/>
                  <a:pt x="13051" y="27248"/>
                </a:cubicBezTo>
                <a:lnTo>
                  <a:pt x="12349" y="27396"/>
                </a:lnTo>
                <a:cubicBezTo>
                  <a:pt x="11609" y="27507"/>
                  <a:pt x="10944" y="27692"/>
                  <a:pt x="10463" y="27877"/>
                </a:cubicBezTo>
                <a:cubicBezTo>
                  <a:pt x="9391" y="28246"/>
                  <a:pt x="8836" y="28579"/>
                  <a:pt x="8836" y="28579"/>
                </a:cubicBezTo>
                <a:cubicBezTo>
                  <a:pt x="8725" y="28616"/>
                  <a:pt x="8651" y="28727"/>
                  <a:pt x="8614" y="28838"/>
                </a:cubicBezTo>
                <a:cubicBezTo>
                  <a:pt x="8614" y="28912"/>
                  <a:pt x="8541" y="28949"/>
                  <a:pt x="8541" y="28986"/>
                </a:cubicBezTo>
                <a:cubicBezTo>
                  <a:pt x="8504" y="29208"/>
                  <a:pt x="8614" y="29466"/>
                  <a:pt x="8799" y="29577"/>
                </a:cubicBezTo>
                <a:cubicBezTo>
                  <a:pt x="8836" y="29651"/>
                  <a:pt x="8910" y="29688"/>
                  <a:pt x="9021" y="29688"/>
                </a:cubicBezTo>
                <a:cubicBezTo>
                  <a:pt x="9021" y="29688"/>
                  <a:pt x="9206" y="29725"/>
                  <a:pt x="9613" y="29762"/>
                </a:cubicBezTo>
                <a:cubicBezTo>
                  <a:pt x="9835" y="29836"/>
                  <a:pt x="10093" y="29836"/>
                  <a:pt x="10389" y="29873"/>
                </a:cubicBezTo>
                <a:lnTo>
                  <a:pt x="12349" y="29873"/>
                </a:lnTo>
                <a:cubicBezTo>
                  <a:pt x="12459" y="29873"/>
                  <a:pt x="12607" y="29873"/>
                  <a:pt x="12718" y="29836"/>
                </a:cubicBezTo>
                <a:cubicBezTo>
                  <a:pt x="13273" y="29799"/>
                  <a:pt x="13901" y="29688"/>
                  <a:pt x="14567" y="29614"/>
                </a:cubicBezTo>
                <a:cubicBezTo>
                  <a:pt x="14789" y="29540"/>
                  <a:pt x="15010" y="29540"/>
                  <a:pt x="15232" y="29503"/>
                </a:cubicBezTo>
                <a:cubicBezTo>
                  <a:pt x="15935" y="29392"/>
                  <a:pt x="16674" y="29319"/>
                  <a:pt x="17414" y="29245"/>
                </a:cubicBezTo>
                <a:cubicBezTo>
                  <a:pt x="17709" y="29171"/>
                  <a:pt x="17931" y="29134"/>
                  <a:pt x="18190" y="29134"/>
                </a:cubicBezTo>
                <a:lnTo>
                  <a:pt x="33792" y="40447"/>
                </a:lnTo>
                <a:cubicBezTo>
                  <a:pt x="33829" y="40447"/>
                  <a:pt x="33829" y="40484"/>
                  <a:pt x="33865" y="40484"/>
                </a:cubicBezTo>
                <a:lnTo>
                  <a:pt x="34013" y="40484"/>
                </a:lnTo>
                <a:cubicBezTo>
                  <a:pt x="34124" y="40484"/>
                  <a:pt x="34161" y="40484"/>
                  <a:pt x="34235" y="40447"/>
                </a:cubicBezTo>
                <a:lnTo>
                  <a:pt x="41444" y="36084"/>
                </a:lnTo>
                <a:lnTo>
                  <a:pt x="48654" y="31685"/>
                </a:lnTo>
                <a:cubicBezTo>
                  <a:pt x="48728" y="31685"/>
                  <a:pt x="48728" y="31648"/>
                  <a:pt x="48765" y="31648"/>
                </a:cubicBezTo>
                <a:cubicBezTo>
                  <a:pt x="48802" y="31574"/>
                  <a:pt x="48839" y="31537"/>
                  <a:pt x="48839" y="31463"/>
                </a:cubicBezTo>
                <a:lnTo>
                  <a:pt x="48839" y="31352"/>
                </a:lnTo>
                <a:cubicBezTo>
                  <a:pt x="48839" y="31241"/>
                  <a:pt x="48839" y="31204"/>
                  <a:pt x="48802" y="31167"/>
                </a:cubicBezTo>
                <a:cubicBezTo>
                  <a:pt x="48802" y="31130"/>
                  <a:pt x="48765" y="31130"/>
                  <a:pt x="48765" y="31056"/>
                </a:cubicBezTo>
                <a:cubicBezTo>
                  <a:pt x="48765" y="31019"/>
                  <a:pt x="48728" y="31019"/>
                  <a:pt x="48654" y="31019"/>
                </a:cubicBezTo>
                <a:lnTo>
                  <a:pt x="46029" y="29282"/>
                </a:lnTo>
                <a:lnTo>
                  <a:pt x="40816" y="25806"/>
                </a:lnTo>
                <a:cubicBezTo>
                  <a:pt x="41038" y="25769"/>
                  <a:pt x="41334" y="25695"/>
                  <a:pt x="41555" y="25658"/>
                </a:cubicBezTo>
                <a:lnTo>
                  <a:pt x="42258" y="25548"/>
                </a:lnTo>
                <a:cubicBezTo>
                  <a:pt x="44106" y="25252"/>
                  <a:pt x="45622" y="24956"/>
                  <a:pt x="46694" y="24808"/>
                </a:cubicBezTo>
                <a:cubicBezTo>
                  <a:pt x="46879" y="24734"/>
                  <a:pt x="47064" y="24734"/>
                  <a:pt x="47249" y="24697"/>
                </a:cubicBezTo>
                <a:cubicBezTo>
                  <a:pt x="47434" y="24660"/>
                  <a:pt x="47545" y="24660"/>
                  <a:pt x="47693" y="24623"/>
                </a:cubicBezTo>
                <a:cubicBezTo>
                  <a:pt x="47803" y="24623"/>
                  <a:pt x="47877" y="24549"/>
                  <a:pt x="47914" y="24549"/>
                </a:cubicBezTo>
                <a:cubicBezTo>
                  <a:pt x="48210" y="24512"/>
                  <a:pt x="48395" y="24475"/>
                  <a:pt x="48395" y="24475"/>
                </a:cubicBezTo>
                <a:cubicBezTo>
                  <a:pt x="48728" y="24438"/>
                  <a:pt x="48987" y="24254"/>
                  <a:pt x="49171" y="23995"/>
                </a:cubicBezTo>
                <a:cubicBezTo>
                  <a:pt x="49208" y="23958"/>
                  <a:pt x="49208" y="23921"/>
                  <a:pt x="49245" y="23884"/>
                </a:cubicBezTo>
                <a:cubicBezTo>
                  <a:pt x="49319" y="23810"/>
                  <a:pt x="49319" y="23773"/>
                  <a:pt x="49356" y="23699"/>
                </a:cubicBezTo>
                <a:cubicBezTo>
                  <a:pt x="49393" y="23588"/>
                  <a:pt x="49393" y="23440"/>
                  <a:pt x="49430" y="23366"/>
                </a:cubicBezTo>
                <a:lnTo>
                  <a:pt x="49430" y="23107"/>
                </a:lnTo>
                <a:cubicBezTo>
                  <a:pt x="49430" y="22997"/>
                  <a:pt x="49393" y="22849"/>
                  <a:pt x="49319" y="22701"/>
                </a:cubicBezTo>
                <a:cubicBezTo>
                  <a:pt x="49319" y="22664"/>
                  <a:pt x="49245" y="22664"/>
                  <a:pt x="49245" y="22627"/>
                </a:cubicBezTo>
                <a:cubicBezTo>
                  <a:pt x="49171" y="22479"/>
                  <a:pt x="49023" y="22331"/>
                  <a:pt x="48839" y="22257"/>
                </a:cubicBezTo>
                <a:cubicBezTo>
                  <a:pt x="48802" y="22183"/>
                  <a:pt x="48765" y="22183"/>
                  <a:pt x="48691" y="22146"/>
                </a:cubicBezTo>
                <a:cubicBezTo>
                  <a:pt x="48580" y="22109"/>
                  <a:pt x="48432" y="22072"/>
                  <a:pt x="48284" y="22072"/>
                </a:cubicBezTo>
                <a:lnTo>
                  <a:pt x="48062" y="22072"/>
                </a:lnTo>
                <a:cubicBezTo>
                  <a:pt x="48062" y="22072"/>
                  <a:pt x="47951" y="22072"/>
                  <a:pt x="47730" y="22109"/>
                </a:cubicBezTo>
                <a:cubicBezTo>
                  <a:pt x="47656" y="22109"/>
                  <a:pt x="47545" y="22146"/>
                  <a:pt x="47397" y="22146"/>
                </a:cubicBezTo>
                <a:cubicBezTo>
                  <a:pt x="47323" y="22146"/>
                  <a:pt x="47212" y="22146"/>
                  <a:pt x="47138" y="22183"/>
                </a:cubicBezTo>
                <a:cubicBezTo>
                  <a:pt x="46990" y="22183"/>
                  <a:pt x="46805" y="22257"/>
                  <a:pt x="46620" y="22257"/>
                </a:cubicBezTo>
                <a:cubicBezTo>
                  <a:pt x="46583" y="22257"/>
                  <a:pt x="46473" y="22257"/>
                  <a:pt x="46436" y="22294"/>
                </a:cubicBezTo>
                <a:cubicBezTo>
                  <a:pt x="46399" y="22294"/>
                  <a:pt x="46288" y="22294"/>
                  <a:pt x="46251" y="22331"/>
                </a:cubicBezTo>
                <a:cubicBezTo>
                  <a:pt x="46103" y="22331"/>
                  <a:pt x="45992" y="22368"/>
                  <a:pt x="45807" y="22368"/>
                </a:cubicBezTo>
                <a:cubicBezTo>
                  <a:pt x="45437" y="22442"/>
                  <a:pt x="44957" y="22479"/>
                  <a:pt x="44513" y="22553"/>
                </a:cubicBezTo>
                <a:cubicBezTo>
                  <a:pt x="44328" y="22627"/>
                  <a:pt x="44143" y="22627"/>
                  <a:pt x="43885" y="22664"/>
                </a:cubicBezTo>
                <a:cubicBezTo>
                  <a:pt x="43811" y="22664"/>
                  <a:pt x="43700" y="22701"/>
                  <a:pt x="43589" y="22701"/>
                </a:cubicBezTo>
                <a:cubicBezTo>
                  <a:pt x="43071" y="22738"/>
                  <a:pt x="42517" y="22849"/>
                  <a:pt x="41962" y="22923"/>
                </a:cubicBezTo>
                <a:cubicBezTo>
                  <a:pt x="41629" y="22997"/>
                  <a:pt x="41260" y="23033"/>
                  <a:pt x="40890" y="23070"/>
                </a:cubicBezTo>
                <a:cubicBezTo>
                  <a:pt x="40705" y="23107"/>
                  <a:pt x="40520" y="23107"/>
                  <a:pt x="40335" y="23181"/>
                </a:cubicBezTo>
                <a:lnTo>
                  <a:pt x="39226" y="23292"/>
                </a:lnTo>
                <a:cubicBezTo>
                  <a:pt x="38635" y="23403"/>
                  <a:pt x="38080" y="23477"/>
                  <a:pt x="37415" y="23551"/>
                </a:cubicBezTo>
                <a:lnTo>
                  <a:pt x="30094" y="18745"/>
                </a:lnTo>
                <a:cubicBezTo>
                  <a:pt x="30058" y="18745"/>
                  <a:pt x="30058" y="18708"/>
                  <a:pt x="29984" y="18708"/>
                </a:cubicBezTo>
                <a:cubicBezTo>
                  <a:pt x="29984" y="18708"/>
                  <a:pt x="29947" y="18708"/>
                  <a:pt x="29873" y="18634"/>
                </a:cubicBezTo>
                <a:lnTo>
                  <a:pt x="29799" y="18634"/>
                </a:lnTo>
                <a:cubicBezTo>
                  <a:pt x="29725" y="18597"/>
                  <a:pt x="29614" y="18560"/>
                  <a:pt x="29503" y="18523"/>
                </a:cubicBezTo>
                <a:cubicBezTo>
                  <a:pt x="29429" y="18449"/>
                  <a:pt x="29355" y="18449"/>
                  <a:pt x="29244" y="18412"/>
                </a:cubicBezTo>
                <a:cubicBezTo>
                  <a:pt x="29170" y="18375"/>
                  <a:pt x="29133" y="18338"/>
                  <a:pt x="29022" y="18264"/>
                </a:cubicBezTo>
                <a:cubicBezTo>
                  <a:pt x="28431" y="17969"/>
                  <a:pt x="27654" y="17414"/>
                  <a:pt x="27211" y="16601"/>
                </a:cubicBezTo>
                <a:cubicBezTo>
                  <a:pt x="27137" y="16416"/>
                  <a:pt x="27026" y="16194"/>
                  <a:pt x="26952" y="15935"/>
                </a:cubicBezTo>
                <a:cubicBezTo>
                  <a:pt x="26952" y="15861"/>
                  <a:pt x="26952" y="15861"/>
                  <a:pt x="26915" y="15824"/>
                </a:cubicBezTo>
                <a:cubicBezTo>
                  <a:pt x="26915" y="15787"/>
                  <a:pt x="26841" y="15787"/>
                  <a:pt x="26841" y="15713"/>
                </a:cubicBezTo>
                <a:lnTo>
                  <a:pt x="14789" y="149"/>
                </a:lnTo>
                <a:cubicBezTo>
                  <a:pt x="14789" y="112"/>
                  <a:pt x="14752" y="112"/>
                  <a:pt x="14752" y="112"/>
                </a:cubicBezTo>
                <a:lnTo>
                  <a:pt x="14715" y="75"/>
                </a:lnTo>
                <a:cubicBezTo>
                  <a:pt x="14641" y="75"/>
                  <a:pt x="14641" y="75"/>
                  <a:pt x="1460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267145198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3"/>
          <p:cNvSpPr txBox="1">
            <a:spLocks noGrp="1"/>
          </p:cNvSpPr>
          <p:nvPr>
            <p:ph type="title"/>
          </p:nvPr>
        </p:nvSpPr>
        <p:spPr>
          <a:xfrm>
            <a:off x="819447" y="1146706"/>
            <a:ext cx="6715886" cy="4411227"/>
          </a:xfrm>
          <a:prstGeom prst="rect">
            <a:avLst/>
          </a:prstGeom>
        </p:spPr>
        <p:txBody>
          <a:bodyPr spcFirstLastPara="1" wrap="square" lIns="121900" tIns="121900" rIns="121900" bIns="121900" anchor="t" anchorCtr="0">
            <a:noAutofit/>
          </a:bodyPr>
          <a:lstStyle/>
          <a:p>
            <a:pPr>
              <a:lnSpc>
                <a:spcPct val="150000"/>
              </a:lnSpc>
            </a:pPr>
            <a:r>
              <a:rPr lang="en-US" sz="3200" dirty="0"/>
              <a:t>Suspects</a:t>
            </a:r>
            <a:br>
              <a:rPr lang="en-US" sz="3200" dirty="0"/>
            </a:br>
            <a:r>
              <a:rPr lang="en-US" sz="2400" b="0" dirty="0"/>
              <a:t>Miss Scarlett, Colonel Mustard, Mayor Green,</a:t>
            </a:r>
            <a:br>
              <a:rPr lang="en-US" sz="2400" b="0" dirty="0"/>
            </a:br>
            <a:r>
              <a:rPr lang="en-US" sz="2400" b="0" dirty="0"/>
              <a:t>Mrs. Peacock, Professor Plum, Miss Peach,</a:t>
            </a:r>
            <a:br>
              <a:rPr lang="en-US" sz="2400" b="0" dirty="0"/>
            </a:br>
            <a:r>
              <a:rPr lang="en-US" sz="2400" b="0" dirty="0"/>
              <a:t>Monsieur Brunette</a:t>
            </a:r>
            <a:br>
              <a:rPr lang="en-US" sz="2400" b="0" dirty="0"/>
            </a:br>
            <a:br>
              <a:rPr lang="en-US" sz="3200" dirty="0"/>
            </a:br>
            <a:br>
              <a:rPr lang="en-US" sz="3200" dirty="0"/>
            </a:br>
            <a:endParaRPr lang="en-US" sz="3200" dirty="0"/>
          </a:p>
        </p:txBody>
      </p:sp>
      <p:sp>
        <p:nvSpPr>
          <p:cNvPr id="464" name="Google Shape;464;p33"/>
          <p:cNvSpPr/>
          <p:nvPr/>
        </p:nvSpPr>
        <p:spPr>
          <a:xfrm rot="1314129">
            <a:off x="9441894" y="5055047"/>
            <a:ext cx="203993" cy="194981"/>
          </a:xfrm>
          <a:custGeom>
            <a:avLst/>
            <a:gdLst/>
            <a:ahLst/>
            <a:cxnLst/>
            <a:rect l="l" t="t" r="r" b="b"/>
            <a:pathLst>
              <a:path w="2220" h="2122" extrusionOk="0">
                <a:moveTo>
                  <a:pt x="629" y="0"/>
                </a:moveTo>
                <a:cubicBezTo>
                  <a:pt x="555" y="1294"/>
                  <a:pt x="1" y="1849"/>
                  <a:pt x="1" y="1849"/>
                </a:cubicBezTo>
                <a:cubicBezTo>
                  <a:pt x="1" y="1849"/>
                  <a:pt x="497" y="2121"/>
                  <a:pt x="986" y="2121"/>
                </a:cubicBezTo>
                <a:cubicBezTo>
                  <a:pt x="1341" y="2121"/>
                  <a:pt x="1694" y="1977"/>
                  <a:pt x="1849" y="1479"/>
                </a:cubicBezTo>
                <a:cubicBezTo>
                  <a:pt x="2219" y="74"/>
                  <a:pt x="629" y="0"/>
                  <a:pt x="62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5" name="Google Shape;465;p33"/>
          <p:cNvSpPr/>
          <p:nvPr/>
        </p:nvSpPr>
        <p:spPr>
          <a:xfrm rot="1314129">
            <a:off x="8939711" y="4771661"/>
            <a:ext cx="536724" cy="283560"/>
          </a:xfrm>
          <a:custGeom>
            <a:avLst/>
            <a:gdLst/>
            <a:ahLst/>
            <a:cxnLst/>
            <a:rect l="l" t="t" r="r" b="b"/>
            <a:pathLst>
              <a:path w="5841" h="3086" extrusionOk="0">
                <a:moveTo>
                  <a:pt x="2275" y="1"/>
                </a:moveTo>
                <a:cubicBezTo>
                  <a:pt x="713" y="1"/>
                  <a:pt x="1" y="1298"/>
                  <a:pt x="1182" y="2236"/>
                </a:cubicBezTo>
                <a:cubicBezTo>
                  <a:pt x="2180" y="3049"/>
                  <a:pt x="3659" y="2716"/>
                  <a:pt x="4509" y="2901"/>
                </a:cubicBezTo>
                <a:cubicBezTo>
                  <a:pt x="4916" y="3012"/>
                  <a:pt x="5286" y="3086"/>
                  <a:pt x="5286" y="3086"/>
                </a:cubicBezTo>
                <a:cubicBezTo>
                  <a:pt x="5544" y="1718"/>
                  <a:pt x="5840" y="1237"/>
                  <a:pt x="5840" y="1237"/>
                </a:cubicBezTo>
                <a:cubicBezTo>
                  <a:pt x="5840" y="1237"/>
                  <a:pt x="3955" y="91"/>
                  <a:pt x="2587" y="17"/>
                </a:cubicBezTo>
                <a:cubicBezTo>
                  <a:pt x="2479" y="6"/>
                  <a:pt x="2375" y="1"/>
                  <a:pt x="2275"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6" name="Google Shape;466;p33"/>
          <p:cNvSpPr/>
          <p:nvPr/>
        </p:nvSpPr>
        <p:spPr>
          <a:xfrm rot="1314129">
            <a:off x="10544341" y="5819361"/>
            <a:ext cx="152995" cy="148396"/>
          </a:xfrm>
          <a:custGeom>
            <a:avLst/>
            <a:gdLst/>
            <a:ahLst/>
            <a:cxnLst/>
            <a:rect l="l" t="t" r="r" b="b"/>
            <a:pathLst>
              <a:path w="1665" h="1615" extrusionOk="0">
                <a:moveTo>
                  <a:pt x="481" y="1"/>
                </a:moveTo>
                <a:cubicBezTo>
                  <a:pt x="444" y="925"/>
                  <a:pt x="1" y="1405"/>
                  <a:pt x="1" y="1405"/>
                </a:cubicBezTo>
                <a:cubicBezTo>
                  <a:pt x="1" y="1405"/>
                  <a:pt x="369" y="1614"/>
                  <a:pt x="738" y="1614"/>
                </a:cubicBezTo>
                <a:cubicBezTo>
                  <a:pt x="1009" y="1614"/>
                  <a:pt x="1280" y="1501"/>
                  <a:pt x="1406" y="1110"/>
                </a:cubicBezTo>
                <a:cubicBezTo>
                  <a:pt x="1664" y="111"/>
                  <a:pt x="481" y="1"/>
                  <a:pt x="48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7" name="Google Shape;467;p33"/>
          <p:cNvSpPr/>
          <p:nvPr/>
        </p:nvSpPr>
        <p:spPr>
          <a:xfrm rot="1314129">
            <a:off x="10165782" y="5596330"/>
            <a:ext cx="406333" cy="220985"/>
          </a:xfrm>
          <a:custGeom>
            <a:avLst/>
            <a:gdLst/>
            <a:ahLst/>
            <a:cxnLst/>
            <a:rect l="l" t="t" r="r" b="b"/>
            <a:pathLst>
              <a:path w="4422" h="2405" extrusionOk="0">
                <a:moveTo>
                  <a:pt x="1913" y="1"/>
                </a:moveTo>
                <a:cubicBezTo>
                  <a:pt x="593" y="1"/>
                  <a:pt x="1" y="1049"/>
                  <a:pt x="910" y="1776"/>
                </a:cubicBezTo>
                <a:cubicBezTo>
                  <a:pt x="1686" y="2405"/>
                  <a:pt x="2795" y="2183"/>
                  <a:pt x="3387" y="2294"/>
                </a:cubicBezTo>
                <a:cubicBezTo>
                  <a:pt x="3719" y="2331"/>
                  <a:pt x="4015" y="2405"/>
                  <a:pt x="4015" y="2405"/>
                </a:cubicBezTo>
                <a:cubicBezTo>
                  <a:pt x="4237" y="1369"/>
                  <a:pt x="4422" y="1000"/>
                  <a:pt x="4422" y="1000"/>
                </a:cubicBezTo>
                <a:cubicBezTo>
                  <a:pt x="4422" y="1000"/>
                  <a:pt x="2980" y="112"/>
                  <a:pt x="1982" y="2"/>
                </a:cubicBezTo>
                <a:cubicBezTo>
                  <a:pt x="1959" y="1"/>
                  <a:pt x="1936" y="1"/>
                  <a:pt x="191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8" name="Google Shape;468;p33"/>
          <p:cNvSpPr/>
          <p:nvPr/>
        </p:nvSpPr>
        <p:spPr>
          <a:xfrm rot="1314129">
            <a:off x="8853399" y="5133117"/>
            <a:ext cx="165124" cy="190572"/>
          </a:xfrm>
          <a:custGeom>
            <a:avLst/>
            <a:gdLst/>
            <a:ahLst/>
            <a:cxnLst/>
            <a:rect l="l" t="t" r="r" b="b"/>
            <a:pathLst>
              <a:path w="1797" h="2074" extrusionOk="0">
                <a:moveTo>
                  <a:pt x="706" y="1"/>
                </a:moveTo>
                <a:cubicBezTo>
                  <a:pt x="332" y="1"/>
                  <a:pt x="0" y="107"/>
                  <a:pt x="0" y="107"/>
                </a:cubicBezTo>
                <a:cubicBezTo>
                  <a:pt x="0" y="107"/>
                  <a:pt x="444" y="809"/>
                  <a:pt x="259" y="2066"/>
                </a:cubicBezTo>
                <a:cubicBezTo>
                  <a:pt x="259" y="2066"/>
                  <a:pt x="326" y="2074"/>
                  <a:pt x="433" y="2074"/>
                </a:cubicBezTo>
                <a:cubicBezTo>
                  <a:pt x="835" y="2074"/>
                  <a:pt x="1796" y="1958"/>
                  <a:pt x="1738" y="846"/>
                </a:cubicBezTo>
                <a:cubicBezTo>
                  <a:pt x="1677" y="157"/>
                  <a:pt x="1160" y="1"/>
                  <a:pt x="70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9" name="Google Shape;469;p33"/>
          <p:cNvSpPr/>
          <p:nvPr/>
        </p:nvSpPr>
        <p:spPr>
          <a:xfrm rot="1314129">
            <a:off x="8271605" y="4970019"/>
            <a:ext cx="530016" cy="257556"/>
          </a:xfrm>
          <a:custGeom>
            <a:avLst/>
            <a:gdLst/>
            <a:ahLst/>
            <a:cxnLst/>
            <a:rect l="l" t="t" r="r" b="b"/>
            <a:pathLst>
              <a:path w="5768" h="2803" extrusionOk="0">
                <a:moveTo>
                  <a:pt x="2661" y="1"/>
                </a:moveTo>
                <a:cubicBezTo>
                  <a:pt x="2231" y="1"/>
                  <a:pt x="1791" y="76"/>
                  <a:pt x="1368" y="306"/>
                </a:cubicBezTo>
                <a:cubicBezTo>
                  <a:pt x="0" y="1046"/>
                  <a:pt x="555" y="2562"/>
                  <a:pt x="2330" y="2783"/>
                </a:cubicBezTo>
                <a:cubicBezTo>
                  <a:pt x="2454" y="2797"/>
                  <a:pt x="2584" y="2803"/>
                  <a:pt x="2718" y="2803"/>
                </a:cubicBezTo>
                <a:cubicBezTo>
                  <a:pt x="4057" y="2803"/>
                  <a:pt x="5768" y="2192"/>
                  <a:pt x="5768" y="2192"/>
                </a:cubicBezTo>
                <a:cubicBezTo>
                  <a:pt x="5768" y="2192"/>
                  <a:pt x="5583" y="1674"/>
                  <a:pt x="5583" y="269"/>
                </a:cubicBezTo>
                <a:lnTo>
                  <a:pt x="4807" y="269"/>
                </a:lnTo>
                <a:cubicBezTo>
                  <a:pt x="4251" y="269"/>
                  <a:pt x="3473" y="1"/>
                  <a:pt x="266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0" name="Google Shape;470;p33"/>
          <p:cNvSpPr/>
          <p:nvPr/>
        </p:nvSpPr>
        <p:spPr>
          <a:xfrm rot="1314129">
            <a:off x="9928129" y="5593848"/>
            <a:ext cx="147207" cy="166773"/>
          </a:xfrm>
          <a:custGeom>
            <a:avLst/>
            <a:gdLst/>
            <a:ahLst/>
            <a:cxnLst/>
            <a:rect l="l" t="t" r="r" b="b"/>
            <a:pathLst>
              <a:path w="1602" h="1815" extrusionOk="0">
                <a:moveTo>
                  <a:pt x="639" y="1"/>
                </a:moveTo>
                <a:cubicBezTo>
                  <a:pt x="303" y="1"/>
                  <a:pt x="0" y="104"/>
                  <a:pt x="0" y="104"/>
                </a:cubicBezTo>
                <a:cubicBezTo>
                  <a:pt x="0" y="104"/>
                  <a:pt x="370" y="696"/>
                  <a:pt x="222" y="1805"/>
                </a:cubicBezTo>
                <a:cubicBezTo>
                  <a:pt x="222" y="1805"/>
                  <a:pt x="295" y="1814"/>
                  <a:pt x="405" y="1814"/>
                </a:cubicBezTo>
                <a:cubicBezTo>
                  <a:pt x="782" y="1814"/>
                  <a:pt x="1602" y="1704"/>
                  <a:pt x="1516" y="733"/>
                </a:cubicBezTo>
                <a:cubicBezTo>
                  <a:pt x="1457" y="139"/>
                  <a:pt x="1026" y="1"/>
                  <a:pt x="63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1" name="Google Shape;471;p33"/>
          <p:cNvSpPr/>
          <p:nvPr/>
        </p:nvSpPr>
        <p:spPr>
          <a:xfrm rot="1314129">
            <a:off x="9421364" y="5453359"/>
            <a:ext cx="458709" cy="223743"/>
          </a:xfrm>
          <a:custGeom>
            <a:avLst/>
            <a:gdLst/>
            <a:ahLst/>
            <a:cxnLst/>
            <a:rect l="l" t="t" r="r" b="b"/>
            <a:pathLst>
              <a:path w="4992" h="2435" extrusionOk="0">
                <a:moveTo>
                  <a:pt x="2371" y="1"/>
                </a:moveTo>
                <a:cubicBezTo>
                  <a:pt x="1981" y="1"/>
                  <a:pt x="1586" y="65"/>
                  <a:pt x="1221" y="268"/>
                </a:cubicBezTo>
                <a:cubicBezTo>
                  <a:pt x="1" y="897"/>
                  <a:pt x="481" y="2228"/>
                  <a:pt x="2034" y="2412"/>
                </a:cubicBezTo>
                <a:cubicBezTo>
                  <a:pt x="2155" y="2428"/>
                  <a:pt x="2283" y="2435"/>
                  <a:pt x="2415" y="2435"/>
                </a:cubicBezTo>
                <a:cubicBezTo>
                  <a:pt x="3542" y="2435"/>
                  <a:pt x="4992" y="1932"/>
                  <a:pt x="4992" y="1932"/>
                </a:cubicBezTo>
                <a:cubicBezTo>
                  <a:pt x="4992" y="1932"/>
                  <a:pt x="4844" y="1451"/>
                  <a:pt x="4844" y="194"/>
                </a:cubicBezTo>
                <a:lnTo>
                  <a:pt x="4178" y="194"/>
                </a:lnTo>
                <a:cubicBezTo>
                  <a:pt x="3710" y="194"/>
                  <a:pt x="3047" y="1"/>
                  <a:pt x="237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2" name="Google Shape;472;p33"/>
          <p:cNvSpPr/>
          <p:nvPr/>
        </p:nvSpPr>
        <p:spPr>
          <a:xfrm>
            <a:off x="8709945" y="2589907"/>
            <a:ext cx="466983" cy="369835"/>
          </a:xfrm>
          <a:custGeom>
            <a:avLst/>
            <a:gdLst/>
            <a:ahLst/>
            <a:cxnLst/>
            <a:rect l="l" t="t" r="r" b="b"/>
            <a:pathLst>
              <a:path w="7321" h="5798" extrusionOk="0">
                <a:moveTo>
                  <a:pt x="1807" y="1"/>
                </a:moveTo>
                <a:cubicBezTo>
                  <a:pt x="1640" y="1"/>
                  <a:pt x="1469" y="28"/>
                  <a:pt x="1294" y="86"/>
                </a:cubicBezTo>
                <a:cubicBezTo>
                  <a:pt x="481" y="382"/>
                  <a:pt x="0" y="1269"/>
                  <a:pt x="0" y="2119"/>
                </a:cubicBezTo>
                <a:cubicBezTo>
                  <a:pt x="0" y="3339"/>
                  <a:pt x="777" y="4411"/>
                  <a:pt x="1257" y="5520"/>
                </a:cubicBezTo>
                <a:cubicBezTo>
                  <a:pt x="1283" y="5572"/>
                  <a:pt x="1330" y="5592"/>
                  <a:pt x="1379" y="5592"/>
                </a:cubicBezTo>
                <a:cubicBezTo>
                  <a:pt x="1470" y="5592"/>
                  <a:pt x="1564" y="5519"/>
                  <a:pt x="1516" y="5447"/>
                </a:cubicBezTo>
                <a:cubicBezTo>
                  <a:pt x="1072" y="4522"/>
                  <a:pt x="518" y="3672"/>
                  <a:pt x="333" y="2674"/>
                </a:cubicBezTo>
                <a:cubicBezTo>
                  <a:pt x="222" y="1786"/>
                  <a:pt x="444" y="677"/>
                  <a:pt x="1368" y="308"/>
                </a:cubicBezTo>
                <a:cubicBezTo>
                  <a:pt x="1524" y="250"/>
                  <a:pt x="1676" y="224"/>
                  <a:pt x="1822" y="224"/>
                </a:cubicBezTo>
                <a:cubicBezTo>
                  <a:pt x="2611" y="224"/>
                  <a:pt x="3243" y="984"/>
                  <a:pt x="3586" y="1639"/>
                </a:cubicBezTo>
                <a:cubicBezTo>
                  <a:pt x="3993" y="2415"/>
                  <a:pt x="4400" y="3154"/>
                  <a:pt x="4954" y="3820"/>
                </a:cubicBezTo>
                <a:cubicBezTo>
                  <a:pt x="5620" y="4559"/>
                  <a:pt x="6359" y="5262"/>
                  <a:pt x="7172" y="5742"/>
                </a:cubicBezTo>
                <a:cubicBezTo>
                  <a:pt x="7209" y="5779"/>
                  <a:pt x="7237" y="5798"/>
                  <a:pt x="7260" y="5798"/>
                </a:cubicBezTo>
                <a:cubicBezTo>
                  <a:pt x="7283" y="5798"/>
                  <a:pt x="7302" y="5779"/>
                  <a:pt x="7320" y="5742"/>
                </a:cubicBezTo>
                <a:lnTo>
                  <a:pt x="7062" y="5336"/>
                </a:lnTo>
                <a:cubicBezTo>
                  <a:pt x="6322" y="4818"/>
                  <a:pt x="5657" y="4263"/>
                  <a:pt x="5102" y="3598"/>
                </a:cubicBezTo>
                <a:cubicBezTo>
                  <a:pt x="4769" y="3154"/>
                  <a:pt x="4511" y="2748"/>
                  <a:pt x="4215" y="2304"/>
                </a:cubicBezTo>
                <a:cubicBezTo>
                  <a:pt x="3993" y="1860"/>
                  <a:pt x="3771" y="1380"/>
                  <a:pt x="3475" y="1010"/>
                </a:cubicBezTo>
                <a:cubicBezTo>
                  <a:pt x="3089" y="446"/>
                  <a:pt x="2489" y="1"/>
                  <a:pt x="180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3" name="Google Shape;473;p33"/>
          <p:cNvSpPr/>
          <p:nvPr/>
        </p:nvSpPr>
        <p:spPr>
          <a:xfrm>
            <a:off x="8738201" y="2636535"/>
            <a:ext cx="401664" cy="469215"/>
          </a:xfrm>
          <a:custGeom>
            <a:avLst/>
            <a:gdLst/>
            <a:ahLst/>
            <a:cxnLst/>
            <a:rect l="l" t="t" r="r" b="b"/>
            <a:pathLst>
              <a:path w="6297" h="7356" extrusionOk="0">
                <a:moveTo>
                  <a:pt x="630" y="0"/>
                </a:moveTo>
                <a:cubicBezTo>
                  <a:pt x="602" y="0"/>
                  <a:pt x="576" y="6"/>
                  <a:pt x="555" y="20"/>
                </a:cubicBezTo>
                <a:cubicBezTo>
                  <a:pt x="1" y="649"/>
                  <a:pt x="223" y="1573"/>
                  <a:pt x="408" y="2239"/>
                </a:cubicBezTo>
                <a:cubicBezTo>
                  <a:pt x="629" y="3126"/>
                  <a:pt x="1073" y="4013"/>
                  <a:pt x="1628" y="4716"/>
                </a:cubicBezTo>
                <a:cubicBezTo>
                  <a:pt x="2663" y="6120"/>
                  <a:pt x="4326" y="7045"/>
                  <a:pt x="6101" y="7340"/>
                </a:cubicBezTo>
                <a:cubicBezTo>
                  <a:pt x="6127" y="7351"/>
                  <a:pt x="6150" y="7355"/>
                  <a:pt x="6170" y="7355"/>
                </a:cubicBezTo>
                <a:cubicBezTo>
                  <a:pt x="6292" y="7355"/>
                  <a:pt x="6297" y="7187"/>
                  <a:pt x="6138" y="7156"/>
                </a:cubicBezTo>
                <a:cubicBezTo>
                  <a:pt x="4511" y="6860"/>
                  <a:pt x="2995" y="6047"/>
                  <a:pt x="1923" y="4753"/>
                </a:cubicBezTo>
                <a:cubicBezTo>
                  <a:pt x="1443" y="4087"/>
                  <a:pt x="999" y="3348"/>
                  <a:pt x="740" y="2534"/>
                </a:cubicBezTo>
                <a:cubicBezTo>
                  <a:pt x="481" y="1869"/>
                  <a:pt x="223" y="834"/>
                  <a:pt x="777" y="205"/>
                </a:cubicBezTo>
                <a:cubicBezTo>
                  <a:pt x="897" y="115"/>
                  <a:pt x="749" y="0"/>
                  <a:pt x="63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4" name="Google Shape;474;p33"/>
          <p:cNvSpPr/>
          <p:nvPr/>
        </p:nvSpPr>
        <p:spPr>
          <a:xfrm>
            <a:off x="8795482" y="2611722"/>
            <a:ext cx="377425" cy="379276"/>
          </a:xfrm>
          <a:custGeom>
            <a:avLst/>
            <a:gdLst/>
            <a:ahLst/>
            <a:cxnLst/>
            <a:rect l="l" t="t" r="r" b="b"/>
            <a:pathLst>
              <a:path w="5917" h="5946" extrusionOk="0">
                <a:moveTo>
                  <a:pt x="578" y="1"/>
                </a:moveTo>
                <a:cubicBezTo>
                  <a:pt x="419" y="1"/>
                  <a:pt x="257" y="46"/>
                  <a:pt x="101" y="150"/>
                </a:cubicBezTo>
                <a:cubicBezTo>
                  <a:pt x="0" y="218"/>
                  <a:pt x="83" y="377"/>
                  <a:pt x="210" y="377"/>
                </a:cubicBezTo>
                <a:cubicBezTo>
                  <a:pt x="223" y="377"/>
                  <a:pt x="236" y="376"/>
                  <a:pt x="249" y="372"/>
                </a:cubicBezTo>
                <a:cubicBezTo>
                  <a:pt x="354" y="309"/>
                  <a:pt x="462" y="282"/>
                  <a:pt x="568" y="282"/>
                </a:cubicBezTo>
                <a:cubicBezTo>
                  <a:pt x="837" y="282"/>
                  <a:pt x="1099" y="456"/>
                  <a:pt x="1284" y="668"/>
                </a:cubicBezTo>
                <a:cubicBezTo>
                  <a:pt x="1506" y="927"/>
                  <a:pt x="1580" y="1297"/>
                  <a:pt x="1728" y="1629"/>
                </a:cubicBezTo>
                <a:cubicBezTo>
                  <a:pt x="2024" y="2221"/>
                  <a:pt x="2319" y="2812"/>
                  <a:pt x="2763" y="3330"/>
                </a:cubicBezTo>
                <a:cubicBezTo>
                  <a:pt x="3539" y="4402"/>
                  <a:pt x="4538" y="5289"/>
                  <a:pt x="5721" y="5918"/>
                </a:cubicBezTo>
                <a:cubicBezTo>
                  <a:pt x="5740" y="5937"/>
                  <a:pt x="5759" y="5945"/>
                  <a:pt x="5777" y="5945"/>
                </a:cubicBezTo>
                <a:cubicBezTo>
                  <a:pt x="5862" y="5945"/>
                  <a:pt x="5917" y="5757"/>
                  <a:pt x="5795" y="5696"/>
                </a:cubicBezTo>
                <a:cubicBezTo>
                  <a:pt x="4501" y="4957"/>
                  <a:pt x="3391" y="3921"/>
                  <a:pt x="2615" y="2628"/>
                </a:cubicBezTo>
                <a:cubicBezTo>
                  <a:pt x="2430" y="2332"/>
                  <a:pt x="2245" y="1999"/>
                  <a:pt x="2060" y="1629"/>
                </a:cubicBezTo>
                <a:cubicBezTo>
                  <a:pt x="1913" y="1297"/>
                  <a:pt x="1765" y="964"/>
                  <a:pt x="1580" y="668"/>
                </a:cubicBezTo>
                <a:cubicBezTo>
                  <a:pt x="1367" y="296"/>
                  <a:pt x="983" y="1"/>
                  <a:pt x="57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5" name="Google Shape;475;p33"/>
          <p:cNvSpPr/>
          <p:nvPr/>
        </p:nvSpPr>
        <p:spPr>
          <a:xfrm>
            <a:off x="8778323" y="2649547"/>
            <a:ext cx="378829" cy="377235"/>
          </a:xfrm>
          <a:custGeom>
            <a:avLst/>
            <a:gdLst/>
            <a:ahLst/>
            <a:cxnLst/>
            <a:rect l="l" t="t" r="r" b="b"/>
            <a:pathLst>
              <a:path w="5939" h="5914" extrusionOk="0">
                <a:moveTo>
                  <a:pt x="657" y="1"/>
                </a:moveTo>
                <a:cubicBezTo>
                  <a:pt x="433" y="1"/>
                  <a:pt x="231" y="130"/>
                  <a:pt x="148" y="445"/>
                </a:cubicBezTo>
                <a:cubicBezTo>
                  <a:pt x="0" y="814"/>
                  <a:pt x="148" y="1221"/>
                  <a:pt x="259" y="1591"/>
                </a:cubicBezTo>
                <a:cubicBezTo>
                  <a:pt x="370" y="2035"/>
                  <a:pt x="629" y="2515"/>
                  <a:pt x="888" y="2922"/>
                </a:cubicBezTo>
                <a:cubicBezTo>
                  <a:pt x="920" y="2965"/>
                  <a:pt x="962" y="2983"/>
                  <a:pt x="1002" y="2983"/>
                </a:cubicBezTo>
                <a:cubicBezTo>
                  <a:pt x="1100" y="2983"/>
                  <a:pt x="1188" y="2879"/>
                  <a:pt x="1109" y="2774"/>
                </a:cubicBezTo>
                <a:cubicBezTo>
                  <a:pt x="814" y="2330"/>
                  <a:pt x="555" y="1850"/>
                  <a:pt x="481" y="1295"/>
                </a:cubicBezTo>
                <a:cubicBezTo>
                  <a:pt x="449" y="1037"/>
                  <a:pt x="332" y="243"/>
                  <a:pt x="721" y="243"/>
                </a:cubicBezTo>
                <a:cubicBezTo>
                  <a:pt x="778" y="243"/>
                  <a:pt x="845" y="259"/>
                  <a:pt x="925" y="297"/>
                </a:cubicBezTo>
                <a:cubicBezTo>
                  <a:pt x="1368" y="482"/>
                  <a:pt x="1442" y="1184"/>
                  <a:pt x="1590" y="1554"/>
                </a:cubicBezTo>
                <a:cubicBezTo>
                  <a:pt x="1738" y="1924"/>
                  <a:pt x="1923" y="2293"/>
                  <a:pt x="2108" y="2589"/>
                </a:cubicBezTo>
                <a:cubicBezTo>
                  <a:pt x="2921" y="4031"/>
                  <a:pt x="4215" y="5177"/>
                  <a:pt x="5694" y="5843"/>
                </a:cubicBezTo>
                <a:cubicBezTo>
                  <a:pt x="5735" y="5893"/>
                  <a:pt x="5775" y="5914"/>
                  <a:pt x="5809" y="5914"/>
                </a:cubicBezTo>
                <a:cubicBezTo>
                  <a:pt x="5898" y="5914"/>
                  <a:pt x="5939" y="5775"/>
                  <a:pt x="5805" y="5695"/>
                </a:cubicBezTo>
                <a:cubicBezTo>
                  <a:pt x="4363" y="5029"/>
                  <a:pt x="3217" y="3994"/>
                  <a:pt x="2366" y="2663"/>
                </a:cubicBezTo>
                <a:cubicBezTo>
                  <a:pt x="2182" y="2330"/>
                  <a:pt x="1997" y="1961"/>
                  <a:pt x="1812" y="1591"/>
                </a:cubicBezTo>
                <a:cubicBezTo>
                  <a:pt x="1664" y="1221"/>
                  <a:pt x="1590" y="851"/>
                  <a:pt x="1405" y="482"/>
                </a:cubicBezTo>
                <a:cubicBezTo>
                  <a:pt x="1242" y="196"/>
                  <a:pt x="933" y="1"/>
                  <a:pt x="65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6" name="Google Shape;476;p33"/>
          <p:cNvSpPr/>
          <p:nvPr/>
        </p:nvSpPr>
        <p:spPr>
          <a:xfrm>
            <a:off x="8847403" y="2864954"/>
            <a:ext cx="294120" cy="204436"/>
          </a:xfrm>
          <a:custGeom>
            <a:avLst/>
            <a:gdLst/>
            <a:ahLst/>
            <a:cxnLst/>
            <a:rect l="l" t="t" r="r" b="b"/>
            <a:pathLst>
              <a:path w="4611" h="3205" extrusionOk="0">
                <a:moveTo>
                  <a:pt x="173" y="0"/>
                </a:moveTo>
                <a:cubicBezTo>
                  <a:pt x="83" y="0"/>
                  <a:pt x="1" y="96"/>
                  <a:pt x="26" y="173"/>
                </a:cubicBezTo>
                <a:cubicBezTo>
                  <a:pt x="1025" y="1763"/>
                  <a:pt x="2614" y="2835"/>
                  <a:pt x="4426" y="3205"/>
                </a:cubicBezTo>
                <a:cubicBezTo>
                  <a:pt x="4574" y="3205"/>
                  <a:pt x="4611" y="2909"/>
                  <a:pt x="4463" y="2909"/>
                </a:cubicBezTo>
                <a:cubicBezTo>
                  <a:pt x="2725" y="2576"/>
                  <a:pt x="1210" y="1541"/>
                  <a:pt x="285" y="62"/>
                </a:cubicBezTo>
                <a:cubicBezTo>
                  <a:pt x="252" y="18"/>
                  <a:pt x="212" y="0"/>
                  <a:pt x="17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7" name="Google Shape;477;p33"/>
          <p:cNvSpPr/>
          <p:nvPr/>
        </p:nvSpPr>
        <p:spPr>
          <a:xfrm>
            <a:off x="8819465" y="2696048"/>
            <a:ext cx="233523" cy="303561"/>
          </a:xfrm>
          <a:custGeom>
            <a:avLst/>
            <a:gdLst/>
            <a:ahLst/>
            <a:cxnLst/>
            <a:rect l="l" t="t" r="r" b="b"/>
            <a:pathLst>
              <a:path w="3661" h="4759" extrusionOk="0">
                <a:moveTo>
                  <a:pt x="142" y="1"/>
                </a:moveTo>
                <a:cubicBezTo>
                  <a:pt x="69" y="1"/>
                  <a:pt x="0" y="58"/>
                  <a:pt x="21" y="159"/>
                </a:cubicBezTo>
                <a:cubicBezTo>
                  <a:pt x="464" y="2045"/>
                  <a:pt x="1684" y="3709"/>
                  <a:pt x="3348" y="4744"/>
                </a:cubicBezTo>
                <a:cubicBezTo>
                  <a:pt x="3369" y="4754"/>
                  <a:pt x="3390" y="4759"/>
                  <a:pt x="3411" y="4759"/>
                </a:cubicBezTo>
                <a:cubicBezTo>
                  <a:pt x="3541" y="4759"/>
                  <a:pt x="3660" y="4586"/>
                  <a:pt x="3533" y="4522"/>
                </a:cubicBezTo>
                <a:cubicBezTo>
                  <a:pt x="1906" y="3524"/>
                  <a:pt x="760" y="1971"/>
                  <a:pt x="280" y="122"/>
                </a:cubicBezTo>
                <a:cubicBezTo>
                  <a:pt x="263" y="39"/>
                  <a:pt x="201" y="1"/>
                  <a:pt x="14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8" name="Google Shape;478;p33"/>
          <p:cNvSpPr/>
          <p:nvPr/>
        </p:nvSpPr>
        <p:spPr>
          <a:xfrm>
            <a:off x="8813341" y="2953298"/>
            <a:ext cx="322315" cy="197164"/>
          </a:xfrm>
          <a:custGeom>
            <a:avLst/>
            <a:gdLst/>
            <a:ahLst/>
            <a:cxnLst/>
            <a:rect l="l" t="t" r="r" b="b"/>
            <a:pathLst>
              <a:path w="5053" h="3091" extrusionOk="0">
                <a:moveTo>
                  <a:pt x="191" y="0"/>
                </a:moveTo>
                <a:cubicBezTo>
                  <a:pt x="92" y="0"/>
                  <a:pt x="0" y="87"/>
                  <a:pt x="80" y="193"/>
                </a:cubicBezTo>
                <a:cubicBezTo>
                  <a:pt x="1226" y="1783"/>
                  <a:pt x="2964" y="2781"/>
                  <a:pt x="4886" y="3077"/>
                </a:cubicBezTo>
                <a:cubicBezTo>
                  <a:pt x="4900" y="3086"/>
                  <a:pt x="4913" y="3090"/>
                  <a:pt x="4925" y="3090"/>
                </a:cubicBezTo>
                <a:cubicBezTo>
                  <a:pt x="5012" y="3090"/>
                  <a:pt x="5053" y="2883"/>
                  <a:pt x="4923" y="2818"/>
                </a:cubicBezTo>
                <a:cubicBezTo>
                  <a:pt x="3074" y="2596"/>
                  <a:pt x="1411" y="1598"/>
                  <a:pt x="302" y="45"/>
                </a:cubicBezTo>
                <a:cubicBezTo>
                  <a:pt x="270" y="14"/>
                  <a:pt x="230" y="0"/>
                  <a:pt x="19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9" name="Google Shape;479;p33"/>
          <p:cNvSpPr/>
          <p:nvPr/>
        </p:nvSpPr>
        <p:spPr>
          <a:xfrm>
            <a:off x="8688448" y="2792747"/>
            <a:ext cx="428901" cy="394840"/>
          </a:xfrm>
          <a:custGeom>
            <a:avLst/>
            <a:gdLst/>
            <a:ahLst/>
            <a:cxnLst/>
            <a:rect l="l" t="t" r="r" b="b"/>
            <a:pathLst>
              <a:path w="6724" h="6190" extrusionOk="0">
                <a:moveTo>
                  <a:pt x="150" y="1"/>
                </a:moveTo>
                <a:cubicBezTo>
                  <a:pt x="72" y="1"/>
                  <a:pt x="1" y="58"/>
                  <a:pt x="41" y="159"/>
                </a:cubicBezTo>
                <a:cubicBezTo>
                  <a:pt x="781" y="3302"/>
                  <a:pt x="3369" y="5705"/>
                  <a:pt x="6548" y="6185"/>
                </a:cubicBezTo>
                <a:cubicBezTo>
                  <a:pt x="6558" y="6188"/>
                  <a:pt x="6567" y="6189"/>
                  <a:pt x="6576" y="6189"/>
                </a:cubicBezTo>
                <a:cubicBezTo>
                  <a:pt x="6700" y="6189"/>
                  <a:pt x="6723" y="5959"/>
                  <a:pt x="6585" y="5890"/>
                </a:cubicBezTo>
                <a:cubicBezTo>
                  <a:pt x="3554" y="5446"/>
                  <a:pt x="1003" y="3117"/>
                  <a:pt x="300" y="122"/>
                </a:cubicBezTo>
                <a:cubicBezTo>
                  <a:pt x="284" y="39"/>
                  <a:pt x="214" y="1"/>
                  <a:pt x="15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0" name="Google Shape;480;p33"/>
          <p:cNvSpPr/>
          <p:nvPr/>
        </p:nvSpPr>
        <p:spPr>
          <a:xfrm>
            <a:off x="8662743" y="2552082"/>
            <a:ext cx="266564" cy="216237"/>
          </a:xfrm>
          <a:custGeom>
            <a:avLst/>
            <a:gdLst/>
            <a:ahLst/>
            <a:cxnLst/>
            <a:rect l="l" t="t" r="r" b="b"/>
            <a:pathLst>
              <a:path w="4179" h="3390" extrusionOk="0">
                <a:moveTo>
                  <a:pt x="2685" y="0"/>
                </a:moveTo>
                <a:cubicBezTo>
                  <a:pt x="2581" y="0"/>
                  <a:pt x="2475" y="5"/>
                  <a:pt x="2367" y="13"/>
                </a:cubicBezTo>
                <a:cubicBezTo>
                  <a:pt x="814" y="235"/>
                  <a:pt x="1" y="1862"/>
                  <a:pt x="444" y="3304"/>
                </a:cubicBezTo>
                <a:cubicBezTo>
                  <a:pt x="457" y="3365"/>
                  <a:pt x="490" y="3390"/>
                  <a:pt x="527" y="3390"/>
                </a:cubicBezTo>
                <a:cubicBezTo>
                  <a:pt x="601" y="3390"/>
                  <a:pt x="691" y="3291"/>
                  <a:pt x="666" y="3193"/>
                </a:cubicBezTo>
                <a:cubicBezTo>
                  <a:pt x="297" y="1862"/>
                  <a:pt x="1110" y="383"/>
                  <a:pt x="2552" y="235"/>
                </a:cubicBezTo>
                <a:cubicBezTo>
                  <a:pt x="2589" y="233"/>
                  <a:pt x="2627" y="232"/>
                  <a:pt x="2664" y="232"/>
                </a:cubicBezTo>
                <a:cubicBezTo>
                  <a:pt x="3280" y="232"/>
                  <a:pt x="3795" y="517"/>
                  <a:pt x="4178" y="901"/>
                </a:cubicBezTo>
                <a:lnTo>
                  <a:pt x="3661" y="198"/>
                </a:lnTo>
                <a:cubicBezTo>
                  <a:pt x="3374" y="55"/>
                  <a:pt x="3043" y="0"/>
                  <a:pt x="268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1" name="Google Shape;481;p33"/>
          <p:cNvSpPr/>
          <p:nvPr/>
        </p:nvSpPr>
        <p:spPr>
          <a:xfrm>
            <a:off x="8978740" y="2682589"/>
            <a:ext cx="30745" cy="42545"/>
          </a:xfrm>
          <a:custGeom>
            <a:avLst/>
            <a:gdLst/>
            <a:ahLst/>
            <a:cxnLst/>
            <a:rect l="l" t="t" r="r" b="b"/>
            <a:pathLst>
              <a:path w="482" h="667" extrusionOk="0">
                <a:moveTo>
                  <a:pt x="1" y="1"/>
                </a:moveTo>
                <a:cubicBezTo>
                  <a:pt x="112" y="186"/>
                  <a:pt x="260" y="407"/>
                  <a:pt x="334" y="592"/>
                </a:cubicBezTo>
                <a:cubicBezTo>
                  <a:pt x="334" y="666"/>
                  <a:pt x="444" y="666"/>
                  <a:pt x="481" y="666"/>
                </a:cubicBezTo>
                <a:lnTo>
                  <a:pt x="1"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2" name="Google Shape;482;p33"/>
          <p:cNvSpPr/>
          <p:nvPr/>
        </p:nvSpPr>
        <p:spPr>
          <a:xfrm>
            <a:off x="9018861" y="2741527"/>
            <a:ext cx="87324" cy="115645"/>
          </a:xfrm>
          <a:custGeom>
            <a:avLst/>
            <a:gdLst/>
            <a:ahLst/>
            <a:cxnLst/>
            <a:rect l="l" t="t" r="r" b="b"/>
            <a:pathLst>
              <a:path w="1369" h="1813" extrusionOk="0">
                <a:moveTo>
                  <a:pt x="74" y="1"/>
                </a:moveTo>
                <a:cubicBezTo>
                  <a:pt x="37" y="38"/>
                  <a:pt x="0" y="112"/>
                  <a:pt x="37" y="186"/>
                </a:cubicBezTo>
                <a:cubicBezTo>
                  <a:pt x="407" y="777"/>
                  <a:pt x="851" y="1332"/>
                  <a:pt x="1368" y="1813"/>
                </a:cubicBezTo>
                <a:lnTo>
                  <a:pt x="74"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3" name="Google Shape;483;p33"/>
          <p:cNvSpPr/>
          <p:nvPr/>
        </p:nvSpPr>
        <p:spPr>
          <a:xfrm>
            <a:off x="8620326" y="2674871"/>
            <a:ext cx="470937" cy="526815"/>
          </a:xfrm>
          <a:custGeom>
            <a:avLst/>
            <a:gdLst/>
            <a:ahLst/>
            <a:cxnLst/>
            <a:rect l="l" t="t" r="r" b="b"/>
            <a:pathLst>
              <a:path w="7383" h="8259" extrusionOk="0">
                <a:moveTo>
                  <a:pt x="415" y="0"/>
                </a:moveTo>
                <a:cubicBezTo>
                  <a:pt x="356" y="0"/>
                  <a:pt x="292" y="38"/>
                  <a:pt x="259" y="122"/>
                </a:cubicBezTo>
                <a:cubicBezTo>
                  <a:pt x="0" y="3301"/>
                  <a:pt x="1738" y="6370"/>
                  <a:pt x="4696" y="7664"/>
                </a:cubicBezTo>
                <a:cubicBezTo>
                  <a:pt x="5509" y="7996"/>
                  <a:pt x="6322" y="8218"/>
                  <a:pt x="7173" y="8255"/>
                </a:cubicBezTo>
                <a:cubicBezTo>
                  <a:pt x="7185" y="8258"/>
                  <a:pt x="7197" y="8259"/>
                  <a:pt x="7208" y="8259"/>
                </a:cubicBezTo>
                <a:cubicBezTo>
                  <a:pt x="7361" y="8259"/>
                  <a:pt x="7382" y="8033"/>
                  <a:pt x="7210" y="8033"/>
                </a:cubicBezTo>
                <a:cubicBezTo>
                  <a:pt x="4215" y="7812"/>
                  <a:pt x="1590" y="5704"/>
                  <a:pt x="777" y="2821"/>
                </a:cubicBezTo>
                <a:cubicBezTo>
                  <a:pt x="555" y="1933"/>
                  <a:pt x="444" y="1046"/>
                  <a:pt x="555" y="159"/>
                </a:cubicBezTo>
                <a:cubicBezTo>
                  <a:pt x="555" y="57"/>
                  <a:pt x="488" y="0"/>
                  <a:pt x="41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4" name="Google Shape;484;p33"/>
          <p:cNvSpPr/>
          <p:nvPr/>
        </p:nvSpPr>
        <p:spPr>
          <a:xfrm>
            <a:off x="8647051" y="2512790"/>
            <a:ext cx="225677" cy="137652"/>
          </a:xfrm>
          <a:custGeom>
            <a:avLst/>
            <a:gdLst/>
            <a:ahLst/>
            <a:cxnLst/>
            <a:rect l="l" t="t" r="r" b="b"/>
            <a:pathLst>
              <a:path w="3538" h="2158" extrusionOk="0">
                <a:moveTo>
                  <a:pt x="2798" y="1"/>
                </a:moveTo>
                <a:cubicBezTo>
                  <a:pt x="1615" y="38"/>
                  <a:pt x="469" y="851"/>
                  <a:pt x="25" y="1960"/>
                </a:cubicBezTo>
                <a:cubicBezTo>
                  <a:pt x="0" y="2059"/>
                  <a:pt x="91" y="2157"/>
                  <a:pt x="176" y="2157"/>
                </a:cubicBezTo>
                <a:cubicBezTo>
                  <a:pt x="218" y="2157"/>
                  <a:pt x="259" y="2133"/>
                  <a:pt x="284" y="2071"/>
                </a:cubicBezTo>
                <a:cubicBezTo>
                  <a:pt x="653" y="1036"/>
                  <a:pt x="1652" y="260"/>
                  <a:pt x="2761" y="223"/>
                </a:cubicBezTo>
                <a:cubicBezTo>
                  <a:pt x="3057" y="223"/>
                  <a:pt x="3315" y="223"/>
                  <a:pt x="3537" y="297"/>
                </a:cubicBezTo>
                <a:lnTo>
                  <a:pt x="3315" y="1"/>
                </a:lnTo>
                <a:cubicBezTo>
                  <a:pt x="3266" y="13"/>
                  <a:pt x="3213" y="17"/>
                  <a:pt x="3156" y="17"/>
                </a:cubicBezTo>
                <a:cubicBezTo>
                  <a:pt x="3044" y="17"/>
                  <a:pt x="2921" y="1"/>
                  <a:pt x="279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5" name="Google Shape;485;p33"/>
          <p:cNvSpPr/>
          <p:nvPr/>
        </p:nvSpPr>
        <p:spPr>
          <a:xfrm>
            <a:off x="8575483" y="2478793"/>
            <a:ext cx="266564" cy="420545"/>
          </a:xfrm>
          <a:custGeom>
            <a:avLst/>
            <a:gdLst/>
            <a:ahLst/>
            <a:cxnLst/>
            <a:rect l="l" t="t" r="r" b="b"/>
            <a:pathLst>
              <a:path w="4179" h="6593" extrusionOk="0">
                <a:moveTo>
                  <a:pt x="3687" y="0"/>
                </a:moveTo>
                <a:cubicBezTo>
                  <a:pt x="2403" y="0"/>
                  <a:pt x="1252" y="848"/>
                  <a:pt x="703" y="2013"/>
                </a:cubicBezTo>
                <a:cubicBezTo>
                  <a:pt x="1" y="3418"/>
                  <a:pt x="186" y="5081"/>
                  <a:pt x="740" y="6523"/>
                </a:cubicBezTo>
                <a:cubicBezTo>
                  <a:pt x="753" y="6572"/>
                  <a:pt x="794" y="6593"/>
                  <a:pt x="839" y="6593"/>
                </a:cubicBezTo>
                <a:cubicBezTo>
                  <a:pt x="929" y="6593"/>
                  <a:pt x="1036" y="6511"/>
                  <a:pt x="962" y="6412"/>
                </a:cubicBezTo>
                <a:cubicBezTo>
                  <a:pt x="444" y="5081"/>
                  <a:pt x="260" y="3602"/>
                  <a:pt x="851" y="2271"/>
                </a:cubicBezTo>
                <a:cubicBezTo>
                  <a:pt x="1304" y="1123"/>
                  <a:pt x="2411" y="302"/>
                  <a:pt x="3649" y="302"/>
                </a:cubicBezTo>
                <a:cubicBezTo>
                  <a:pt x="3727" y="302"/>
                  <a:pt x="3805" y="305"/>
                  <a:pt x="3883" y="312"/>
                </a:cubicBezTo>
                <a:cubicBezTo>
                  <a:pt x="4105" y="275"/>
                  <a:pt x="4179" y="16"/>
                  <a:pt x="3994" y="16"/>
                </a:cubicBezTo>
                <a:cubicBezTo>
                  <a:pt x="3891" y="5"/>
                  <a:pt x="3789" y="0"/>
                  <a:pt x="368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6" name="Google Shape;486;p33"/>
          <p:cNvSpPr/>
          <p:nvPr/>
        </p:nvSpPr>
        <p:spPr>
          <a:xfrm>
            <a:off x="8643096" y="2929185"/>
            <a:ext cx="220701" cy="229440"/>
          </a:xfrm>
          <a:custGeom>
            <a:avLst/>
            <a:gdLst/>
            <a:ahLst/>
            <a:cxnLst/>
            <a:rect l="l" t="t" r="r" b="b"/>
            <a:pathLst>
              <a:path w="3460" h="3597" extrusionOk="0">
                <a:moveTo>
                  <a:pt x="165" y="0"/>
                </a:moveTo>
                <a:cubicBezTo>
                  <a:pt x="83" y="0"/>
                  <a:pt x="1" y="66"/>
                  <a:pt x="50" y="165"/>
                </a:cubicBezTo>
                <a:cubicBezTo>
                  <a:pt x="752" y="1532"/>
                  <a:pt x="1825" y="2752"/>
                  <a:pt x="3156" y="3566"/>
                </a:cubicBezTo>
                <a:cubicBezTo>
                  <a:pt x="3184" y="3587"/>
                  <a:pt x="3213" y="3596"/>
                  <a:pt x="3242" y="3596"/>
                </a:cubicBezTo>
                <a:cubicBezTo>
                  <a:pt x="3362" y="3596"/>
                  <a:pt x="3460" y="3434"/>
                  <a:pt x="3340" y="3344"/>
                </a:cubicBezTo>
                <a:cubicBezTo>
                  <a:pt x="1972" y="2568"/>
                  <a:pt x="937" y="1459"/>
                  <a:pt x="272" y="54"/>
                </a:cubicBezTo>
                <a:cubicBezTo>
                  <a:pt x="247" y="17"/>
                  <a:pt x="206" y="0"/>
                  <a:pt x="16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7" name="Google Shape;487;p33"/>
          <p:cNvSpPr/>
          <p:nvPr/>
        </p:nvSpPr>
        <p:spPr>
          <a:xfrm>
            <a:off x="8859970" y="3165195"/>
            <a:ext cx="173053" cy="62447"/>
          </a:xfrm>
          <a:custGeom>
            <a:avLst/>
            <a:gdLst/>
            <a:ahLst/>
            <a:cxnLst/>
            <a:rect l="l" t="t" r="r" b="b"/>
            <a:pathLst>
              <a:path w="2713" h="979" extrusionOk="0">
                <a:moveTo>
                  <a:pt x="219" y="0"/>
                </a:moveTo>
                <a:cubicBezTo>
                  <a:pt x="94" y="0"/>
                  <a:pt x="0" y="203"/>
                  <a:pt x="162" y="236"/>
                </a:cubicBezTo>
                <a:cubicBezTo>
                  <a:pt x="902" y="605"/>
                  <a:pt x="1678" y="901"/>
                  <a:pt x="2528" y="975"/>
                </a:cubicBezTo>
                <a:cubicBezTo>
                  <a:pt x="2541" y="977"/>
                  <a:pt x="2552" y="979"/>
                  <a:pt x="2563" y="979"/>
                </a:cubicBezTo>
                <a:cubicBezTo>
                  <a:pt x="2713" y="979"/>
                  <a:pt x="2703" y="751"/>
                  <a:pt x="2565" y="716"/>
                </a:cubicBezTo>
                <a:cubicBezTo>
                  <a:pt x="1789" y="679"/>
                  <a:pt x="1013" y="383"/>
                  <a:pt x="273" y="14"/>
                </a:cubicBezTo>
                <a:cubicBezTo>
                  <a:pt x="255" y="5"/>
                  <a:pt x="236" y="0"/>
                  <a:pt x="21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8" name="Google Shape;488;p33"/>
          <p:cNvSpPr/>
          <p:nvPr/>
        </p:nvSpPr>
        <p:spPr>
          <a:xfrm>
            <a:off x="8567127" y="2811629"/>
            <a:ext cx="347383" cy="437257"/>
          </a:xfrm>
          <a:custGeom>
            <a:avLst/>
            <a:gdLst/>
            <a:ahLst/>
            <a:cxnLst/>
            <a:rect l="l" t="t" r="r" b="b"/>
            <a:pathLst>
              <a:path w="5446" h="6855" extrusionOk="0">
                <a:moveTo>
                  <a:pt x="163" y="0"/>
                </a:moveTo>
                <a:cubicBezTo>
                  <a:pt x="81" y="0"/>
                  <a:pt x="1" y="57"/>
                  <a:pt x="21" y="159"/>
                </a:cubicBezTo>
                <a:cubicBezTo>
                  <a:pt x="723" y="3006"/>
                  <a:pt x="2609" y="5483"/>
                  <a:pt x="5197" y="6851"/>
                </a:cubicBezTo>
                <a:cubicBezTo>
                  <a:pt x="5207" y="6853"/>
                  <a:pt x="5216" y="6854"/>
                  <a:pt x="5226" y="6854"/>
                </a:cubicBezTo>
                <a:cubicBezTo>
                  <a:pt x="5358" y="6854"/>
                  <a:pt x="5446" y="6626"/>
                  <a:pt x="5308" y="6592"/>
                </a:cubicBezTo>
                <a:cubicBezTo>
                  <a:pt x="2831" y="5224"/>
                  <a:pt x="982" y="2821"/>
                  <a:pt x="317" y="122"/>
                </a:cubicBezTo>
                <a:cubicBezTo>
                  <a:pt x="300" y="39"/>
                  <a:pt x="231" y="0"/>
                  <a:pt x="16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9" name="Google Shape;489;p33"/>
          <p:cNvSpPr/>
          <p:nvPr/>
        </p:nvSpPr>
        <p:spPr>
          <a:xfrm>
            <a:off x="8555838" y="2882239"/>
            <a:ext cx="162337" cy="263821"/>
          </a:xfrm>
          <a:custGeom>
            <a:avLst/>
            <a:gdLst/>
            <a:ahLst/>
            <a:cxnLst/>
            <a:rect l="l" t="t" r="r" b="b"/>
            <a:pathLst>
              <a:path w="2545" h="4136" extrusionOk="0">
                <a:moveTo>
                  <a:pt x="182" y="1"/>
                </a:moveTo>
                <a:cubicBezTo>
                  <a:pt x="99" y="1"/>
                  <a:pt x="1" y="99"/>
                  <a:pt x="50" y="198"/>
                </a:cubicBezTo>
                <a:cubicBezTo>
                  <a:pt x="494" y="1640"/>
                  <a:pt x="1233" y="2971"/>
                  <a:pt x="2268" y="4080"/>
                </a:cubicBezTo>
                <a:cubicBezTo>
                  <a:pt x="2288" y="4119"/>
                  <a:pt x="2318" y="4135"/>
                  <a:pt x="2350" y="4135"/>
                </a:cubicBezTo>
                <a:cubicBezTo>
                  <a:pt x="2439" y="4135"/>
                  <a:pt x="2544" y="4014"/>
                  <a:pt x="2490" y="3932"/>
                </a:cubicBezTo>
                <a:cubicBezTo>
                  <a:pt x="1418" y="2823"/>
                  <a:pt x="679" y="1529"/>
                  <a:pt x="272" y="87"/>
                </a:cubicBezTo>
                <a:cubicBezTo>
                  <a:pt x="260" y="26"/>
                  <a:pt x="223" y="1"/>
                  <a:pt x="18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0" name="Google Shape;490;p33"/>
          <p:cNvSpPr/>
          <p:nvPr/>
        </p:nvSpPr>
        <p:spPr>
          <a:xfrm>
            <a:off x="8718110" y="3153139"/>
            <a:ext cx="124767" cy="94213"/>
          </a:xfrm>
          <a:custGeom>
            <a:avLst/>
            <a:gdLst/>
            <a:ahLst/>
            <a:cxnLst/>
            <a:rect l="l" t="t" r="r" b="b"/>
            <a:pathLst>
              <a:path w="1956" h="1477" extrusionOk="0">
                <a:moveTo>
                  <a:pt x="209" y="1"/>
                </a:moveTo>
                <a:cubicBezTo>
                  <a:pt x="90" y="1"/>
                  <a:pt x="1" y="146"/>
                  <a:pt x="94" y="240"/>
                </a:cubicBezTo>
                <a:cubicBezTo>
                  <a:pt x="575" y="683"/>
                  <a:pt x="1129" y="1053"/>
                  <a:pt x="1647" y="1460"/>
                </a:cubicBezTo>
                <a:cubicBezTo>
                  <a:pt x="1676" y="1471"/>
                  <a:pt x="1705" y="1477"/>
                  <a:pt x="1731" y="1477"/>
                </a:cubicBezTo>
                <a:cubicBezTo>
                  <a:pt x="1871" y="1477"/>
                  <a:pt x="1956" y="1331"/>
                  <a:pt x="1832" y="1238"/>
                </a:cubicBezTo>
                <a:cubicBezTo>
                  <a:pt x="1314" y="794"/>
                  <a:pt x="759" y="425"/>
                  <a:pt x="279" y="18"/>
                </a:cubicBezTo>
                <a:cubicBezTo>
                  <a:pt x="255" y="6"/>
                  <a:pt x="232" y="1"/>
                  <a:pt x="20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1" name="Google Shape;491;p33"/>
          <p:cNvSpPr/>
          <p:nvPr/>
        </p:nvSpPr>
        <p:spPr>
          <a:xfrm>
            <a:off x="8537786" y="2475539"/>
            <a:ext cx="182621" cy="303115"/>
          </a:xfrm>
          <a:custGeom>
            <a:avLst/>
            <a:gdLst/>
            <a:ahLst/>
            <a:cxnLst/>
            <a:rect l="l" t="t" r="r" b="b"/>
            <a:pathLst>
              <a:path w="2863" h="4752" extrusionOk="0">
                <a:moveTo>
                  <a:pt x="2738" y="0"/>
                </a:moveTo>
                <a:cubicBezTo>
                  <a:pt x="2716" y="0"/>
                  <a:pt x="2690" y="9"/>
                  <a:pt x="2662" y="30"/>
                </a:cubicBezTo>
                <a:cubicBezTo>
                  <a:pt x="925" y="844"/>
                  <a:pt x="0" y="2729"/>
                  <a:pt x="370" y="4615"/>
                </a:cubicBezTo>
                <a:cubicBezTo>
                  <a:pt x="386" y="4711"/>
                  <a:pt x="437" y="4751"/>
                  <a:pt x="489" y="4751"/>
                </a:cubicBezTo>
                <a:cubicBezTo>
                  <a:pt x="558" y="4751"/>
                  <a:pt x="629" y="4682"/>
                  <a:pt x="629" y="4578"/>
                </a:cubicBezTo>
                <a:cubicBezTo>
                  <a:pt x="259" y="2803"/>
                  <a:pt x="1146" y="992"/>
                  <a:pt x="2773" y="252"/>
                </a:cubicBezTo>
                <a:cubicBezTo>
                  <a:pt x="2863" y="162"/>
                  <a:pt x="2832" y="0"/>
                  <a:pt x="273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2" name="Google Shape;492;p33"/>
          <p:cNvSpPr/>
          <p:nvPr/>
        </p:nvSpPr>
        <p:spPr>
          <a:xfrm>
            <a:off x="8743815" y="2442051"/>
            <a:ext cx="76991" cy="26280"/>
          </a:xfrm>
          <a:custGeom>
            <a:avLst/>
            <a:gdLst/>
            <a:ahLst/>
            <a:cxnLst/>
            <a:rect l="l" t="t" r="r" b="b"/>
            <a:pathLst>
              <a:path w="1207" h="412" extrusionOk="0">
                <a:moveTo>
                  <a:pt x="1022" y="1"/>
                </a:moveTo>
                <a:cubicBezTo>
                  <a:pt x="726" y="38"/>
                  <a:pt x="467" y="75"/>
                  <a:pt x="172" y="186"/>
                </a:cubicBezTo>
                <a:cubicBezTo>
                  <a:pt x="1" y="220"/>
                  <a:pt x="114" y="412"/>
                  <a:pt x="249" y="412"/>
                </a:cubicBezTo>
                <a:cubicBezTo>
                  <a:pt x="260" y="412"/>
                  <a:pt x="271" y="410"/>
                  <a:pt x="283" y="407"/>
                </a:cubicBezTo>
                <a:cubicBezTo>
                  <a:pt x="541" y="296"/>
                  <a:pt x="874" y="260"/>
                  <a:pt x="1207" y="223"/>
                </a:cubicBezTo>
                <a:lnTo>
                  <a:pt x="1022"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3" name="Google Shape;493;p33"/>
          <p:cNvSpPr/>
          <p:nvPr/>
        </p:nvSpPr>
        <p:spPr>
          <a:xfrm>
            <a:off x="8511824" y="2463738"/>
            <a:ext cx="144477" cy="382337"/>
          </a:xfrm>
          <a:custGeom>
            <a:avLst/>
            <a:gdLst/>
            <a:ahLst/>
            <a:cxnLst/>
            <a:rect l="l" t="t" r="r" b="b"/>
            <a:pathLst>
              <a:path w="2265" h="5994" extrusionOk="0">
                <a:moveTo>
                  <a:pt x="2085" y="0"/>
                </a:moveTo>
                <a:cubicBezTo>
                  <a:pt x="2066" y="0"/>
                  <a:pt x="2048" y="9"/>
                  <a:pt x="2034" y="30"/>
                </a:cubicBezTo>
                <a:cubicBezTo>
                  <a:pt x="1221" y="622"/>
                  <a:pt x="592" y="1398"/>
                  <a:pt x="296" y="2360"/>
                </a:cubicBezTo>
                <a:cubicBezTo>
                  <a:pt x="1" y="3543"/>
                  <a:pt x="222" y="4726"/>
                  <a:pt x="444" y="5872"/>
                </a:cubicBezTo>
                <a:cubicBezTo>
                  <a:pt x="461" y="5955"/>
                  <a:pt x="523" y="5993"/>
                  <a:pt x="585" y="5993"/>
                </a:cubicBezTo>
                <a:cubicBezTo>
                  <a:pt x="662" y="5993"/>
                  <a:pt x="740" y="5936"/>
                  <a:pt x="740" y="5835"/>
                </a:cubicBezTo>
                <a:cubicBezTo>
                  <a:pt x="555" y="4763"/>
                  <a:pt x="296" y="3654"/>
                  <a:pt x="555" y="2544"/>
                </a:cubicBezTo>
                <a:cubicBezTo>
                  <a:pt x="740" y="1620"/>
                  <a:pt x="1369" y="844"/>
                  <a:pt x="2145" y="252"/>
                </a:cubicBezTo>
                <a:cubicBezTo>
                  <a:pt x="2265" y="163"/>
                  <a:pt x="2166" y="0"/>
                  <a:pt x="208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4" name="Google Shape;494;p33"/>
          <p:cNvSpPr/>
          <p:nvPr/>
        </p:nvSpPr>
        <p:spPr>
          <a:xfrm>
            <a:off x="8689660" y="2409074"/>
            <a:ext cx="105248" cy="45799"/>
          </a:xfrm>
          <a:custGeom>
            <a:avLst/>
            <a:gdLst/>
            <a:ahLst/>
            <a:cxnLst/>
            <a:rect l="l" t="t" r="r" b="b"/>
            <a:pathLst>
              <a:path w="1650" h="718" extrusionOk="0">
                <a:moveTo>
                  <a:pt x="1464" y="0"/>
                </a:moveTo>
                <a:cubicBezTo>
                  <a:pt x="1021" y="148"/>
                  <a:pt x="577" y="259"/>
                  <a:pt x="96" y="444"/>
                </a:cubicBezTo>
                <a:cubicBezTo>
                  <a:pt x="1" y="539"/>
                  <a:pt x="42" y="717"/>
                  <a:pt x="151" y="717"/>
                </a:cubicBezTo>
                <a:cubicBezTo>
                  <a:pt x="168" y="717"/>
                  <a:pt x="187" y="713"/>
                  <a:pt x="207" y="703"/>
                </a:cubicBezTo>
                <a:cubicBezTo>
                  <a:pt x="651" y="444"/>
                  <a:pt x="1169" y="333"/>
                  <a:pt x="1649" y="222"/>
                </a:cubicBezTo>
                <a:lnTo>
                  <a:pt x="1464"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5" name="Google Shape;495;p33"/>
          <p:cNvSpPr/>
          <p:nvPr/>
        </p:nvSpPr>
        <p:spPr>
          <a:xfrm>
            <a:off x="8488224" y="2681697"/>
            <a:ext cx="129805" cy="400580"/>
          </a:xfrm>
          <a:custGeom>
            <a:avLst/>
            <a:gdLst/>
            <a:ahLst/>
            <a:cxnLst/>
            <a:rect l="l" t="t" r="r" b="b"/>
            <a:pathLst>
              <a:path w="2035" h="6280" extrusionOk="0">
                <a:moveTo>
                  <a:pt x="141" y="0"/>
                </a:moveTo>
                <a:cubicBezTo>
                  <a:pt x="73" y="0"/>
                  <a:pt x="1" y="48"/>
                  <a:pt x="1" y="126"/>
                </a:cubicBezTo>
                <a:cubicBezTo>
                  <a:pt x="75" y="2270"/>
                  <a:pt x="666" y="4377"/>
                  <a:pt x="1739" y="6226"/>
                </a:cubicBezTo>
                <a:cubicBezTo>
                  <a:pt x="1776" y="6263"/>
                  <a:pt x="1825" y="6279"/>
                  <a:pt x="1870" y="6279"/>
                </a:cubicBezTo>
                <a:cubicBezTo>
                  <a:pt x="1960" y="6279"/>
                  <a:pt x="2034" y="6213"/>
                  <a:pt x="1960" y="6115"/>
                </a:cubicBezTo>
                <a:cubicBezTo>
                  <a:pt x="925" y="4266"/>
                  <a:pt x="297" y="2233"/>
                  <a:pt x="260" y="126"/>
                </a:cubicBezTo>
                <a:cubicBezTo>
                  <a:pt x="260" y="38"/>
                  <a:pt x="202" y="0"/>
                  <a:pt x="14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6" name="Google Shape;496;p33"/>
          <p:cNvSpPr/>
          <p:nvPr/>
        </p:nvSpPr>
        <p:spPr>
          <a:xfrm>
            <a:off x="8612735" y="3091777"/>
            <a:ext cx="154555" cy="148240"/>
          </a:xfrm>
          <a:custGeom>
            <a:avLst/>
            <a:gdLst/>
            <a:ahLst/>
            <a:cxnLst/>
            <a:rect l="l" t="t" r="r" b="b"/>
            <a:pathLst>
              <a:path w="2423" h="2324" extrusionOk="0">
                <a:moveTo>
                  <a:pt x="201" y="1"/>
                </a:moveTo>
                <a:cubicBezTo>
                  <a:pt x="99" y="1"/>
                  <a:pt x="1" y="122"/>
                  <a:pt x="82" y="203"/>
                </a:cubicBezTo>
                <a:cubicBezTo>
                  <a:pt x="711" y="943"/>
                  <a:pt x="1413" y="1608"/>
                  <a:pt x="2153" y="2274"/>
                </a:cubicBezTo>
                <a:cubicBezTo>
                  <a:pt x="2188" y="2309"/>
                  <a:pt x="2223" y="2323"/>
                  <a:pt x="2254" y="2323"/>
                </a:cubicBezTo>
                <a:cubicBezTo>
                  <a:pt x="2356" y="2323"/>
                  <a:pt x="2422" y="2174"/>
                  <a:pt x="2338" y="2089"/>
                </a:cubicBezTo>
                <a:cubicBezTo>
                  <a:pt x="1598" y="1497"/>
                  <a:pt x="933" y="795"/>
                  <a:pt x="304" y="56"/>
                </a:cubicBezTo>
                <a:cubicBezTo>
                  <a:pt x="275" y="16"/>
                  <a:pt x="238" y="1"/>
                  <a:pt x="20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7" name="Google Shape;497;p33"/>
          <p:cNvSpPr/>
          <p:nvPr/>
        </p:nvSpPr>
        <p:spPr>
          <a:xfrm>
            <a:off x="8483504" y="2895443"/>
            <a:ext cx="223253" cy="343364"/>
          </a:xfrm>
          <a:custGeom>
            <a:avLst/>
            <a:gdLst/>
            <a:ahLst/>
            <a:cxnLst/>
            <a:rect l="l" t="t" r="r" b="b"/>
            <a:pathLst>
              <a:path w="3500" h="5383" extrusionOk="0">
                <a:moveTo>
                  <a:pt x="179" y="1"/>
                </a:moveTo>
                <a:cubicBezTo>
                  <a:pt x="96" y="1"/>
                  <a:pt x="1" y="49"/>
                  <a:pt x="1" y="139"/>
                </a:cubicBezTo>
                <a:cubicBezTo>
                  <a:pt x="482" y="2172"/>
                  <a:pt x="1591" y="4021"/>
                  <a:pt x="3254" y="5352"/>
                </a:cubicBezTo>
                <a:cubicBezTo>
                  <a:pt x="3283" y="5373"/>
                  <a:pt x="3310" y="5382"/>
                  <a:pt x="3334" y="5382"/>
                </a:cubicBezTo>
                <a:cubicBezTo>
                  <a:pt x="3438" y="5382"/>
                  <a:pt x="3499" y="5220"/>
                  <a:pt x="3439" y="5130"/>
                </a:cubicBezTo>
                <a:cubicBezTo>
                  <a:pt x="1850" y="3873"/>
                  <a:pt x="740" y="2061"/>
                  <a:pt x="297" y="65"/>
                </a:cubicBezTo>
                <a:cubicBezTo>
                  <a:pt x="282" y="21"/>
                  <a:pt x="233" y="1"/>
                  <a:pt x="17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8" name="Google Shape;498;p33"/>
          <p:cNvSpPr/>
          <p:nvPr/>
        </p:nvSpPr>
        <p:spPr>
          <a:xfrm>
            <a:off x="8492944" y="2383112"/>
            <a:ext cx="285445" cy="266309"/>
          </a:xfrm>
          <a:custGeom>
            <a:avLst/>
            <a:gdLst/>
            <a:ahLst/>
            <a:cxnLst/>
            <a:rect l="l" t="t" r="r" b="b"/>
            <a:pathLst>
              <a:path w="4475" h="4175" extrusionOk="0">
                <a:moveTo>
                  <a:pt x="4289" y="0"/>
                </a:moveTo>
                <a:cubicBezTo>
                  <a:pt x="3476" y="111"/>
                  <a:pt x="2737" y="407"/>
                  <a:pt x="2034" y="814"/>
                </a:cubicBezTo>
                <a:cubicBezTo>
                  <a:pt x="925" y="1516"/>
                  <a:pt x="112" y="2662"/>
                  <a:pt x="1" y="3993"/>
                </a:cubicBezTo>
                <a:cubicBezTo>
                  <a:pt x="1" y="4104"/>
                  <a:pt x="80" y="4174"/>
                  <a:pt x="159" y="4174"/>
                </a:cubicBezTo>
                <a:cubicBezTo>
                  <a:pt x="213" y="4174"/>
                  <a:pt x="267" y="4142"/>
                  <a:pt x="297" y="4067"/>
                </a:cubicBezTo>
                <a:cubicBezTo>
                  <a:pt x="371" y="2773"/>
                  <a:pt x="1147" y="1701"/>
                  <a:pt x="2219" y="999"/>
                </a:cubicBezTo>
                <a:cubicBezTo>
                  <a:pt x="2922" y="592"/>
                  <a:pt x="3661" y="370"/>
                  <a:pt x="4474" y="222"/>
                </a:cubicBezTo>
                <a:lnTo>
                  <a:pt x="4289"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9" name="Google Shape;499;p33"/>
          <p:cNvSpPr/>
          <p:nvPr/>
        </p:nvSpPr>
        <p:spPr>
          <a:xfrm>
            <a:off x="8441085" y="2462207"/>
            <a:ext cx="97912" cy="395285"/>
          </a:xfrm>
          <a:custGeom>
            <a:avLst/>
            <a:gdLst/>
            <a:ahLst/>
            <a:cxnLst/>
            <a:rect l="l" t="t" r="r" b="b"/>
            <a:pathLst>
              <a:path w="1535" h="6197" extrusionOk="0">
                <a:moveTo>
                  <a:pt x="1338" y="0"/>
                </a:moveTo>
                <a:cubicBezTo>
                  <a:pt x="1300" y="0"/>
                  <a:pt x="1259" y="16"/>
                  <a:pt x="1221" y="54"/>
                </a:cubicBezTo>
                <a:cubicBezTo>
                  <a:pt x="1" y="1792"/>
                  <a:pt x="185" y="4010"/>
                  <a:pt x="407" y="6044"/>
                </a:cubicBezTo>
                <a:cubicBezTo>
                  <a:pt x="425" y="6150"/>
                  <a:pt x="501" y="6196"/>
                  <a:pt x="569" y="6196"/>
                </a:cubicBezTo>
                <a:cubicBezTo>
                  <a:pt x="642" y="6196"/>
                  <a:pt x="705" y="6140"/>
                  <a:pt x="666" y="6044"/>
                </a:cubicBezTo>
                <a:cubicBezTo>
                  <a:pt x="444" y="4121"/>
                  <a:pt x="259" y="1940"/>
                  <a:pt x="1479" y="239"/>
                </a:cubicBezTo>
                <a:cubicBezTo>
                  <a:pt x="1534" y="130"/>
                  <a:pt x="1447" y="0"/>
                  <a:pt x="133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0" name="Google Shape;500;p33"/>
          <p:cNvSpPr/>
          <p:nvPr/>
        </p:nvSpPr>
        <p:spPr>
          <a:xfrm>
            <a:off x="8548183" y="2352432"/>
            <a:ext cx="204245" cy="102441"/>
          </a:xfrm>
          <a:custGeom>
            <a:avLst/>
            <a:gdLst/>
            <a:ahLst/>
            <a:cxnLst/>
            <a:rect l="l" t="t" r="r" b="b"/>
            <a:pathLst>
              <a:path w="3202" h="1606" extrusionOk="0">
                <a:moveTo>
                  <a:pt x="3017" y="1"/>
                </a:moveTo>
                <a:cubicBezTo>
                  <a:pt x="2019" y="186"/>
                  <a:pt x="983" y="703"/>
                  <a:pt x="96" y="1332"/>
                </a:cubicBezTo>
                <a:cubicBezTo>
                  <a:pt x="1" y="1427"/>
                  <a:pt x="125" y="1605"/>
                  <a:pt x="208" y="1605"/>
                </a:cubicBezTo>
                <a:cubicBezTo>
                  <a:pt x="221" y="1605"/>
                  <a:pt x="234" y="1601"/>
                  <a:pt x="244" y="1591"/>
                </a:cubicBezTo>
                <a:cubicBezTo>
                  <a:pt x="1131" y="888"/>
                  <a:pt x="2130" y="407"/>
                  <a:pt x="3202" y="223"/>
                </a:cubicBezTo>
                <a:lnTo>
                  <a:pt x="3017"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1" name="Google Shape;501;p33"/>
          <p:cNvSpPr/>
          <p:nvPr/>
        </p:nvSpPr>
        <p:spPr>
          <a:xfrm>
            <a:off x="8473617" y="2991760"/>
            <a:ext cx="178667" cy="243792"/>
          </a:xfrm>
          <a:custGeom>
            <a:avLst/>
            <a:gdLst/>
            <a:ahLst/>
            <a:cxnLst/>
            <a:rect l="l" t="t" r="r" b="b"/>
            <a:pathLst>
              <a:path w="2801" h="3822" extrusionOk="0">
                <a:moveTo>
                  <a:pt x="150" y="1"/>
                </a:moveTo>
                <a:cubicBezTo>
                  <a:pt x="75" y="1"/>
                  <a:pt x="1" y="72"/>
                  <a:pt x="45" y="182"/>
                </a:cubicBezTo>
                <a:cubicBezTo>
                  <a:pt x="600" y="1587"/>
                  <a:pt x="1450" y="2770"/>
                  <a:pt x="2522" y="3805"/>
                </a:cubicBezTo>
                <a:cubicBezTo>
                  <a:pt x="2546" y="3817"/>
                  <a:pt x="2569" y="3822"/>
                  <a:pt x="2592" y="3822"/>
                </a:cubicBezTo>
                <a:cubicBezTo>
                  <a:pt x="2711" y="3822"/>
                  <a:pt x="2800" y="3676"/>
                  <a:pt x="2707" y="3583"/>
                </a:cubicBezTo>
                <a:cubicBezTo>
                  <a:pt x="1635" y="2585"/>
                  <a:pt x="821" y="1402"/>
                  <a:pt x="267" y="108"/>
                </a:cubicBezTo>
                <a:cubicBezTo>
                  <a:pt x="252" y="33"/>
                  <a:pt x="201" y="1"/>
                  <a:pt x="15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2" name="Google Shape;502;p33"/>
          <p:cNvSpPr/>
          <p:nvPr/>
        </p:nvSpPr>
        <p:spPr>
          <a:xfrm>
            <a:off x="8410405" y="2664027"/>
            <a:ext cx="69272" cy="294312"/>
          </a:xfrm>
          <a:custGeom>
            <a:avLst/>
            <a:gdLst/>
            <a:ahLst/>
            <a:cxnLst/>
            <a:rect l="l" t="t" r="r" b="b"/>
            <a:pathLst>
              <a:path w="1086" h="4614" extrusionOk="0">
                <a:moveTo>
                  <a:pt x="336" y="0"/>
                </a:moveTo>
                <a:cubicBezTo>
                  <a:pt x="270" y="0"/>
                  <a:pt x="203" y="37"/>
                  <a:pt x="186" y="107"/>
                </a:cubicBezTo>
                <a:cubicBezTo>
                  <a:pt x="1" y="1623"/>
                  <a:pt x="186" y="3175"/>
                  <a:pt x="740" y="4543"/>
                </a:cubicBezTo>
                <a:cubicBezTo>
                  <a:pt x="777" y="4593"/>
                  <a:pt x="831" y="4613"/>
                  <a:pt x="883" y="4613"/>
                </a:cubicBezTo>
                <a:cubicBezTo>
                  <a:pt x="987" y="4613"/>
                  <a:pt x="1085" y="4531"/>
                  <a:pt x="1036" y="4432"/>
                </a:cubicBezTo>
                <a:cubicBezTo>
                  <a:pt x="482" y="3065"/>
                  <a:pt x="297" y="1586"/>
                  <a:pt x="482" y="144"/>
                </a:cubicBezTo>
                <a:cubicBezTo>
                  <a:pt x="482" y="46"/>
                  <a:pt x="409" y="0"/>
                  <a:pt x="33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3" name="Google Shape;503;p33"/>
          <p:cNvSpPr/>
          <p:nvPr/>
        </p:nvSpPr>
        <p:spPr>
          <a:xfrm>
            <a:off x="8431646" y="2353962"/>
            <a:ext cx="201693" cy="269116"/>
          </a:xfrm>
          <a:custGeom>
            <a:avLst/>
            <a:gdLst/>
            <a:ahLst/>
            <a:cxnLst/>
            <a:rect l="l" t="t" r="r" b="b"/>
            <a:pathLst>
              <a:path w="3162" h="4219" extrusionOk="0">
                <a:moveTo>
                  <a:pt x="3009" y="1"/>
                </a:moveTo>
                <a:cubicBezTo>
                  <a:pt x="2994" y="1"/>
                  <a:pt x="2976" y="5"/>
                  <a:pt x="2958" y="14"/>
                </a:cubicBezTo>
                <a:cubicBezTo>
                  <a:pt x="1221" y="642"/>
                  <a:pt x="38" y="2232"/>
                  <a:pt x="1" y="4081"/>
                </a:cubicBezTo>
                <a:cubicBezTo>
                  <a:pt x="1" y="4170"/>
                  <a:pt x="96" y="4219"/>
                  <a:pt x="170" y="4219"/>
                </a:cubicBezTo>
                <a:cubicBezTo>
                  <a:pt x="219" y="4219"/>
                  <a:pt x="259" y="4198"/>
                  <a:pt x="259" y="4155"/>
                </a:cubicBezTo>
                <a:cubicBezTo>
                  <a:pt x="333" y="2380"/>
                  <a:pt x="1442" y="864"/>
                  <a:pt x="3032" y="273"/>
                </a:cubicBezTo>
                <a:cubicBezTo>
                  <a:pt x="3162" y="208"/>
                  <a:pt x="3121" y="1"/>
                  <a:pt x="300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4" name="Google Shape;504;p33"/>
          <p:cNvSpPr/>
          <p:nvPr/>
        </p:nvSpPr>
        <p:spPr>
          <a:xfrm>
            <a:off x="8654259" y="2324173"/>
            <a:ext cx="76927" cy="28576"/>
          </a:xfrm>
          <a:custGeom>
            <a:avLst/>
            <a:gdLst/>
            <a:ahLst/>
            <a:cxnLst/>
            <a:rect l="l" t="t" r="r" b="b"/>
            <a:pathLst>
              <a:path w="1206" h="448" extrusionOk="0">
                <a:moveTo>
                  <a:pt x="1021" y="0"/>
                </a:moveTo>
                <a:cubicBezTo>
                  <a:pt x="762" y="37"/>
                  <a:pt x="430" y="111"/>
                  <a:pt x="171" y="222"/>
                </a:cubicBezTo>
                <a:cubicBezTo>
                  <a:pt x="0" y="256"/>
                  <a:pt x="82" y="448"/>
                  <a:pt x="212" y="448"/>
                </a:cubicBezTo>
                <a:cubicBezTo>
                  <a:pt x="222" y="448"/>
                  <a:pt x="233" y="447"/>
                  <a:pt x="245" y="444"/>
                </a:cubicBezTo>
                <a:cubicBezTo>
                  <a:pt x="577" y="370"/>
                  <a:pt x="910" y="259"/>
                  <a:pt x="1206" y="222"/>
                </a:cubicBezTo>
                <a:lnTo>
                  <a:pt x="1021"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5" name="Google Shape;505;p33"/>
          <p:cNvSpPr/>
          <p:nvPr/>
        </p:nvSpPr>
        <p:spPr>
          <a:xfrm>
            <a:off x="8480889" y="2293494"/>
            <a:ext cx="231481" cy="120175"/>
          </a:xfrm>
          <a:custGeom>
            <a:avLst/>
            <a:gdLst/>
            <a:ahLst/>
            <a:cxnLst/>
            <a:rect l="l" t="t" r="r" b="b"/>
            <a:pathLst>
              <a:path w="3629" h="1884" extrusionOk="0">
                <a:moveTo>
                  <a:pt x="3443" y="1"/>
                </a:moveTo>
                <a:cubicBezTo>
                  <a:pt x="2186" y="185"/>
                  <a:pt x="1040" y="740"/>
                  <a:pt x="116" y="1664"/>
                </a:cubicBezTo>
                <a:cubicBezTo>
                  <a:pt x="0" y="1751"/>
                  <a:pt x="88" y="1883"/>
                  <a:pt x="203" y="1883"/>
                </a:cubicBezTo>
                <a:cubicBezTo>
                  <a:pt x="235" y="1883"/>
                  <a:pt x="269" y="1873"/>
                  <a:pt x="301" y="1849"/>
                </a:cubicBezTo>
                <a:cubicBezTo>
                  <a:pt x="1225" y="962"/>
                  <a:pt x="2371" y="407"/>
                  <a:pt x="3628" y="222"/>
                </a:cubicBezTo>
                <a:lnTo>
                  <a:pt x="3443"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6" name="Google Shape;506;p33"/>
          <p:cNvSpPr/>
          <p:nvPr/>
        </p:nvSpPr>
        <p:spPr>
          <a:xfrm>
            <a:off x="8377429" y="2431846"/>
            <a:ext cx="87324" cy="335455"/>
          </a:xfrm>
          <a:custGeom>
            <a:avLst/>
            <a:gdLst/>
            <a:ahLst/>
            <a:cxnLst/>
            <a:rect l="l" t="t" r="r" b="b"/>
            <a:pathLst>
              <a:path w="1369" h="5259" extrusionOk="0">
                <a:moveTo>
                  <a:pt x="1171" y="0"/>
                </a:moveTo>
                <a:cubicBezTo>
                  <a:pt x="1126" y="0"/>
                  <a:pt x="1085" y="25"/>
                  <a:pt x="1072" y="87"/>
                </a:cubicBezTo>
                <a:cubicBezTo>
                  <a:pt x="296" y="1603"/>
                  <a:pt x="0" y="3377"/>
                  <a:pt x="259" y="5152"/>
                </a:cubicBezTo>
                <a:cubicBezTo>
                  <a:pt x="274" y="5226"/>
                  <a:pt x="319" y="5259"/>
                  <a:pt x="368" y="5259"/>
                </a:cubicBezTo>
                <a:cubicBezTo>
                  <a:pt x="439" y="5259"/>
                  <a:pt x="518" y="5188"/>
                  <a:pt x="518" y="5078"/>
                </a:cubicBezTo>
                <a:cubicBezTo>
                  <a:pt x="296" y="3414"/>
                  <a:pt x="555" y="1713"/>
                  <a:pt x="1294" y="198"/>
                </a:cubicBezTo>
                <a:cubicBezTo>
                  <a:pt x="1368" y="99"/>
                  <a:pt x="1261" y="0"/>
                  <a:pt x="117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7" name="Google Shape;507;p33"/>
          <p:cNvSpPr/>
          <p:nvPr/>
        </p:nvSpPr>
        <p:spPr>
          <a:xfrm>
            <a:off x="8402877" y="2283797"/>
            <a:ext cx="211899" cy="164187"/>
          </a:xfrm>
          <a:custGeom>
            <a:avLst/>
            <a:gdLst/>
            <a:ahLst/>
            <a:cxnLst/>
            <a:rect l="l" t="t" r="r" b="b"/>
            <a:pathLst>
              <a:path w="3322" h="2574" extrusionOk="0">
                <a:moveTo>
                  <a:pt x="3110" y="1"/>
                </a:moveTo>
                <a:cubicBezTo>
                  <a:pt x="3099" y="1"/>
                  <a:pt x="3088" y="2"/>
                  <a:pt x="3077" y="5"/>
                </a:cubicBezTo>
                <a:cubicBezTo>
                  <a:pt x="1820" y="374"/>
                  <a:pt x="710" y="1225"/>
                  <a:pt x="82" y="2371"/>
                </a:cubicBezTo>
                <a:cubicBezTo>
                  <a:pt x="0" y="2452"/>
                  <a:pt x="79" y="2574"/>
                  <a:pt x="170" y="2574"/>
                </a:cubicBezTo>
                <a:cubicBezTo>
                  <a:pt x="203" y="2574"/>
                  <a:pt x="237" y="2558"/>
                  <a:pt x="267" y="2519"/>
                </a:cubicBezTo>
                <a:cubicBezTo>
                  <a:pt x="895" y="1410"/>
                  <a:pt x="1930" y="633"/>
                  <a:pt x="3150" y="263"/>
                </a:cubicBezTo>
                <a:cubicBezTo>
                  <a:pt x="3321" y="195"/>
                  <a:pt x="3240" y="1"/>
                  <a:pt x="311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8" name="Google Shape;508;p33"/>
          <p:cNvSpPr/>
          <p:nvPr/>
        </p:nvSpPr>
        <p:spPr>
          <a:xfrm>
            <a:off x="8635634" y="2260453"/>
            <a:ext cx="53135" cy="24495"/>
          </a:xfrm>
          <a:custGeom>
            <a:avLst/>
            <a:gdLst/>
            <a:ahLst/>
            <a:cxnLst/>
            <a:rect l="l" t="t" r="r" b="b"/>
            <a:pathLst>
              <a:path w="833" h="384" extrusionOk="0">
                <a:moveTo>
                  <a:pt x="648" y="1"/>
                </a:moveTo>
                <a:cubicBezTo>
                  <a:pt x="463" y="75"/>
                  <a:pt x="315" y="112"/>
                  <a:pt x="130" y="149"/>
                </a:cubicBezTo>
                <a:cubicBezTo>
                  <a:pt x="0" y="181"/>
                  <a:pt x="70" y="384"/>
                  <a:pt x="188" y="384"/>
                </a:cubicBezTo>
                <a:cubicBezTo>
                  <a:pt x="205" y="384"/>
                  <a:pt x="223" y="380"/>
                  <a:pt x="241" y="371"/>
                </a:cubicBezTo>
                <a:lnTo>
                  <a:pt x="832" y="260"/>
                </a:lnTo>
                <a:lnTo>
                  <a:pt x="64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9" name="Google Shape;509;p33"/>
          <p:cNvSpPr/>
          <p:nvPr/>
        </p:nvSpPr>
        <p:spPr>
          <a:xfrm>
            <a:off x="8426352" y="2225113"/>
            <a:ext cx="238817" cy="124576"/>
          </a:xfrm>
          <a:custGeom>
            <a:avLst/>
            <a:gdLst/>
            <a:ahLst/>
            <a:cxnLst/>
            <a:rect l="l" t="t" r="r" b="b"/>
            <a:pathLst>
              <a:path w="3744" h="1953" extrusionOk="0">
                <a:moveTo>
                  <a:pt x="3559" y="0"/>
                </a:moveTo>
                <a:cubicBezTo>
                  <a:pt x="2302" y="333"/>
                  <a:pt x="1156" y="888"/>
                  <a:pt x="121" y="1664"/>
                </a:cubicBezTo>
                <a:cubicBezTo>
                  <a:pt x="1" y="1784"/>
                  <a:pt x="100" y="1953"/>
                  <a:pt x="220" y="1953"/>
                </a:cubicBezTo>
                <a:cubicBezTo>
                  <a:pt x="248" y="1953"/>
                  <a:pt x="278" y="1944"/>
                  <a:pt x="305" y="1923"/>
                </a:cubicBezTo>
                <a:cubicBezTo>
                  <a:pt x="1341" y="1110"/>
                  <a:pt x="2487" y="555"/>
                  <a:pt x="3744" y="259"/>
                </a:cubicBezTo>
                <a:lnTo>
                  <a:pt x="3559"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0" name="Google Shape;510;p33"/>
          <p:cNvSpPr/>
          <p:nvPr/>
        </p:nvSpPr>
        <p:spPr>
          <a:xfrm>
            <a:off x="8477699" y="2201514"/>
            <a:ext cx="168588" cy="70229"/>
          </a:xfrm>
          <a:custGeom>
            <a:avLst/>
            <a:gdLst/>
            <a:ahLst/>
            <a:cxnLst/>
            <a:rect l="l" t="t" r="r" b="b"/>
            <a:pathLst>
              <a:path w="2643" h="1101" extrusionOk="0">
                <a:moveTo>
                  <a:pt x="2458" y="1"/>
                </a:moveTo>
                <a:cubicBezTo>
                  <a:pt x="1682" y="259"/>
                  <a:pt x="905" y="518"/>
                  <a:pt x="92" y="851"/>
                </a:cubicBezTo>
                <a:cubicBezTo>
                  <a:pt x="0" y="912"/>
                  <a:pt x="35" y="1100"/>
                  <a:pt x="155" y="1100"/>
                </a:cubicBezTo>
                <a:cubicBezTo>
                  <a:pt x="179" y="1100"/>
                  <a:pt x="208" y="1092"/>
                  <a:pt x="240" y="1073"/>
                </a:cubicBezTo>
                <a:cubicBezTo>
                  <a:pt x="1016" y="703"/>
                  <a:pt x="1793" y="444"/>
                  <a:pt x="2643" y="259"/>
                </a:cubicBezTo>
                <a:lnTo>
                  <a:pt x="245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1" name="Google Shape;511;p33"/>
          <p:cNvSpPr/>
          <p:nvPr/>
        </p:nvSpPr>
        <p:spPr>
          <a:xfrm>
            <a:off x="8543209" y="2175617"/>
            <a:ext cx="81903" cy="35657"/>
          </a:xfrm>
          <a:custGeom>
            <a:avLst/>
            <a:gdLst/>
            <a:ahLst/>
            <a:cxnLst/>
            <a:rect l="l" t="t" r="r" b="b"/>
            <a:pathLst>
              <a:path w="1284" h="559" extrusionOk="0">
                <a:moveTo>
                  <a:pt x="1098" y="0"/>
                </a:moveTo>
                <a:cubicBezTo>
                  <a:pt x="766" y="111"/>
                  <a:pt x="470" y="185"/>
                  <a:pt x="137" y="333"/>
                </a:cubicBezTo>
                <a:cubicBezTo>
                  <a:pt x="1" y="367"/>
                  <a:pt x="85" y="559"/>
                  <a:pt x="215" y="559"/>
                </a:cubicBezTo>
                <a:cubicBezTo>
                  <a:pt x="226" y="559"/>
                  <a:pt x="237" y="557"/>
                  <a:pt x="248" y="555"/>
                </a:cubicBezTo>
                <a:cubicBezTo>
                  <a:pt x="544" y="407"/>
                  <a:pt x="914" y="333"/>
                  <a:pt x="1283" y="222"/>
                </a:cubicBezTo>
                <a:lnTo>
                  <a:pt x="1098"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2" name="Google Shape;512;p33"/>
          <p:cNvSpPr/>
          <p:nvPr/>
        </p:nvSpPr>
        <p:spPr>
          <a:xfrm>
            <a:off x="8596724" y="2149655"/>
            <a:ext cx="9504" cy="11864"/>
          </a:xfrm>
          <a:custGeom>
            <a:avLst/>
            <a:gdLst/>
            <a:ahLst/>
            <a:cxnLst/>
            <a:rect l="l" t="t" r="r" b="b"/>
            <a:pathLst>
              <a:path w="149" h="186" extrusionOk="0">
                <a:moveTo>
                  <a:pt x="38" y="0"/>
                </a:moveTo>
                <a:lnTo>
                  <a:pt x="38" y="0"/>
                </a:lnTo>
                <a:cubicBezTo>
                  <a:pt x="1" y="74"/>
                  <a:pt x="38" y="185"/>
                  <a:pt x="148" y="185"/>
                </a:cubicBezTo>
                <a:lnTo>
                  <a:pt x="38"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3" name="Google Shape;513;p33"/>
          <p:cNvSpPr/>
          <p:nvPr/>
        </p:nvSpPr>
        <p:spPr>
          <a:xfrm>
            <a:off x="8463887" y="1530950"/>
            <a:ext cx="3189124" cy="2611893"/>
          </a:xfrm>
          <a:custGeom>
            <a:avLst/>
            <a:gdLst/>
            <a:ahLst/>
            <a:cxnLst/>
            <a:rect l="l" t="t" r="r" b="b"/>
            <a:pathLst>
              <a:path w="49431" h="40484" extrusionOk="0">
                <a:moveTo>
                  <a:pt x="14382" y="703"/>
                </a:moveTo>
                <a:lnTo>
                  <a:pt x="14382" y="703"/>
                </a:lnTo>
                <a:cubicBezTo>
                  <a:pt x="14378" y="705"/>
                  <a:pt x="13861" y="963"/>
                  <a:pt x="13051" y="1369"/>
                </a:cubicBezTo>
                <a:cubicBezTo>
                  <a:pt x="12164" y="1775"/>
                  <a:pt x="10944" y="2367"/>
                  <a:pt x="9465" y="3069"/>
                </a:cubicBezTo>
                <a:cubicBezTo>
                  <a:pt x="7986" y="3772"/>
                  <a:pt x="6285" y="4585"/>
                  <a:pt x="4437" y="5472"/>
                </a:cubicBezTo>
                <a:cubicBezTo>
                  <a:pt x="3513" y="5879"/>
                  <a:pt x="2551" y="6360"/>
                  <a:pt x="1553" y="6803"/>
                </a:cubicBezTo>
                <a:lnTo>
                  <a:pt x="1183" y="6988"/>
                </a:lnTo>
                <a:cubicBezTo>
                  <a:pt x="1146" y="7062"/>
                  <a:pt x="1109" y="7136"/>
                  <a:pt x="1109" y="7173"/>
                </a:cubicBezTo>
                <a:cubicBezTo>
                  <a:pt x="1109" y="7173"/>
                  <a:pt x="1109" y="7247"/>
                  <a:pt x="1146" y="7247"/>
                </a:cubicBezTo>
                <a:lnTo>
                  <a:pt x="1183" y="7321"/>
                </a:lnTo>
                <a:lnTo>
                  <a:pt x="1331" y="7506"/>
                </a:lnTo>
                <a:lnTo>
                  <a:pt x="1553" y="7839"/>
                </a:lnTo>
                <a:cubicBezTo>
                  <a:pt x="1886" y="8282"/>
                  <a:pt x="2219" y="8726"/>
                  <a:pt x="2551" y="9169"/>
                </a:cubicBezTo>
                <a:cubicBezTo>
                  <a:pt x="3808" y="10944"/>
                  <a:pt x="5065" y="12719"/>
                  <a:pt x="6248" y="14382"/>
                </a:cubicBezTo>
                <a:cubicBezTo>
                  <a:pt x="7394" y="16046"/>
                  <a:pt x="8504" y="17636"/>
                  <a:pt x="9465" y="18967"/>
                </a:cubicBezTo>
                <a:cubicBezTo>
                  <a:pt x="10389" y="20298"/>
                  <a:pt x="11202" y="21407"/>
                  <a:pt x="11720" y="22183"/>
                </a:cubicBezTo>
                <a:cubicBezTo>
                  <a:pt x="12312" y="22997"/>
                  <a:pt x="12570" y="23440"/>
                  <a:pt x="12570" y="23440"/>
                </a:cubicBezTo>
                <a:cubicBezTo>
                  <a:pt x="12570" y="23440"/>
                  <a:pt x="12238" y="23033"/>
                  <a:pt x="11683" y="22257"/>
                </a:cubicBezTo>
                <a:cubicBezTo>
                  <a:pt x="11128" y="21481"/>
                  <a:pt x="10315" y="20409"/>
                  <a:pt x="9317" y="19078"/>
                </a:cubicBezTo>
                <a:cubicBezTo>
                  <a:pt x="8356" y="17710"/>
                  <a:pt x="7247" y="16194"/>
                  <a:pt x="6064" y="14530"/>
                </a:cubicBezTo>
                <a:cubicBezTo>
                  <a:pt x="4843" y="12867"/>
                  <a:pt x="3586" y="11129"/>
                  <a:pt x="2292" y="9354"/>
                </a:cubicBezTo>
                <a:cubicBezTo>
                  <a:pt x="1997" y="8911"/>
                  <a:pt x="1664" y="8467"/>
                  <a:pt x="1368" y="8023"/>
                </a:cubicBezTo>
                <a:lnTo>
                  <a:pt x="1146" y="7691"/>
                </a:lnTo>
                <a:lnTo>
                  <a:pt x="999" y="7506"/>
                </a:lnTo>
                <a:lnTo>
                  <a:pt x="962" y="7395"/>
                </a:lnTo>
                <a:cubicBezTo>
                  <a:pt x="925" y="7358"/>
                  <a:pt x="925" y="7321"/>
                  <a:pt x="925" y="7284"/>
                </a:cubicBezTo>
                <a:cubicBezTo>
                  <a:pt x="851" y="7099"/>
                  <a:pt x="925" y="6877"/>
                  <a:pt x="1072" y="6766"/>
                </a:cubicBezTo>
                <a:lnTo>
                  <a:pt x="1442" y="6582"/>
                </a:lnTo>
                <a:cubicBezTo>
                  <a:pt x="2403" y="6138"/>
                  <a:pt x="3365" y="5694"/>
                  <a:pt x="4289" y="5251"/>
                </a:cubicBezTo>
                <a:cubicBezTo>
                  <a:pt x="6137" y="4400"/>
                  <a:pt x="7912" y="3587"/>
                  <a:pt x="9391" y="2921"/>
                </a:cubicBezTo>
                <a:cubicBezTo>
                  <a:pt x="10870" y="2256"/>
                  <a:pt x="12127" y="1701"/>
                  <a:pt x="12977" y="1332"/>
                </a:cubicBezTo>
                <a:cubicBezTo>
                  <a:pt x="13861" y="963"/>
                  <a:pt x="14378" y="705"/>
                  <a:pt x="14382" y="703"/>
                </a:cubicBezTo>
                <a:close/>
                <a:moveTo>
                  <a:pt x="29392" y="19817"/>
                </a:moveTo>
                <a:cubicBezTo>
                  <a:pt x="30612" y="20039"/>
                  <a:pt x="33422" y="21740"/>
                  <a:pt x="36379" y="23736"/>
                </a:cubicBezTo>
                <a:lnTo>
                  <a:pt x="35529" y="23884"/>
                </a:lnTo>
                <a:cubicBezTo>
                  <a:pt x="33237" y="24180"/>
                  <a:pt x="30797" y="24549"/>
                  <a:pt x="28320" y="24919"/>
                </a:cubicBezTo>
                <a:cubicBezTo>
                  <a:pt x="25917" y="25252"/>
                  <a:pt x="23440" y="25621"/>
                  <a:pt x="21185" y="25991"/>
                </a:cubicBezTo>
                <a:lnTo>
                  <a:pt x="20186" y="26139"/>
                </a:lnTo>
                <a:cubicBezTo>
                  <a:pt x="20075" y="26102"/>
                  <a:pt x="19928" y="25991"/>
                  <a:pt x="19780" y="25954"/>
                </a:cubicBezTo>
                <a:cubicBezTo>
                  <a:pt x="19410" y="25769"/>
                  <a:pt x="19003" y="25621"/>
                  <a:pt x="18634" y="25474"/>
                </a:cubicBezTo>
                <a:lnTo>
                  <a:pt x="18634" y="25474"/>
                </a:lnTo>
                <a:cubicBezTo>
                  <a:pt x="19003" y="25658"/>
                  <a:pt x="19410" y="25806"/>
                  <a:pt x="19780" y="25991"/>
                </a:cubicBezTo>
                <a:cubicBezTo>
                  <a:pt x="19891" y="26028"/>
                  <a:pt x="19964" y="26065"/>
                  <a:pt x="20112" y="26139"/>
                </a:cubicBezTo>
                <a:cubicBezTo>
                  <a:pt x="19706" y="26176"/>
                  <a:pt x="19262" y="26250"/>
                  <a:pt x="18892" y="26324"/>
                </a:cubicBezTo>
                <a:cubicBezTo>
                  <a:pt x="18781" y="26250"/>
                  <a:pt x="18634" y="26213"/>
                  <a:pt x="18486" y="26139"/>
                </a:cubicBezTo>
                <a:lnTo>
                  <a:pt x="18301" y="25326"/>
                </a:lnTo>
                <a:lnTo>
                  <a:pt x="29392" y="19817"/>
                </a:lnTo>
                <a:close/>
                <a:moveTo>
                  <a:pt x="12533" y="24143"/>
                </a:moveTo>
                <a:cubicBezTo>
                  <a:pt x="12533" y="24143"/>
                  <a:pt x="12533" y="24217"/>
                  <a:pt x="12570" y="24364"/>
                </a:cubicBezTo>
                <a:cubicBezTo>
                  <a:pt x="12570" y="24512"/>
                  <a:pt x="12681" y="24697"/>
                  <a:pt x="12718" y="24919"/>
                </a:cubicBezTo>
                <a:cubicBezTo>
                  <a:pt x="12755" y="25030"/>
                  <a:pt x="12792" y="25141"/>
                  <a:pt x="12866" y="25289"/>
                </a:cubicBezTo>
                <a:cubicBezTo>
                  <a:pt x="12903" y="25437"/>
                  <a:pt x="12977" y="25511"/>
                  <a:pt x="13051" y="25658"/>
                </a:cubicBezTo>
                <a:cubicBezTo>
                  <a:pt x="13125" y="25806"/>
                  <a:pt x="13162" y="25880"/>
                  <a:pt x="13273" y="26028"/>
                </a:cubicBezTo>
                <a:lnTo>
                  <a:pt x="13421" y="26213"/>
                </a:lnTo>
                <a:cubicBezTo>
                  <a:pt x="13458" y="26250"/>
                  <a:pt x="13495" y="26324"/>
                  <a:pt x="13569" y="26361"/>
                </a:cubicBezTo>
                <a:cubicBezTo>
                  <a:pt x="13679" y="26435"/>
                  <a:pt x="13827" y="26546"/>
                  <a:pt x="13938" y="26583"/>
                </a:cubicBezTo>
                <a:cubicBezTo>
                  <a:pt x="13994" y="26573"/>
                  <a:pt x="14042" y="26569"/>
                  <a:pt x="14086" y="26569"/>
                </a:cubicBezTo>
                <a:cubicBezTo>
                  <a:pt x="14218" y="26569"/>
                  <a:pt x="14308" y="26610"/>
                  <a:pt x="14419" y="26694"/>
                </a:cubicBezTo>
                <a:cubicBezTo>
                  <a:pt x="14567" y="26731"/>
                  <a:pt x="14715" y="26731"/>
                  <a:pt x="14826" y="26768"/>
                </a:cubicBezTo>
                <a:cubicBezTo>
                  <a:pt x="14973" y="26805"/>
                  <a:pt x="15121" y="26805"/>
                  <a:pt x="15195" y="26805"/>
                </a:cubicBezTo>
                <a:cubicBezTo>
                  <a:pt x="15294" y="26805"/>
                  <a:pt x="15360" y="26837"/>
                  <a:pt x="15425" y="26837"/>
                </a:cubicBezTo>
                <a:cubicBezTo>
                  <a:pt x="15458" y="26837"/>
                  <a:pt x="15491" y="26829"/>
                  <a:pt x="15528" y="26805"/>
                </a:cubicBezTo>
                <a:lnTo>
                  <a:pt x="16009" y="26805"/>
                </a:lnTo>
                <a:cubicBezTo>
                  <a:pt x="16009" y="26805"/>
                  <a:pt x="15898" y="26805"/>
                  <a:pt x="15750" y="26878"/>
                </a:cubicBezTo>
                <a:cubicBezTo>
                  <a:pt x="15713" y="26878"/>
                  <a:pt x="15639" y="26915"/>
                  <a:pt x="15528" y="26915"/>
                </a:cubicBezTo>
                <a:lnTo>
                  <a:pt x="14789" y="26915"/>
                </a:lnTo>
                <a:cubicBezTo>
                  <a:pt x="14641" y="26915"/>
                  <a:pt x="14493" y="26878"/>
                  <a:pt x="14345" y="26805"/>
                </a:cubicBezTo>
                <a:cubicBezTo>
                  <a:pt x="14197" y="26768"/>
                  <a:pt x="14012" y="26731"/>
                  <a:pt x="13864" y="26620"/>
                </a:cubicBezTo>
                <a:cubicBezTo>
                  <a:pt x="13716" y="26546"/>
                  <a:pt x="13569" y="26509"/>
                  <a:pt x="13458" y="26361"/>
                </a:cubicBezTo>
                <a:cubicBezTo>
                  <a:pt x="13421" y="26324"/>
                  <a:pt x="13310" y="26250"/>
                  <a:pt x="13273" y="26176"/>
                </a:cubicBezTo>
                <a:lnTo>
                  <a:pt x="13125" y="26102"/>
                </a:lnTo>
                <a:cubicBezTo>
                  <a:pt x="13088" y="26028"/>
                  <a:pt x="13051" y="25954"/>
                  <a:pt x="12977" y="25880"/>
                </a:cubicBezTo>
                <a:cubicBezTo>
                  <a:pt x="12940" y="25806"/>
                  <a:pt x="12903" y="25769"/>
                  <a:pt x="12866" y="25695"/>
                </a:cubicBezTo>
                <a:cubicBezTo>
                  <a:pt x="12718" y="25437"/>
                  <a:pt x="12607" y="25141"/>
                  <a:pt x="12570" y="24919"/>
                </a:cubicBezTo>
                <a:cubicBezTo>
                  <a:pt x="12496" y="24475"/>
                  <a:pt x="12533" y="24143"/>
                  <a:pt x="12533" y="24143"/>
                </a:cubicBezTo>
                <a:close/>
                <a:moveTo>
                  <a:pt x="47466" y="22802"/>
                </a:moveTo>
                <a:cubicBezTo>
                  <a:pt x="47757" y="22802"/>
                  <a:pt x="47914" y="22812"/>
                  <a:pt x="47914" y="22812"/>
                </a:cubicBezTo>
                <a:cubicBezTo>
                  <a:pt x="47914" y="22812"/>
                  <a:pt x="47656" y="22886"/>
                  <a:pt x="47138" y="22997"/>
                </a:cubicBezTo>
                <a:lnTo>
                  <a:pt x="47138" y="23033"/>
                </a:lnTo>
                <a:lnTo>
                  <a:pt x="47138" y="23514"/>
                </a:lnTo>
                <a:lnTo>
                  <a:pt x="47064" y="24143"/>
                </a:lnTo>
                <a:cubicBezTo>
                  <a:pt x="47064" y="24143"/>
                  <a:pt x="46953" y="23810"/>
                  <a:pt x="46879" y="23551"/>
                </a:cubicBezTo>
                <a:cubicBezTo>
                  <a:pt x="46805" y="23403"/>
                  <a:pt x="46768" y="23255"/>
                  <a:pt x="46694" y="23144"/>
                </a:cubicBezTo>
                <a:lnTo>
                  <a:pt x="46694" y="23070"/>
                </a:lnTo>
                <a:cubicBezTo>
                  <a:pt x="46546" y="23144"/>
                  <a:pt x="46399" y="23144"/>
                  <a:pt x="46251" y="23181"/>
                </a:cubicBezTo>
                <a:cubicBezTo>
                  <a:pt x="45215" y="23329"/>
                  <a:pt x="43663" y="23551"/>
                  <a:pt x="41814" y="23810"/>
                </a:cubicBezTo>
                <a:cubicBezTo>
                  <a:pt x="40890" y="23958"/>
                  <a:pt x="39929" y="24106"/>
                  <a:pt x="38857" y="24291"/>
                </a:cubicBezTo>
                <a:cubicBezTo>
                  <a:pt x="37821" y="24438"/>
                  <a:pt x="36712" y="24623"/>
                  <a:pt x="35529" y="24734"/>
                </a:cubicBezTo>
                <a:cubicBezTo>
                  <a:pt x="33237" y="25067"/>
                  <a:pt x="30834" y="25437"/>
                  <a:pt x="28394" y="25806"/>
                </a:cubicBezTo>
                <a:cubicBezTo>
                  <a:pt x="25917" y="26176"/>
                  <a:pt x="23477" y="26546"/>
                  <a:pt x="21222" y="26915"/>
                </a:cubicBezTo>
                <a:cubicBezTo>
                  <a:pt x="18892" y="27285"/>
                  <a:pt x="16785" y="27618"/>
                  <a:pt x="14936" y="27877"/>
                </a:cubicBezTo>
                <a:cubicBezTo>
                  <a:pt x="13716" y="28062"/>
                  <a:pt x="12607" y="28246"/>
                  <a:pt x="11757" y="28431"/>
                </a:cubicBezTo>
                <a:lnTo>
                  <a:pt x="11757" y="28505"/>
                </a:lnTo>
                <a:lnTo>
                  <a:pt x="11757" y="28949"/>
                </a:lnTo>
                <a:lnTo>
                  <a:pt x="11646" y="29614"/>
                </a:lnTo>
                <a:cubicBezTo>
                  <a:pt x="11646" y="29614"/>
                  <a:pt x="11609" y="29282"/>
                  <a:pt x="11498" y="28986"/>
                </a:cubicBezTo>
                <a:cubicBezTo>
                  <a:pt x="11461" y="28875"/>
                  <a:pt x="11424" y="28727"/>
                  <a:pt x="11387" y="28616"/>
                </a:cubicBezTo>
                <a:cubicBezTo>
                  <a:pt x="11387" y="28616"/>
                  <a:pt x="11387" y="28579"/>
                  <a:pt x="11313" y="28579"/>
                </a:cubicBezTo>
                <a:cubicBezTo>
                  <a:pt x="11055" y="28616"/>
                  <a:pt x="10833" y="28727"/>
                  <a:pt x="10574" y="28764"/>
                </a:cubicBezTo>
                <a:cubicBezTo>
                  <a:pt x="10093" y="28912"/>
                  <a:pt x="9650" y="29060"/>
                  <a:pt x="9391" y="29097"/>
                </a:cubicBezTo>
                <a:cubicBezTo>
                  <a:pt x="9095" y="29171"/>
                  <a:pt x="8910" y="29171"/>
                  <a:pt x="8910" y="29171"/>
                </a:cubicBezTo>
                <a:lnTo>
                  <a:pt x="9021" y="29097"/>
                </a:lnTo>
                <a:cubicBezTo>
                  <a:pt x="9058" y="29060"/>
                  <a:pt x="9169" y="28949"/>
                  <a:pt x="9280" y="28912"/>
                </a:cubicBezTo>
                <a:cubicBezTo>
                  <a:pt x="9576" y="28764"/>
                  <a:pt x="9945" y="28579"/>
                  <a:pt x="10500" y="28431"/>
                </a:cubicBezTo>
                <a:cubicBezTo>
                  <a:pt x="11572" y="28135"/>
                  <a:pt x="13088" y="27840"/>
                  <a:pt x="14900" y="27581"/>
                </a:cubicBezTo>
                <a:cubicBezTo>
                  <a:pt x="16748" y="27248"/>
                  <a:pt x="18855" y="26878"/>
                  <a:pt x="21111" y="26509"/>
                </a:cubicBezTo>
                <a:cubicBezTo>
                  <a:pt x="22294" y="26324"/>
                  <a:pt x="23440" y="26139"/>
                  <a:pt x="24623" y="25954"/>
                </a:cubicBezTo>
                <a:cubicBezTo>
                  <a:pt x="25843" y="25769"/>
                  <a:pt x="27026" y="25584"/>
                  <a:pt x="28283" y="25400"/>
                </a:cubicBezTo>
                <a:cubicBezTo>
                  <a:pt x="30723" y="25030"/>
                  <a:pt x="33200" y="24660"/>
                  <a:pt x="35492" y="24327"/>
                </a:cubicBezTo>
                <a:cubicBezTo>
                  <a:pt x="36638" y="24032"/>
                  <a:pt x="37747" y="23921"/>
                  <a:pt x="38820" y="23736"/>
                </a:cubicBezTo>
                <a:cubicBezTo>
                  <a:pt x="39892" y="23588"/>
                  <a:pt x="40853" y="23440"/>
                  <a:pt x="41777" y="23366"/>
                </a:cubicBezTo>
                <a:cubicBezTo>
                  <a:pt x="43626" y="23144"/>
                  <a:pt x="45142" y="22997"/>
                  <a:pt x="46214" y="22849"/>
                </a:cubicBezTo>
                <a:cubicBezTo>
                  <a:pt x="46750" y="22812"/>
                  <a:pt x="47175" y="22802"/>
                  <a:pt x="47466" y="22802"/>
                </a:cubicBezTo>
                <a:close/>
                <a:moveTo>
                  <a:pt x="40631" y="26657"/>
                </a:moveTo>
                <a:cubicBezTo>
                  <a:pt x="43737" y="28801"/>
                  <a:pt x="46214" y="30723"/>
                  <a:pt x="46214" y="30723"/>
                </a:cubicBezTo>
                <a:lnTo>
                  <a:pt x="45955" y="31537"/>
                </a:lnTo>
                <a:lnTo>
                  <a:pt x="34753" y="38191"/>
                </a:lnTo>
                <a:cubicBezTo>
                  <a:pt x="34753" y="38191"/>
                  <a:pt x="30242" y="32979"/>
                  <a:pt x="23957" y="29060"/>
                </a:cubicBezTo>
                <a:lnTo>
                  <a:pt x="24882" y="28912"/>
                </a:lnTo>
                <a:cubicBezTo>
                  <a:pt x="24993" y="28986"/>
                  <a:pt x="25103" y="29060"/>
                  <a:pt x="25251" y="29134"/>
                </a:cubicBezTo>
                <a:cubicBezTo>
                  <a:pt x="25917" y="29614"/>
                  <a:pt x="26619" y="30058"/>
                  <a:pt x="27322" y="30576"/>
                </a:cubicBezTo>
                <a:cubicBezTo>
                  <a:pt x="28653" y="31537"/>
                  <a:pt x="29984" y="32609"/>
                  <a:pt x="31241" y="33681"/>
                </a:cubicBezTo>
                <a:cubicBezTo>
                  <a:pt x="31906" y="34236"/>
                  <a:pt x="32498" y="34790"/>
                  <a:pt x="33089" y="35345"/>
                </a:cubicBezTo>
                <a:cubicBezTo>
                  <a:pt x="33681" y="35899"/>
                  <a:pt x="34309" y="36491"/>
                  <a:pt x="34901" y="37082"/>
                </a:cubicBezTo>
                <a:lnTo>
                  <a:pt x="34975" y="37193"/>
                </a:lnTo>
                <a:lnTo>
                  <a:pt x="35086" y="37119"/>
                </a:lnTo>
                <a:lnTo>
                  <a:pt x="37747" y="35604"/>
                </a:lnTo>
                <a:lnTo>
                  <a:pt x="40446" y="34088"/>
                </a:lnTo>
                <a:cubicBezTo>
                  <a:pt x="41334" y="33570"/>
                  <a:pt x="42258" y="33053"/>
                  <a:pt x="43108" y="32498"/>
                </a:cubicBezTo>
                <a:cubicBezTo>
                  <a:pt x="43995" y="32017"/>
                  <a:pt x="44883" y="31463"/>
                  <a:pt x="45807" y="30945"/>
                </a:cubicBezTo>
                <a:lnTo>
                  <a:pt x="45807" y="30945"/>
                </a:lnTo>
                <a:cubicBezTo>
                  <a:pt x="44883" y="31389"/>
                  <a:pt x="43995" y="31906"/>
                  <a:pt x="43071" y="32387"/>
                </a:cubicBezTo>
                <a:cubicBezTo>
                  <a:pt x="42147" y="32831"/>
                  <a:pt x="41260" y="33348"/>
                  <a:pt x="40335" y="33866"/>
                </a:cubicBezTo>
                <a:lnTo>
                  <a:pt x="37636" y="35345"/>
                </a:lnTo>
                <a:lnTo>
                  <a:pt x="35049" y="36750"/>
                </a:lnTo>
                <a:cubicBezTo>
                  <a:pt x="34494" y="36158"/>
                  <a:pt x="33939" y="35604"/>
                  <a:pt x="33311" y="35086"/>
                </a:cubicBezTo>
                <a:cubicBezTo>
                  <a:pt x="32719" y="34531"/>
                  <a:pt x="32091" y="33940"/>
                  <a:pt x="31425" y="33422"/>
                </a:cubicBezTo>
                <a:cubicBezTo>
                  <a:pt x="30131" y="32313"/>
                  <a:pt x="28837" y="31315"/>
                  <a:pt x="27470" y="30354"/>
                </a:cubicBezTo>
                <a:cubicBezTo>
                  <a:pt x="26767" y="29836"/>
                  <a:pt x="26065" y="29355"/>
                  <a:pt x="25362" y="28949"/>
                </a:cubicBezTo>
                <a:cubicBezTo>
                  <a:pt x="25325" y="28875"/>
                  <a:pt x="25288" y="28875"/>
                  <a:pt x="25251" y="28801"/>
                </a:cubicBezTo>
                <a:lnTo>
                  <a:pt x="40631" y="26657"/>
                </a:lnTo>
                <a:close/>
                <a:moveTo>
                  <a:pt x="19817" y="29651"/>
                </a:moveTo>
                <a:lnTo>
                  <a:pt x="20963" y="30428"/>
                </a:lnTo>
                <a:lnTo>
                  <a:pt x="25399" y="33533"/>
                </a:lnTo>
                <a:lnTo>
                  <a:pt x="34161" y="39744"/>
                </a:lnTo>
                <a:lnTo>
                  <a:pt x="37673" y="37674"/>
                </a:lnTo>
                <a:lnTo>
                  <a:pt x="41260" y="35604"/>
                </a:lnTo>
                <a:lnTo>
                  <a:pt x="44883" y="33533"/>
                </a:lnTo>
                <a:lnTo>
                  <a:pt x="48469" y="31426"/>
                </a:lnTo>
                <a:lnTo>
                  <a:pt x="44883" y="33607"/>
                </a:lnTo>
                <a:lnTo>
                  <a:pt x="41334" y="35751"/>
                </a:lnTo>
                <a:lnTo>
                  <a:pt x="37747" y="37859"/>
                </a:lnTo>
                <a:lnTo>
                  <a:pt x="34161" y="40003"/>
                </a:lnTo>
                <a:lnTo>
                  <a:pt x="34050" y="40040"/>
                </a:lnTo>
                <a:lnTo>
                  <a:pt x="34013" y="40003"/>
                </a:lnTo>
                <a:cubicBezTo>
                  <a:pt x="31056" y="37896"/>
                  <a:pt x="28135" y="35788"/>
                  <a:pt x="25251" y="33718"/>
                </a:cubicBezTo>
                <a:lnTo>
                  <a:pt x="20889" y="30502"/>
                </a:lnTo>
                <a:lnTo>
                  <a:pt x="19706" y="29651"/>
                </a:lnTo>
                <a:close/>
                <a:moveTo>
                  <a:pt x="14382" y="1"/>
                </a:moveTo>
                <a:cubicBezTo>
                  <a:pt x="14308" y="1"/>
                  <a:pt x="14308" y="1"/>
                  <a:pt x="14271" y="75"/>
                </a:cubicBezTo>
                <a:lnTo>
                  <a:pt x="222" y="6545"/>
                </a:lnTo>
                <a:cubicBezTo>
                  <a:pt x="185" y="6545"/>
                  <a:pt x="185" y="6582"/>
                  <a:pt x="148" y="6582"/>
                </a:cubicBezTo>
                <a:cubicBezTo>
                  <a:pt x="74" y="6582"/>
                  <a:pt x="74" y="6618"/>
                  <a:pt x="74" y="6618"/>
                </a:cubicBezTo>
                <a:cubicBezTo>
                  <a:pt x="37" y="6692"/>
                  <a:pt x="37" y="6729"/>
                  <a:pt x="0" y="6766"/>
                </a:cubicBezTo>
                <a:lnTo>
                  <a:pt x="0" y="6877"/>
                </a:lnTo>
                <a:lnTo>
                  <a:pt x="0" y="6951"/>
                </a:lnTo>
                <a:cubicBezTo>
                  <a:pt x="0" y="7025"/>
                  <a:pt x="0" y="7099"/>
                  <a:pt x="37" y="7136"/>
                </a:cubicBezTo>
                <a:lnTo>
                  <a:pt x="12164" y="23995"/>
                </a:lnTo>
                <a:lnTo>
                  <a:pt x="12164" y="24106"/>
                </a:lnTo>
                <a:lnTo>
                  <a:pt x="12164" y="24364"/>
                </a:lnTo>
                <a:lnTo>
                  <a:pt x="12164" y="24512"/>
                </a:lnTo>
                <a:cubicBezTo>
                  <a:pt x="12201" y="25067"/>
                  <a:pt x="12386" y="25880"/>
                  <a:pt x="12940" y="26546"/>
                </a:cubicBezTo>
                <a:cubicBezTo>
                  <a:pt x="12977" y="26657"/>
                  <a:pt x="13088" y="26694"/>
                  <a:pt x="13125" y="26731"/>
                </a:cubicBezTo>
                <a:cubicBezTo>
                  <a:pt x="13236" y="26841"/>
                  <a:pt x="13310" y="26878"/>
                  <a:pt x="13421" y="26952"/>
                </a:cubicBezTo>
                <a:cubicBezTo>
                  <a:pt x="13458" y="27026"/>
                  <a:pt x="13495" y="27026"/>
                  <a:pt x="13606" y="27063"/>
                </a:cubicBezTo>
                <a:cubicBezTo>
                  <a:pt x="13643" y="27100"/>
                  <a:pt x="13679" y="27100"/>
                  <a:pt x="13790" y="27137"/>
                </a:cubicBezTo>
                <a:cubicBezTo>
                  <a:pt x="13643" y="27137"/>
                  <a:pt x="13532" y="27211"/>
                  <a:pt x="13421" y="27211"/>
                </a:cubicBezTo>
                <a:cubicBezTo>
                  <a:pt x="13273" y="27211"/>
                  <a:pt x="13162" y="27248"/>
                  <a:pt x="13051" y="27248"/>
                </a:cubicBezTo>
                <a:lnTo>
                  <a:pt x="12349" y="27396"/>
                </a:lnTo>
                <a:cubicBezTo>
                  <a:pt x="11609" y="27507"/>
                  <a:pt x="10944" y="27692"/>
                  <a:pt x="10463" y="27877"/>
                </a:cubicBezTo>
                <a:cubicBezTo>
                  <a:pt x="9391" y="28246"/>
                  <a:pt x="8836" y="28579"/>
                  <a:pt x="8836" y="28579"/>
                </a:cubicBezTo>
                <a:cubicBezTo>
                  <a:pt x="8725" y="28616"/>
                  <a:pt x="8651" y="28727"/>
                  <a:pt x="8614" y="28838"/>
                </a:cubicBezTo>
                <a:cubicBezTo>
                  <a:pt x="8614" y="28912"/>
                  <a:pt x="8541" y="28949"/>
                  <a:pt x="8541" y="28986"/>
                </a:cubicBezTo>
                <a:cubicBezTo>
                  <a:pt x="8504" y="29208"/>
                  <a:pt x="8614" y="29466"/>
                  <a:pt x="8799" y="29577"/>
                </a:cubicBezTo>
                <a:cubicBezTo>
                  <a:pt x="8836" y="29651"/>
                  <a:pt x="8910" y="29688"/>
                  <a:pt x="9021" y="29688"/>
                </a:cubicBezTo>
                <a:cubicBezTo>
                  <a:pt x="9021" y="29688"/>
                  <a:pt x="9206" y="29725"/>
                  <a:pt x="9613" y="29762"/>
                </a:cubicBezTo>
                <a:cubicBezTo>
                  <a:pt x="9835" y="29836"/>
                  <a:pt x="10093" y="29836"/>
                  <a:pt x="10389" y="29873"/>
                </a:cubicBezTo>
                <a:lnTo>
                  <a:pt x="12349" y="29873"/>
                </a:lnTo>
                <a:cubicBezTo>
                  <a:pt x="12459" y="29873"/>
                  <a:pt x="12607" y="29873"/>
                  <a:pt x="12718" y="29836"/>
                </a:cubicBezTo>
                <a:cubicBezTo>
                  <a:pt x="13273" y="29799"/>
                  <a:pt x="13901" y="29688"/>
                  <a:pt x="14567" y="29614"/>
                </a:cubicBezTo>
                <a:cubicBezTo>
                  <a:pt x="14789" y="29540"/>
                  <a:pt x="15010" y="29540"/>
                  <a:pt x="15232" y="29503"/>
                </a:cubicBezTo>
                <a:cubicBezTo>
                  <a:pt x="15935" y="29392"/>
                  <a:pt x="16674" y="29319"/>
                  <a:pt x="17414" y="29245"/>
                </a:cubicBezTo>
                <a:cubicBezTo>
                  <a:pt x="17709" y="29171"/>
                  <a:pt x="17931" y="29134"/>
                  <a:pt x="18190" y="29134"/>
                </a:cubicBezTo>
                <a:lnTo>
                  <a:pt x="33792" y="40447"/>
                </a:lnTo>
                <a:cubicBezTo>
                  <a:pt x="33829" y="40447"/>
                  <a:pt x="33829" y="40484"/>
                  <a:pt x="33865" y="40484"/>
                </a:cubicBezTo>
                <a:lnTo>
                  <a:pt x="34013" y="40484"/>
                </a:lnTo>
                <a:cubicBezTo>
                  <a:pt x="34124" y="40484"/>
                  <a:pt x="34161" y="40484"/>
                  <a:pt x="34235" y="40447"/>
                </a:cubicBezTo>
                <a:lnTo>
                  <a:pt x="41444" y="36084"/>
                </a:lnTo>
                <a:lnTo>
                  <a:pt x="48654" y="31685"/>
                </a:lnTo>
                <a:cubicBezTo>
                  <a:pt x="48728" y="31685"/>
                  <a:pt x="48728" y="31648"/>
                  <a:pt x="48765" y="31648"/>
                </a:cubicBezTo>
                <a:cubicBezTo>
                  <a:pt x="48802" y="31574"/>
                  <a:pt x="48839" y="31537"/>
                  <a:pt x="48839" y="31463"/>
                </a:cubicBezTo>
                <a:lnTo>
                  <a:pt x="48839" y="31352"/>
                </a:lnTo>
                <a:cubicBezTo>
                  <a:pt x="48839" y="31241"/>
                  <a:pt x="48839" y="31204"/>
                  <a:pt x="48802" y="31167"/>
                </a:cubicBezTo>
                <a:cubicBezTo>
                  <a:pt x="48802" y="31130"/>
                  <a:pt x="48765" y="31130"/>
                  <a:pt x="48765" y="31056"/>
                </a:cubicBezTo>
                <a:cubicBezTo>
                  <a:pt x="48765" y="31019"/>
                  <a:pt x="48728" y="31019"/>
                  <a:pt x="48654" y="31019"/>
                </a:cubicBezTo>
                <a:lnTo>
                  <a:pt x="46029" y="29282"/>
                </a:lnTo>
                <a:lnTo>
                  <a:pt x="40816" y="25806"/>
                </a:lnTo>
                <a:cubicBezTo>
                  <a:pt x="41038" y="25769"/>
                  <a:pt x="41334" y="25695"/>
                  <a:pt x="41555" y="25658"/>
                </a:cubicBezTo>
                <a:lnTo>
                  <a:pt x="42258" y="25548"/>
                </a:lnTo>
                <a:cubicBezTo>
                  <a:pt x="44106" y="25252"/>
                  <a:pt x="45622" y="24956"/>
                  <a:pt x="46694" y="24808"/>
                </a:cubicBezTo>
                <a:cubicBezTo>
                  <a:pt x="46879" y="24734"/>
                  <a:pt x="47064" y="24734"/>
                  <a:pt x="47249" y="24697"/>
                </a:cubicBezTo>
                <a:cubicBezTo>
                  <a:pt x="47434" y="24660"/>
                  <a:pt x="47545" y="24660"/>
                  <a:pt x="47693" y="24623"/>
                </a:cubicBezTo>
                <a:cubicBezTo>
                  <a:pt x="47803" y="24623"/>
                  <a:pt x="47877" y="24549"/>
                  <a:pt x="47914" y="24549"/>
                </a:cubicBezTo>
                <a:cubicBezTo>
                  <a:pt x="48210" y="24512"/>
                  <a:pt x="48395" y="24475"/>
                  <a:pt x="48395" y="24475"/>
                </a:cubicBezTo>
                <a:cubicBezTo>
                  <a:pt x="48728" y="24438"/>
                  <a:pt x="48987" y="24254"/>
                  <a:pt x="49171" y="23995"/>
                </a:cubicBezTo>
                <a:cubicBezTo>
                  <a:pt x="49208" y="23958"/>
                  <a:pt x="49208" y="23921"/>
                  <a:pt x="49245" y="23884"/>
                </a:cubicBezTo>
                <a:cubicBezTo>
                  <a:pt x="49319" y="23810"/>
                  <a:pt x="49319" y="23773"/>
                  <a:pt x="49356" y="23699"/>
                </a:cubicBezTo>
                <a:cubicBezTo>
                  <a:pt x="49393" y="23588"/>
                  <a:pt x="49393" y="23440"/>
                  <a:pt x="49430" y="23366"/>
                </a:cubicBezTo>
                <a:lnTo>
                  <a:pt x="49430" y="23107"/>
                </a:lnTo>
                <a:cubicBezTo>
                  <a:pt x="49430" y="22997"/>
                  <a:pt x="49393" y="22849"/>
                  <a:pt x="49319" y="22701"/>
                </a:cubicBezTo>
                <a:cubicBezTo>
                  <a:pt x="49319" y="22664"/>
                  <a:pt x="49245" y="22664"/>
                  <a:pt x="49245" y="22627"/>
                </a:cubicBezTo>
                <a:cubicBezTo>
                  <a:pt x="49171" y="22479"/>
                  <a:pt x="49023" y="22331"/>
                  <a:pt x="48839" y="22257"/>
                </a:cubicBezTo>
                <a:cubicBezTo>
                  <a:pt x="48802" y="22183"/>
                  <a:pt x="48765" y="22183"/>
                  <a:pt x="48691" y="22146"/>
                </a:cubicBezTo>
                <a:cubicBezTo>
                  <a:pt x="48580" y="22109"/>
                  <a:pt x="48432" y="22072"/>
                  <a:pt x="48284" y="22072"/>
                </a:cubicBezTo>
                <a:lnTo>
                  <a:pt x="48062" y="22072"/>
                </a:lnTo>
                <a:cubicBezTo>
                  <a:pt x="48062" y="22072"/>
                  <a:pt x="47951" y="22072"/>
                  <a:pt x="47730" y="22109"/>
                </a:cubicBezTo>
                <a:cubicBezTo>
                  <a:pt x="47656" y="22109"/>
                  <a:pt x="47545" y="22146"/>
                  <a:pt x="47397" y="22146"/>
                </a:cubicBezTo>
                <a:cubicBezTo>
                  <a:pt x="47323" y="22146"/>
                  <a:pt x="47212" y="22146"/>
                  <a:pt x="47138" y="22183"/>
                </a:cubicBezTo>
                <a:cubicBezTo>
                  <a:pt x="46990" y="22183"/>
                  <a:pt x="46805" y="22257"/>
                  <a:pt x="46620" y="22257"/>
                </a:cubicBezTo>
                <a:cubicBezTo>
                  <a:pt x="46583" y="22257"/>
                  <a:pt x="46473" y="22257"/>
                  <a:pt x="46436" y="22294"/>
                </a:cubicBezTo>
                <a:cubicBezTo>
                  <a:pt x="46399" y="22294"/>
                  <a:pt x="46288" y="22294"/>
                  <a:pt x="46251" y="22331"/>
                </a:cubicBezTo>
                <a:cubicBezTo>
                  <a:pt x="46103" y="22331"/>
                  <a:pt x="45992" y="22368"/>
                  <a:pt x="45807" y="22368"/>
                </a:cubicBezTo>
                <a:cubicBezTo>
                  <a:pt x="45437" y="22442"/>
                  <a:pt x="44957" y="22479"/>
                  <a:pt x="44513" y="22553"/>
                </a:cubicBezTo>
                <a:cubicBezTo>
                  <a:pt x="44328" y="22627"/>
                  <a:pt x="44143" y="22627"/>
                  <a:pt x="43885" y="22664"/>
                </a:cubicBezTo>
                <a:cubicBezTo>
                  <a:pt x="43811" y="22664"/>
                  <a:pt x="43700" y="22701"/>
                  <a:pt x="43589" y="22701"/>
                </a:cubicBezTo>
                <a:cubicBezTo>
                  <a:pt x="43071" y="22738"/>
                  <a:pt x="42517" y="22849"/>
                  <a:pt x="41962" y="22923"/>
                </a:cubicBezTo>
                <a:cubicBezTo>
                  <a:pt x="41629" y="22997"/>
                  <a:pt x="41260" y="23033"/>
                  <a:pt x="40890" y="23070"/>
                </a:cubicBezTo>
                <a:cubicBezTo>
                  <a:pt x="40705" y="23107"/>
                  <a:pt x="40520" y="23107"/>
                  <a:pt x="40335" y="23181"/>
                </a:cubicBezTo>
                <a:lnTo>
                  <a:pt x="39226" y="23292"/>
                </a:lnTo>
                <a:cubicBezTo>
                  <a:pt x="38635" y="23403"/>
                  <a:pt x="38080" y="23477"/>
                  <a:pt x="37415" y="23551"/>
                </a:cubicBezTo>
                <a:lnTo>
                  <a:pt x="30094" y="18745"/>
                </a:lnTo>
                <a:cubicBezTo>
                  <a:pt x="30058" y="18745"/>
                  <a:pt x="30058" y="18708"/>
                  <a:pt x="29984" y="18708"/>
                </a:cubicBezTo>
                <a:cubicBezTo>
                  <a:pt x="29984" y="18708"/>
                  <a:pt x="29947" y="18708"/>
                  <a:pt x="29873" y="18634"/>
                </a:cubicBezTo>
                <a:lnTo>
                  <a:pt x="29799" y="18634"/>
                </a:lnTo>
                <a:cubicBezTo>
                  <a:pt x="29725" y="18597"/>
                  <a:pt x="29614" y="18560"/>
                  <a:pt x="29503" y="18523"/>
                </a:cubicBezTo>
                <a:cubicBezTo>
                  <a:pt x="29429" y="18449"/>
                  <a:pt x="29355" y="18449"/>
                  <a:pt x="29244" y="18412"/>
                </a:cubicBezTo>
                <a:cubicBezTo>
                  <a:pt x="29170" y="18375"/>
                  <a:pt x="29133" y="18338"/>
                  <a:pt x="29022" y="18264"/>
                </a:cubicBezTo>
                <a:cubicBezTo>
                  <a:pt x="28431" y="17969"/>
                  <a:pt x="27654" y="17414"/>
                  <a:pt x="27211" y="16601"/>
                </a:cubicBezTo>
                <a:cubicBezTo>
                  <a:pt x="27137" y="16416"/>
                  <a:pt x="27026" y="16194"/>
                  <a:pt x="26952" y="15935"/>
                </a:cubicBezTo>
                <a:cubicBezTo>
                  <a:pt x="26952" y="15861"/>
                  <a:pt x="26952" y="15861"/>
                  <a:pt x="26915" y="15824"/>
                </a:cubicBezTo>
                <a:cubicBezTo>
                  <a:pt x="26915" y="15787"/>
                  <a:pt x="26841" y="15787"/>
                  <a:pt x="26841" y="15713"/>
                </a:cubicBezTo>
                <a:lnTo>
                  <a:pt x="14789" y="149"/>
                </a:lnTo>
                <a:cubicBezTo>
                  <a:pt x="14789" y="112"/>
                  <a:pt x="14752" y="112"/>
                  <a:pt x="14752" y="112"/>
                </a:cubicBezTo>
                <a:lnTo>
                  <a:pt x="14715" y="75"/>
                </a:lnTo>
                <a:cubicBezTo>
                  <a:pt x="14641" y="75"/>
                  <a:pt x="14641" y="75"/>
                  <a:pt x="1460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279606072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5" name="Google Shape;845;p41"/>
          <p:cNvSpPr txBox="1">
            <a:spLocks noGrp="1"/>
          </p:cNvSpPr>
          <p:nvPr>
            <p:ph type="subTitle" idx="3"/>
          </p:nvPr>
        </p:nvSpPr>
        <p:spPr>
          <a:xfrm>
            <a:off x="828109" y="3584063"/>
            <a:ext cx="7188319" cy="701600"/>
          </a:xfrm>
          <a:prstGeom prst="rect">
            <a:avLst/>
          </a:prstGeom>
        </p:spPr>
        <p:txBody>
          <a:bodyPr spcFirstLastPara="1" wrap="square" lIns="121900" tIns="121900" rIns="121900" bIns="121900" anchor="b" anchorCtr="0">
            <a:noAutofit/>
          </a:bodyPr>
          <a:lstStyle/>
          <a:p>
            <a:pPr marL="0" marR="0" lvl="0" indent="0" algn="ctr" defTabSz="914400" rtl="0" eaLnBrk="1" fontAlgn="auto" latinLnBrk="0" hangingPunct="1">
              <a:lnSpc>
                <a:spcPct val="100000"/>
              </a:lnSpc>
              <a:spcBef>
                <a:spcPts val="0"/>
              </a:spcBef>
              <a:spcAft>
                <a:spcPts val="0"/>
              </a:spcAft>
              <a:buClr>
                <a:srgbClr val="1D1D1D"/>
              </a:buClr>
              <a:buSzPts val="1400"/>
              <a:buFont typeface="Rubik"/>
              <a:buNone/>
              <a:tabLst/>
              <a:defRPr/>
            </a:pPr>
            <a:r>
              <a:rPr lang="en-US" sz="2800" b="1" dirty="0"/>
              <a:t>Crime Scene Clues: </a:t>
            </a:r>
            <a:r>
              <a:rPr kumimoji="0" lang="en-US" sz="2400" b="0" i="0" u="none" strike="noStrike" kern="0" cap="none" spc="0" normalizeH="0" baseline="0" noProof="0" dirty="0">
                <a:ln>
                  <a:noFill/>
                </a:ln>
                <a:solidFill>
                  <a:srgbClr val="1D1D1D"/>
                </a:solidFill>
                <a:effectLst/>
                <a:uLnTx/>
                <a:uFillTx/>
                <a:latin typeface="Rubik"/>
                <a:sym typeface="Rubik"/>
              </a:rPr>
              <a:t>Library, Pistol </a:t>
            </a:r>
          </a:p>
        </p:txBody>
      </p:sp>
      <p:sp>
        <p:nvSpPr>
          <p:cNvPr id="846" name="Google Shape;846;p41"/>
          <p:cNvSpPr txBox="1">
            <a:spLocks noGrp="1"/>
          </p:cNvSpPr>
          <p:nvPr>
            <p:ph type="subTitle" idx="4"/>
          </p:nvPr>
        </p:nvSpPr>
        <p:spPr>
          <a:xfrm>
            <a:off x="960001" y="1716568"/>
            <a:ext cx="6390000" cy="1557370"/>
          </a:xfrm>
          <a:prstGeom prst="rect">
            <a:avLst/>
          </a:prstGeom>
        </p:spPr>
        <p:txBody>
          <a:bodyPr spcFirstLastPara="1" wrap="square" lIns="121900" tIns="121900" rIns="121900" bIns="121900" anchor="t" anchorCtr="0">
            <a:noAutofit/>
          </a:bodyPr>
          <a:lstStyle/>
          <a:p>
            <a:pPr marL="0" indent="0" algn="l"/>
            <a:r>
              <a:rPr lang="en-US" sz="2400" b="1" dirty="0"/>
              <a:t>Lvl.1</a:t>
            </a:r>
          </a:p>
          <a:p>
            <a:pPr marL="0" indent="0"/>
            <a:r>
              <a:rPr lang="en" dirty="0"/>
              <a:t>“</a:t>
            </a:r>
            <a:r>
              <a:rPr lang="en-US" dirty="0"/>
              <a:t>On Saturday morning, Leon </a:t>
            </a:r>
            <a:r>
              <a:rPr lang="en-US" dirty="0" err="1"/>
              <a:t>Flusk</a:t>
            </a:r>
            <a:r>
              <a:rPr lang="en-US" dirty="0"/>
              <a:t>, a wealthy businessman, was discovered dead in the library of his mansion, having sustained a gunshot wound. The crime scene is in disarray, with desk drawers pulled out and papers strewn about.”</a:t>
            </a:r>
            <a:endParaRPr dirty="0"/>
          </a:p>
        </p:txBody>
      </p:sp>
      <p:sp>
        <p:nvSpPr>
          <p:cNvPr id="848" name="Google Shape;848;p41"/>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sz="4400" dirty="0"/>
              <a:t>WHAT? WHERE? HOW?</a:t>
            </a:r>
            <a:endParaRPr sz="4400" b="1" dirty="0"/>
          </a:p>
        </p:txBody>
      </p:sp>
      <p:sp>
        <p:nvSpPr>
          <p:cNvPr id="849" name="Google Shape;849;p41"/>
          <p:cNvSpPr txBox="1">
            <a:spLocks noGrp="1"/>
          </p:cNvSpPr>
          <p:nvPr>
            <p:ph type="subTitle" idx="6"/>
          </p:nvPr>
        </p:nvSpPr>
        <p:spPr>
          <a:xfrm>
            <a:off x="828109" y="4743972"/>
            <a:ext cx="6390000" cy="1293134"/>
          </a:xfrm>
          <a:prstGeom prst="rect">
            <a:avLst/>
          </a:prstGeom>
        </p:spPr>
        <p:txBody>
          <a:bodyPr spcFirstLastPara="1" wrap="square" lIns="121900" tIns="121900" rIns="121900" bIns="121900" anchor="t" anchorCtr="0">
            <a:noAutofit/>
          </a:bodyPr>
          <a:lstStyle/>
          <a:p>
            <a:pPr marL="0" indent="0"/>
            <a:r>
              <a:rPr lang="en-US" sz="3200" b="1" dirty="0"/>
              <a:t>What about the motive and day?</a:t>
            </a:r>
          </a:p>
          <a:p>
            <a:pPr marL="0" indent="0"/>
            <a:r>
              <a:rPr lang="en-US" sz="2000" b="1" dirty="0"/>
              <a:t>Based on the difficulty level we give external evidence.</a:t>
            </a:r>
          </a:p>
          <a:p>
            <a:pPr marL="0" indent="0"/>
            <a:endParaRPr sz="2000" dirty="0"/>
          </a:p>
        </p:txBody>
      </p:sp>
      <p:grpSp>
        <p:nvGrpSpPr>
          <p:cNvPr id="850" name="Google Shape;850;p41"/>
          <p:cNvGrpSpPr/>
          <p:nvPr/>
        </p:nvGrpSpPr>
        <p:grpSpPr>
          <a:xfrm rot="1258602">
            <a:off x="9687451" y="310458"/>
            <a:ext cx="1180228" cy="1526644"/>
            <a:chOff x="261099" y="2430310"/>
            <a:chExt cx="1595573" cy="2063901"/>
          </a:xfrm>
        </p:grpSpPr>
        <p:sp>
          <p:nvSpPr>
            <p:cNvPr id="851" name="Google Shape;851;p41"/>
            <p:cNvSpPr/>
            <p:nvPr/>
          </p:nvSpPr>
          <p:spPr>
            <a:xfrm rot="900127" flipH="1">
              <a:off x="468680" y="2612146"/>
              <a:ext cx="1180411" cy="1759269"/>
            </a:xfrm>
            <a:custGeom>
              <a:avLst/>
              <a:gdLst/>
              <a:ahLst/>
              <a:cxnLst/>
              <a:rect l="l" t="t" r="r" b="b"/>
              <a:pathLst>
                <a:path w="61111" h="91079" extrusionOk="0">
                  <a:moveTo>
                    <a:pt x="58313" y="0"/>
                  </a:moveTo>
                  <a:cubicBezTo>
                    <a:pt x="57951" y="0"/>
                    <a:pt x="57372" y="289"/>
                    <a:pt x="57108" y="369"/>
                  </a:cubicBezTo>
                  <a:cubicBezTo>
                    <a:pt x="56707" y="435"/>
                    <a:pt x="56274" y="535"/>
                    <a:pt x="55940" y="669"/>
                  </a:cubicBezTo>
                  <a:cubicBezTo>
                    <a:pt x="55896" y="680"/>
                    <a:pt x="55850" y="685"/>
                    <a:pt x="55803" y="685"/>
                  </a:cubicBezTo>
                  <a:cubicBezTo>
                    <a:pt x="55418" y="685"/>
                    <a:pt x="54936" y="358"/>
                    <a:pt x="54639" y="269"/>
                  </a:cubicBezTo>
                  <a:cubicBezTo>
                    <a:pt x="54397" y="215"/>
                    <a:pt x="53656" y="74"/>
                    <a:pt x="53151" y="74"/>
                  </a:cubicBezTo>
                  <a:cubicBezTo>
                    <a:pt x="53030" y="74"/>
                    <a:pt x="52922" y="82"/>
                    <a:pt x="52838" y="102"/>
                  </a:cubicBezTo>
                  <a:cubicBezTo>
                    <a:pt x="52603" y="180"/>
                    <a:pt x="51968" y="212"/>
                    <a:pt x="51362" y="212"/>
                  </a:cubicBezTo>
                  <a:cubicBezTo>
                    <a:pt x="50933" y="212"/>
                    <a:pt x="50518" y="196"/>
                    <a:pt x="50269" y="169"/>
                  </a:cubicBezTo>
                  <a:cubicBezTo>
                    <a:pt x="50150" y="150"/>
                    <a:pt x="50040" y="141"/>
                    <a:pt x="49938" y="141"/>
                  </a:cubicBezTo>
                  <a:cubicBezTo>
                    <a:pt x="49499" y="141"/>
                    <a:pt x="49206" y="294"/>
                    <a:pt x="48935" y="402"/>
                  </a:cubicBezTo>
                  <a:cubicBezTo>
                    <a:pt x="48602" y="535"/>
                    <a:pt x="48001" y="1069"/>
                    <a:pt x="47801" y="1236"/>
                  </a:cubicBezTo>
                  <a:cubicBezTo>
                    <a:pt x="47630" y="1378"/>
                    <a:pt x="46854" y="1738"/>
                    <a:pt x="46339" y="1738"/>
                  </a:cubicBezTo>
                  <a:cubicBezTo>
                    <a:pt x="46250" y="1738"/>
                    <a:pt x="46169" y="1728"/>
                    <a:pt x="46100" y="1703"/>
                  </a:cubicBezTo>
                  <a:cubicBezTo>
                    <a:pt x="46031" y="1678"/>
                    <a:pt x="45949" y="1668"/>
                    <a:pt x="45858" y="1668"/>
                  </a:cubicBezTo>
                  <a:cubicBezTo>
                    <a:pt x="45328" y="1668"/>
                    <a:pt x="44498" y="2033"/>
                    <a:pt x="44299" y="2203"/>
                  </a:cubicBezTo>
                  <a:cubicBezTo>
                    <a:pt x="44065" y="2403"/>
                    <a:pt x="43331" y="3004"/>
                    <a:pt x="43031" y="3204"/>
                  </a:cubicBezTo>
                  <a:cubicBezTo>
                    <a:pt x="42764" y="3404"/>
                    <a:pt x="42497" y="3938"/>
                    <a:pt x="42264" y="4038"/>
                  </a:cubicBezTo>
                  <a:cubicBezTo>
                    <a:pt x="41997" y="4105"/>
                    <a:pt x="40162" y="4538"/>
                    <a:pt x="39895" y="4738"/>
                  </a:cubicBezTo>
                  <a:cubicBezTo>
                    <a:pt x="39595" y="4939"/>
                    <a:pt x="39095" y="5706"/>
                    <a:pt x="38761" y="6006"/>
                  </a:cubicBezTo>
                  <a:cubicBezTo>
                    <a:pt x="38394" y="6240"/>
                    <a:pt x="37093" y="6273"/>
                    <a:pt x="36760" y="6540"/>
                  </a:cubicBezTo>
                  <a:cubicBezTo>
                    <a:pt x="36360" y="6773"/>
                    <a:pt x="34992" y="7440"/>
                    <a:pt x="34992" y="7440"/>
                  </a:cubicBezTo>
                  <a:cubicBezTo>
                    <a:pt x="34992" y="7440"/>
                    <a:pt x="34961" y="8580"/>
                    <a:pt x="34840" y="8580"/>
                  </a:cubicBezTo>
                  <a:cubicBezTo>
                    <a:pt x="34835" y="8580"/>
                    <a:pt x="34830" y="8578"/>
                    <a:pt x="34825" y="8575"/>
                  </a:cubicBezTo>
                  <a:cubicBezTo>
                    <a:pt x="34692" y="8508"/>
                    <a:pt x="33691" y="7674"/>
                    <a:pt x="33357" y="7507"/>
                  </a:cubicBezTo>
                  <a:cubicBezTo>
                    <a:pt x="33298" y="7477"/>
                    <a:pt x="33187" y="7465"/>
                    <a:pt x="33043" y="7465"/>
                  </a:cubicBezTo>
                  <a:cubicBezTo>
                    <a:pt x="32378" y="7465"/>
                    <a:pt x="31014" y="7737"/>
                    <a:pt x="30822" y="7874"/>
                  </a:cubicBezTo>
                  <a:cubicBezTo>
                    <a:pt x="30622" y="8041"/>
                    <a:pt x="29521" y="8841"/>
                    <a:pt x="29421" y="8941"/>
                  </a:cubicBezTo>
                  <a:cubicBezTo>
                    <a:pt x="29288" y="9075"/>
                    <a:pt x="28554" y="9408"/>
                    <a:pt x="28354" y="9542"/>
                  </a:cubicBezTo>
                  <a:cubicBezTo>
                    <a:pt x="28220" y="9709"/>
                    <a:pt x="26986" y="10076"/>
                    <a:pt x="26986" y="10443"/>
                  </a:cubicBezTo>
                  <a:cubicBezTo>
                    <a:pt x="26986" y="10843"/>
                    <a:pt x="26352" y="11343"/>
                    <a:pt x="26252" y="11577"/>
                  </a:cubicBezTo>
                  <a:cubicBezTo>
                    <a:pt x="26086" y="11844"/>
                    <a:pt x="25318" y="12010"/>
                    <a:pt x="24918" y="12210"/>
                  </a:cubicBezTo>
                  <a:cubicBezTo>
                    <a:pt x="24484" y="12411"/>
                    <a:pt x="23751" y="13044"/>
                    <a:pt x="23317" y="13211"/>
                  </a:cubicBezTo>
                  <a:cubicBezTo>
                    <a:pt x="23225" y="13249"/>
                    <a:pt x="23107" y="13263"/>
                    <a:pt x="22976" y="13263"/>
                  </a:cubicBezTo>
                  <a:cubicBezTo>
                    <a:pt x="22647" y="13263"/>
                    <a:pt x="22236" y="13176"/>
                    <a:pt x="21965" y="13176"/>
                  </a:cubicBezTo>
                  <a:cubicBezTo>
                    <a:pt x="21875" y="13176"/>
                    <a:pt x="21800" y="13186"/>
                    <a:pt x="21749" y="13211"/>
                  </a:cubicBezTo>
                  <a:cubicBezTo>
                    <a:pt x="21728" y="13220"/>
                    <a:pt x="21704" y="13225"/>
                    <a:pt x="21675" y="13225"/>
                  </a:cubicBezTo>
                  <a:cubicBezTo>
                    <a:pt x="21292" y="13225"/>
                    <a:pt x="20265" y="12444"/>
                    <a:pt x="20048" y="12444"/>
                  </a:cubicBezTo>
                  <a:cubicBezTo>
                    <a:pt x="19781" y="12444"/>
                    <a:pt x="18313" y="12210"/>
                    <a:pt x="18046" y="12110"/>
                  </a:cubicBezTo>
                  <a:cubicBezTo>
                    <a:pt x="18037" y="12109"/>
                    <a:pt x="18027" y="12109"/>
                    <a:pt x="18017" y="12109"/>
                  </a:cubicBezTo>
                  <a:cubicBezTo>
                    <a:pt x="17753" y="12109"/>
                    <a:pt x="17400" y="12514"/>
                    <a:pt x="17079" y="12611"/>
                  </a:cubicBezTo>
                  <a:cubicBezTo>
                    <a:pt x="16779" y="12744"/>
                    <a:pt x="16112" y="13745"/>
                    <a:pt x="15912" y="13878"/>
                  </a:cubicBezTo>
                  <a:cubicBezTo>
                    <a:pt x="15711" y="14045"/>
                    <a:pt x="14878" y="14912"/>
                    <a:pt x="14577" y="15012"/>
                  </a:cubicBezTo>
                  <a:cubicBezTo>
                    <a:pt x="14534" y="15017"/>
                    <a:pt x="14476" y="15019"/>
                    <a:pt x="14406" y="15019"/>
                  </a:cubicBezTo>
                  <a:cubicBezTo>
                    <a:pt x="13987" y="15019"/>
                    <a:pt x="13162" y="14946"/>
                    <a:pt x="12876" y="14946"/>
                  </a:cubicBezTo>
                  <a:cubicBezTo>
                    <a:pt x="12543" y="14946"/>
                    <a:pt x="11975" y="15580"/>
                    <a:pt x="11809" y="15680"/>
                  </a:cubicBezTo>
                  <a:cubicBezTo>
                    <a:pt x="11642" y="15746"/>
                    <a:pt x="10608" y="16547"/>
                    <a:pt x="10474" y="16580"/>
                  </a:cubicBezTo>
                  <a:cubicBezTo>
                    <a:pt x="10469" y="16584"/>
                    <a:pt x="10462" y="16585"/>
                    <a:pt x="10453" y="16585"/>
                  </a:cubicBezTo>
                  <a:cubicBezTo>
                    <a:pt x="10295" y="16585"/>
                    <a:pt x="9598" y="16043"/>
                    <a:pt x="9440" y="15980"/>
                  </a:cubicBezTo>
                  <a:cubicBezTo>
                    <a:pt x="9274" y="15880"/>
                    <a:pt x="7739" y="14379"/>
                    <a:pt x="7539" y="14379"/>
                  </a:cubicBezTo>
                  <a:cubicBezTo>
                    <a:pt x="7305" y="14379"/>
                    <a:pt x="6605" y="13478"/>
                    <a:pt x="6205" y="13345"/>
                  </a:cubicBezTo>
                  <a:cubicBezTo>
                    <a:pt x="6147" y="13327"/>
                    <a:pt x="6083" y="13319"/>
                    <a:pt x="6014" y="13319"/>
                  </a:cubicBezTo>
                  <a:cubicBezTo>
                    <a:pt x="5562" y="13319"/>
                    <a:pt x="4911" y="13654"/>
                    <a:pt x="4737" y="13712"/>
                  </a:cubicBezTo>
                  <a:cubicBezTo>
                    <a:pt x="4725" y="13717"/>
                    <a:pt x="4711" y="13720"/>
                    <a:pt x="4696" y="13720"/>
                  </a:cubicBezTo>
                  <a:cubicBezTo>
                    <a:pt x="4445" y="13720"/>
                    <a:pt x="3726" y="13005"/>
                    <a:pt x="3569" y="12911"/>
                  </a:cubicBezTo>
                  <a:cubicBezTo>
                    <a:pt x="3407" y="12846"/>
                    <a:pt x="2609" y="12209"/>
                    <a:pt x="2291" y="12209"/>
                  </a:cubicBezTo>
                  <a:cubicBezTo>
                    <a:pt x="2283" y="12209"/>
                    <a:pt x="2276" y="12210"/>
                    <a:pt x="2269" y="12210"/>
                  </a:cubicBezTo>
                  <a:cubicBezTo>
                    <a:pt x="2254" y="12212"/>
                    <a:pt x="2236" y="12213"/>
                    <a:pt x="2215" y="12213"/>
                  </a:cubicBezTo>
                  <a:cubicBezTo>
                    <a:pt x="1788" y="12213"/>
                    <a:pt x="34" y="11910"/>
                    <a:pt x="34" y="11910"/>
                  </a:cubicBezTo>
                  <a:lnTo>
                    <a:pt x="0" y="11910"/>
                  </a:lnTo>
                  <a:lnTo>
                    <a:pt x="0" y="88265"/>
                  </a:lnTo>
                  <a:lnTo>
                    <a:pt x="601" y="88999"/>
                  </a:lnTo>
                  <a:cubicBezTo>
                    <a:pt x="601" y="88999"/>
                    <a:pt x="2635" y="88498"/>
                    <a:pt x="2969" y="88265"/>
                  </a:cubicBezTo>
                  <a:cubicBezTo>
                    <a:pt x="3303" y="87998"/>
                    <a:pt x="3770" y="87898"/>
                    <a:pt x="4070" y="87898"/>
                  </a:cubicBezTo>
                  <a:cubicBezTo>
                    <a:pt x="4303" y="87898"/>
                    <a:pt x="5271" y="88332"/>
                    <a:pt x="5638" y="88432"/>
                  </a:cubicBezTo>
                  <a:cubicBezTo>
                    <a:pt x="5658" y="88435"/>
                    <a:pt x="5680" y="88437"/>
                    <a:pt x="5702" y="88437"/>
                  </a:cubicBezTo>
                  <a:cubicBezTo>
                    <a:pt x="6088" y="88437"/>
                    <a:pt x="6788" y="87931"/>
                    <a:pt x="7072" y="87931"/>
                  </a:cubicBezTo>
                  <a:cubicBezTo>
                    <a:pt x="7339" y="87931"/>
                    <a:pt x="8606" y="87097"/>
                    <a:pt x="8606" y="87097"/>
                  </a:cubicBezTo>
                  <a:cubicBezTo>
                    <a:pt x="8606" y="87097"/>
                    <a:pt x="9607" y="88165"/>
                    <a:pt x="9774" y="88232"/>
                  </a:cubicBezTo>
                  <a:cubicBezTo>
                    <a:pt x="9783" y="88233"/>
                    <a:pt x="9793" y="88234"/>
                    <a:pt x="9805" y="88234"/>
                  </a:cubicBezTo>
                  <a:cubicBezTo>
                    <a:pt x="10071" y="88234"/>
                    <a:pt x="11118" y="87895"/>
                    <a:pt x="11342" y="87831"/>
                  </a:cubicBezTo>
                  <a:cubicBezTo>
                    <a:pt x="11609" y="87831"/>
                    <a:pt x="12142" y="87431"/>
                    <a:pt x="12242" y="87331"/>
                  </a:cubicBezTo>
                  <a:cubicBezTo>
                    <a:pt x="12246" y="87330"/>
                    <a:pt x="12251" y="87329"/>
                    <a:pt x="12258" y="87329"/>
                  </a:cubicBezTo>
                  <a:cubicBezTo>
                    <a:pt x="12448" y="87329"/>
                    <a:pt x="13918" y="87775"/>
                    <a:pt x="14144" y="88065"/>
                  </a:cubicBezTo>
                  <a:cubicBezTo>
                    <a:pt x="14411" y="88298"/>
                    <a:pt x="16112" y="89166"/>
                    <a:pt x="16312" y="89299"/>
                  </a:cubicBezTo>
                  <a:cubicBezTo>
                    <a:pt x="16512" y="89432"/>
                    <a:pt x="16912" y="89666"/>
                    <a:pt x="17246" y="89833"/>
                  </a:cubicBezTo>
                  <a:cubicBezTo>
                    <a:pt x="17579" y="89999"/>
                    <a:pt x="18547" y="90433"/>
                    <a:pt x="18980" y="90500"/>
                  </a:cubicBezTo>
                  <a:cubicBezTo>
                    <a:pt x="19379" y="90592"/>
                    <a:pt x="21244" y="91079"/>
                    <a:pt x="21724" y="91079"/>
                  </a:cubicBezTo>
                  <a:cubicBezTo>
                    <a:pt x="21766" y="91079"/>
                    <a:pt x="21797" y="91075"/>
                    <a:pt x="21816" y="91067"/>
                  </a:cubicBezTo>
                  <a:cubicBezTo>
                    <a:pt x="22083" y="90933"/>
                    <a:pt x="22917" y="90433"/>
                    <a:pt x="23150" y="90400"/>
                  </a:cubicBezTo>
                  <a:cubicBezTo>
                    <a:pt x="23417" y="90333"/>
                    <a:pt x="23717" y="89799"/>
                    <a:pt x="24084" y="89766"/>
                  </a:cubicBezTo>
                  <a:cubicBezTo>
                    <a:pt x="24096" y="89765"/>
                    <a:pt x="24108" y="89764"/>
                    <a:pt x="24121" y="89764"/>
                  </a:cubicBezTo>
                  <a:cubicBezTo>
                    <a:pt x="24468" y="89764"/>
                    <a:pt x="25149" y="90146"/>
                    <a:pt x="25490" y="90146"/>
                  </a:cubicBezTo>
                  <a:cubicBezTo>
                    <a:pt x="25526" y="90146"/>
                    <a:pt x="25558" y="90142"/>
                    <a:pt x="25585" y="90133"/>
                  </a:cubicBezTo>
                  <a:cubicBezTo>
                    <a:pt x="25852" y="90066"/>
                    <a:pt x="27053" y="89833"/>
                    <a:pt x="27487" y="89633"/>
                  </a:cubicBezTo>
                  <a:cubicBezTo>
                    <a:pt x="27954" y="89432"/>
                    <a:pt x="28821" y="87931"/>
                    <a:pt x="29154" y="87598"/>
                  </a:cubicBezTo>
                  <a:cubicBezTo>
                    <a:pt x="29488" y="87264"/>
                    <a:pt x="29888" y="85930"/>
                    <a:pt x="30122" y="85596"/>
                  </a:cubicBezTo>
                  <a:cubicBezTo>
                    <a:pt x="30355" y="85263"/>
                    <a:pt x="31156" y="85163"/>
                    <a:pt x="31589" y="85096"/>
                  </a:cubicBezTo>
                  <a:cubicBezTo>
                    <a:pt x="31990" y="84996"/>
                    <a:pt x="33791" y="84229"/>
                    <a:pt x="33958" y="84095"/>
                  </a:cubicBezTo>
                  <a:cubicBezTo>
                    <a:pt x="34110" y="83974"/>
                    <a:pt x="35975" y="83548"/>
                    <a:pt x="36535" y="83548"/>
                  </a:cubicBezTo>
                  <a:cubicBezTo>
                    <a:pt x="36590" y="83548"/>
                    <a:pt x="36633" y="83553"/>
                    <a:pt x="36660" y="83562"/>
                  </a:cubicBezTo>
                  <a:cubicBezTo>
                    <a:pt x="36910" y="83624"/>
                    <a:pt x="37426" y="84304"/>
                    <a:pt x="37626" y="84304"/>
                  </a:cubicBezTo>
                  <a:cubicBezTo>
                    <a:pt x="37639" y="84304"/>
                    <a:pt x="37650" y="84302"/>
                    <a:pt x="37660" y="84295"/>
                  </a:cubicBezTo>
                  <a:cubicBezTo>
                    <a:pt x="37827" y="84229"/>
                    <a:pt x="38928" y="83795"/>
                    <a:pt x="39295" y="83662"/>
                  </a:cubicBezTo>
                  <a:cubicBezTo>
                    <a:pt x="39345" y="83642"/>
                    <a:pt x="39399" y="83634"/>
                    <a:pt x="39455" y="83634"/>
                  </a:cubicBezTo>
                  <a:cubicBezTo>
                    <a:pt x="39890" y="83634"/>
                    <a:pt x="40482" y="84140"/>
                    <a:pt x="40629" y="84229"/>
                  </a:cubicBezTo>
                  <a:cubicBezTo>
                    <a:pt x="40829" y="84295"/>
                    <a:pt x="42164" y="85396"/>
                    <a:pt x="42164" y="85396"/>
                  </a:cubicBezTo>
                  <a:cubicBezTo>
                    <a:pt x="42164" y="85396"/>
                    <a:pt x="43354" y="85732"/>
                    <a:pt x="43574" y="85732"/>
                  </a:cubicBezTo>
                  <a:cubicBezTo>
                    <a:pt x="43584" y="85732"/>
                    <a:pt x="43592" y="85731"/>
                    <a:pt x="43598" y="85730"/>
                  </a:cubicBezTo>
                  <a:cubicBezTo>
                    <a:pt x="43731" y="85663"/>
                    <a:pt x="45533" y="85430"/>
                    <a:pt x="45900" y="85329"/>
                  </a:cubicBezTo>
                  <a:cubicBezTo>
                    <a:pt x="46267" y="85263"/>
                    <a:pt x="46500" y="84629"/>
                    <a:pt x="47000" y="84295"/>
                  </a:cubicBezTo>
                  <a:cubicBezTo>
                    <a:pt x="47501" y="83928"/>
                    <a:pt x="47934" y="83328"/>
                    <a:pt x="48168" y="82994"/>
                  </a:cubicBezTo>
                  <a:cubicBezTo>
                    <a:pt x="48435" y="82661"/>
                    <a:pt x="48768" y="82060"/>
                    <a:pt x="49169" y="81927"/>
                  </a:cubicBezTo>
                  <a:cubicBezTo>
                    <a:pt x="49602" y="81794"/>
                    <a:pt x="51037" y="81527"/>
                    <a:pt x="51337" y="81427"/>
                  </a:cubicBezTo>
                  <a:cubicBezTo>
                    <a:pt x="51637" y="81327"/>
                    <a:pt x="52438" y="81260"/>
                    <a:pt x="52938" y="81260"/>
                  </a:cubicBezTo>
                  <a:cubicBezTo>
                    <a:pt x="53438" y="81260"/>
                    <a:pt x="54172" y="80960"/>
                    <a:pt x="54606" y="80760"/>
                  </a:cubicBezTo>
                  <a:cubicBezTo>
                    <a:pt x="55006" y="80559"/>
                    <a:pt x="55306" y="80326"/>
                    <a:pt x="55507" y="80259"/>
                  </a:cubicBezTo>
                  <a:cubicBezTo>
                    <a:pt x="55529" y="80253"/>
                    <a:pt x="55557" y="80250"/>
                    <a:pt x="55591" y="80250"/>
                  </a:cubicBezTo>
                  <a:cubicBezTo>
                    <a:pt x="55813" y="80250"/>
                    <a:pt x="56268" y="80364"/>
                    <a:pt x="56698" y="80364"/>
                  </a:cubicBezTo>
                  <a:cubicBezTo>
                    <a:pt x="56906" y="80364"/>
                    <a:pt x="57107" y="80338"/>
                    <a:pt x="57274" y="80259"/>
                  </a:cubicBezTo>
                  <a:cubicBezTo>
                    <a:pt x="57808" y="80026"/>
                    <a:pt x="61111" y="79225"/>
                    <a:pt x="61111" y="79225"/>
                  </a:cubicBezTo>
                  <a:lnTo>
                    <a:pt x="61111" y="1570"/>
                  </a:lnTo>
                  <a:cubicBezTo>
                    <a:pt x="61111" y="1570"/>
                    <a:pt x="58842" y="335"/>
                    <a:pt x="58542" y="68"/>
                  </a:cubicBezTo>
                  <a:cubicBezTo>
                    <a:pt x="58487" y="20"/>
                    <a:pt x="58407" y="0"/>
                    <a:pt x="58313" y="0"/>
                  </a:cubicBezTo>
                  <a:close/>
                </a:path>
              </a:pathLst>
            </a:custGeom>
            <a:solidFill>
              <a:schemeClr val="lt1"/>
            </a:solidFill>
            <a:ln>
              <a:noFill/>
            </a:ln>
            <a:effectLst>
              <a:outerShdw blurRad="85725" dist="19050" dir="5640000" algn="bl" rotWithShape="0">
                <a:srgbClr val="000000">
                  <a:alpha val="25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2" name="Google Shape;852;p41"/>
            <p:cNvSpPr/>
            <p:nvPr/>
          </p:nvSpPr>
          <p:spPr>
            <a:xfrm rot="5400000" flipH="1">
              <a:off x="752913" y="2265259"/>
              <a:ext cx="207595" cy="537698"/>
            </a:xfrm>
            <a:custGeom>
              <a:avLst/>
              <a:gdLst/>
              <a:ahLst/>
              <a:cxnLst/>
              <a:rect l="l" t="t" r="r" b="b"/>
              <a:pathLst>
                <a:path w="3883" h="10057" extrusionOk="0">
                  <a:moveTo>
                    <a:pt x="2884" y="0"/>
                  </a:moveTo>
                  <a:cubicBezTo>
                    <a:pt x="2737" y="703"/>
                    <a:pt x="2737" y="1442"/>
                    <a:pt x="2330" y="1923"/>
                  </a:cubicBezTo>
                  <a:cubicBezTo>
                    <a:pt x="2205" y="1486"/>
                    <a:pt x="2186" y="603"/>
                    <a:pt x="1939" y="603"/>
                  </a:cubicBezTo>
                  <a:cubicBezTo>
                    <a:pt x="1893" y="603"/>
                    <a:pt x="1839" y="633"/>
                    <a:pt x="1775" y="703"/>
                  </a:cubicBezTo>
                  <a:cubicBezTo>
                    <a:pt x="1627" y="703"/>
                    <a:pt x="1332" y="1442"/>
                    <a:pt x="1332" y="1923"/>
                  </a:cubicBezTo>
                  <a:cubicBezTo>
                    <a:pt x="1048" y="1312"/>
                    <a:pt x="803" y="1113"/>
                    <a:pt x="552" y="1113"/>
                  </a:cubicBezTo>
                  <a:cubicBezTo>
                    <a:pt x="377" y="1113"/>
                    <a:pt x="198" y="1210"/>
                    <a:pt x="1" y="1331"/>
                  </a:cubicBezTo>
                  <a:lnTo>
                    <a:pt x="1" y="9132"/>
                  </a:lnTo>
                  <a:cubicBezTo>
                    <a:pt x="149" y="9317"/>
                    <a:pt x="260" y="9576"/>
                    <a:pt x="370" y="10056"/>
                  </a:cubicBezTo>
                  <a:cubicBezTo>
                    <a:pt x="666" y="9760"/>
                    <a:pt x="666" y="8836"/>
                    <a:pt x="925" y="8836"/>
                  </a:cubicBezTo>
                  <a:cubicBezTo>
                    <a:pt x="1178" y="8836"/>
                    <a:pt x="1295" y="9861"/>
                    <a:pt x="1601" y="9861"/>
                  </a:cubicBezTo>
                  <a:cubicBezTo>
                    <a:pt x="1653" y="9861"/>
                    <a:pt x="1711" y="9831"/>
                    <a:pt x="1775" y="9760"/>
                  </a:cubicBezTo>
                  <a:cubicBezTo>
                    <a:pt x="1886" y="9539"/>
                    <a:pt x="2034" y="8799"/>
                    <a:pt x="2182" y="8356"/>
                  </a:cubicBezTo>
                  <a:cubicBezTo>
                    <a:pt x="2330" y="8799"/>
                    <a:pt x="2441" y="9539"/>
                    <a:pt x="2884" y="10019"/>
                  </a:cubicBezTo>
                  <a:cubicBezTo>
                    <a:pt x="2984" y="9556"/>
                    <a:pt x="3113" y="8765"/>
                    <a:pt x="3351" y="8765"/>
                  </a:cubicBezTo>
                  <a:cubicBezTo>
                    <a:pt x="3379" y="8765"/>
                    <a:pt x="3408" y="8776"/>
                    <a:pt x="3439" y="8799"/>
                  </a:cubicBezTo>
                  <a:cubicBezTo>
                    <a:pt x="3698" y="8799"/>
                    <a:pt x="3550" y="9502"/>
                    <a:pt x="3846" y="9982"/>
                  </a:cubicBezTo>
                  <a:cubicBezTo>
                    <a:pt x="3846" y="9871"/>
                    <a:pt x="3846" y="9723"/>
                    <a:pt x="3883" y="9613"/>
                  </a:cubicBezTo>
                  <a:lnTo>
                    <a:pt x="3883" y="296"/>
                  </a:lnTo>
                  <a:cubicBezTo>
                    <a:pt x="3624" y="444"/>
                    <a:pt x="3809" y="1516"/>
                    <a:pt x="3439" y="1923"/>
                  </a:cubicBezTo>
                  <a:cubicBezTo>
                    <a:pt x="3291" y="1220"/>
                    <a:pt x="3143" y="481"/>
                    <a:pt x="2884" y="0"/>
                  </a:cubicBezTo>
                  <a:close/>
                </a:path>
              </a:pathLst>
            </a:custGeom>
            <a:solidFill>
              <a:srgbClr val="FFE0BC">
                <a:alpha val="333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3" name="Google Shape;853;p41"/>
            <p:cNvSpPr/>
            <p:nvPr/>
          </p:nvSpPr>
          <p:spPr>
            <a:xfrm rot="-1799935" flipH="1">
              <a:off x="565015" y="3404175"/>
              <a:ext cx="987736" cy="289511"/>
            </a:xfrm>
            <a:custGeom>
              <a:avLst/>
              <a:gdLst/>
              <a:ahLst/>
              <a:cxnLst/>
              <a:rect l="l" t="t" r="r" b="b"/>
              <a:pathLst>
                <a:path w="58600" h="17176" extrusionOk="0">
                  <a:moveTo>
                    <a:pt x="50873" y="3681"/>
                  </a:moveTo>
                  <a:cubicBezTo>
                    <a:pt x="50873" y="3681"/>
                    <a:pt x="50910" y="3755"/>
                    <a:pt x="51094" y="3866"/>
                  </a:cubicBezTo>
                  <a:cubicBezTo>
                    <a:pt x="50947" y="3755"/>
                    <a:pt x="50873" y="3681"/>
                    <a:pt x="50873" y="3681"/>
                  </a:cubicBezTo>
                  <a:close/>
                  <a:moveTo>
                    <a:pt x="51094" y="3866"/>
                  </a:moveTo>
                  <a:cubicBezTo>
                    <a:pt x="51242" y="3940"/>
                    <a:pt x="51464" y="4088"/>
                    <a:pt x="51797" y="4236"/>
                  </a:cubicBezTo>
                  <a:cubicBezTo>
                    <a:pt x="51501" y="4088"/>
                    <a:pt x="51242" y="3940"/>
                    <a:pt x="51094" y="3866"/>
                  </a:cubicBezTo>
                  <a:close/>
                  <a:moveTo>
                    <a:pt x="14272" y="6639"/>
                  </a:moveTo>
                  <a:cubicBezTo>
                    <a:pt x="14309" y="6713"/>
                    <a:pt x="14309" y="6750"/>
                    <a:pt x="14382" y="6824"/>
                  </a:cubicBezTo>
                  <a:cubicBezTo>
                    <a:pt x="14382" y="6750"/>
                    <a:pt x="14309" y="6713"/>
                    <a:pt x="14272" y="6639"/>
                  </a:cubicBezTo>
                  <a:close/>
                  <a:moveTo>
                    <a:pt x="14382" y="6824"/>
                  </a:moveTo>
                  <a:cubicBezTo>
                    <a:pt x="14382" y="6861"/>
                    <a:pt x="14419" y="6861"/>
                    <a:pt x="14419" y="6861"/>
                  </a:cubicBezTo>
                  <a:lnTo>
                    <a:pt x="14382" y="6824"/>
                  </a:lnTo>
                  <a:close/>
                  <a:moveTo>
                    <a:pt x="53806" y="553"/>
                  </a:moveTo>
                  <a:cubicBezTo>
                    <a:pt x="55170" y="553"/>
                    <a:pt x="56112" y="856"/>
                    <a:pt x="56751" y="1463"/>
                  </a:cubicBezTo>
                  <a:cubicBezTo>
                    <a:pt x="57379" y="2054"/>
                    <a:pt x="57749" y="3053"/>
                    <a:pt x="57786" y="4494"/>
                  </a:cubicBezTo>
                  <a:cubicBezTo>
                    <a:pt x="57786" y="4494"/>
                    <a:pt x="57786" y="4531"/>
                    <a:pt x="57749" y="4531"/>
                  </a:cubicBezTo>
                  <a:lnTo>
                    <a:pt x="57601" y="3977"/>
                  </a:lnTo>
                  <a:cubicBezTo>
                    <a:pt x="57564" y="3866"/>
                    <a:pt x="57564" y="3755"/>
                    <a:pt x="57527" y="3607"/>
                  </a:cubicBezTo>
                  <a:cubicBezTo>
                    <a:pt x="57490" y="3496"/>
                    <a:pt x="57416" y="3385"/>
                    <a:pt x="57379" y="3237"/>
                  </a:cubicBezTo>
                  <a:cubicBezTo>
                    <a:pt x="57342" y="3127"/>
                    <a:pt x="57305" y="3016"/>
                    <a:pt x="57232" y="2868"/>
                  </a:cubicBezTo>
                  <a:cubicBezTo>
                    <a:pt x="57195" y="2757"/>
                    <a:pt x="57158" y="2646"/>
                    <a:pt x="57047" y="2572"/>
                  </a:cubicBezTo>
                  <a:cubicBezTo>
                    <a:pt x="57010" y="2461"/>
                    <a:pt x="56936" y="2313"/>
                    <a:pt x="56862" y="2239"/>
                  </a:cubicBezTo>
                  <a:cubicBezTo>
                    <a:pt x="56825" y="2128"/>
                    <a:pt x="56751" y="2054"/>
                    <a:pt x="56677" y="2017"/>
                  </a:cubicBezTo>
                  <a:cubicBezTo>
                    <a:pt x="56640" y="1906"/>
                    <a:pt x="56566" y="1870"/>
                    <a:pt x="56492" y="1833"/>
                  </a:cubicBezTo>
                  <a:cubicBezTo>
                    <a:pt x="56455" y="1759"/>
                    <a:pt x="56381" y="1722"/>
                    <a:pt x="56307" y="1685"/>
                  </a:cubicBezTo>
                  <a:lnTo>
                    <a:pt x="56307" y="1685"/>
                  </a:lnTo>
                  <a:lnTo>
                    <a:pt x="56455" y="1833"/>
                  </a:lnTo>
                  <a:cubicBezTo>
                    <a:pt x="56492" y="1870"/>
                    <a:pt x="56603" y="1906"/>
                    <a:pt x="56640" y="2017"/>
                  </a:cubicBezTo>
                  <a:cubicBezTo>
                    <a:pt x="56677" y="2091"/>
                    <a:pt x="56788" y="2128"/>
                    <a:pt x="56825" y="2276"/>
                  </a:cubicBezTo>
                  <a:cubicBezTo>
                    <a:pt x="56862" y="2387"/>
                    <a:pt x="56973" y="2461"/>
                    <a:pt x="57010" y="2609"/>
                  </a:cubicBezTo>
                  <a:cubicBezTo>
                    <a:pt x="57047" y="2683"/>
                    <a:pt x="57121" y="2831"/>
                    <a:pt x="57158" y="2942"/>
                  </a:cubicBezTo>
                  <a:cubicBezTo>
                    <a:pt x="57195" y="3053"/>
                    <a:pt x="57232" y="3163"/>
                    <a:pt x="57305" y="3311"/>
                  </a:cubicBezTo>
                  <a:cubicBezTo>
                    <a:pt x="57342" y="3422"/>
                    <a:pt x="57342" y="3533"/>
                    <a:pt x="57379" y="3681"/>
                  </a:cubicBezTo>
                  <a:cubicBezTo>
                    <a:pt x="57416" y="3792"/>
                    <a:pt x="57416" y="3903"/>
                    <a:pt x="57490" y="4051"/>
                  </a:cubicBezTo>
                  <a:cubicBezTo>
                    <a:pt x="57527" y="4273"/>
                    <a:pt x="57527" y="4494"/>
                    <a:pt x="57564" y="4679"/>
                  </a:cubicBezTo>
                  <a:lnTo>
                    <a:pt x="57564" y="4901"/>
                  </a:lnTo>
                  <a:cubicBezTo>
                    <a:pt x="57342" y="5271"/>
                    <a:pt x="57121" y="5714"/>
                    <a:pt x="56825" y="6158"/>
                  </a:cubicBezTo>
                  <a:cubicBezTo>
                    <a:pt x="56677" y="6380"/>
                    <a:pt x="56455" y="6565"/>
                    <a:pt x="56233" y="6713"/>
                  </a:cubicBezTo>
                  <a:cubicBezTo>
                    <a:pt x="56196" y="6565"/>
                    <a:pt x="56122" y="6454"/>
                    <a:pt x="56048" y="6269"/>
                  </a:cubicBezTo>
                  <a:cubicBezTo>
                    <a:pt x="55901" y="5936"/>
                    <a:pt x="55679" y="5604"/>
                    <a:pt x="55309" y="5345"/>
                  </a:cubicBezTo>
                  <a:cubicBezTo>
                    <a:pt x="55124" y="5197"/>
                    <a:pt x="54939" y="5049"/>
                    <a:pt x="54754" y="5012"/>
                  </a:cubicBezTo>
                  <a:cubicBezTo>
                    <a:pt x="54533" y="4901"/>
                    <a:pt x="54348" y="4864"/>
                    <a:pt x="54089" y="4827"/>
                  </a:cubicBezTo>
                  <a:cubicBezTo>
                    <a:pt x="53867" y="4790"/>
                    <a:pt x="53682" y="4790"/>
                    <a:pt x="53461" y="4716"/>
                  </a:cubicBezTo>
                  <a:cubicBezTo>
                    <a:pt x="53239" y="4679"/>
                    <a:pt x="53054" y="4642"/>
                    <a:pt x="52869" y="4605"/>
                  </a:cubicBezTo>
                  <a:cubicBezTo>
                    <a:pt x="52684" y="4531"/>
                    <a:pt x="52499" y="4494"/>
                    <a:pt x="52314" y="4420"/>
                  </a:cubicBezTo>
                  <a:cubicBezTo>
                    <a:pt x="52130" y="4347"/>
                    <a:pt x="51982" y="4273"/>
                    <a:pt x="51797" y="4236"/>
                  </a:cubicBezTo>
                  <a:lnTo>
                    <a:pt x="51797" y="4236"/>
                  </a:lnTo>
                  <a:cubicBezTo>
                    <a:pt x="51945" y="4310"/>
                    <a:pt x="52130" y="4347"/>
                    <a:pt x="52314" y="4457"/>
                  </a:cubicBezTo>
                  <a:cubicBezTo>
                    <a:pt x="52499" y="4531"/>
                    <a:pt x="52684" y="4605"/>
                    <a:pt x="52869" y="4642"/>
                  </a:cubicBezTo>
                  <a:cubicBezTo>
                    <a:pt x="53054" y="4679"/>
                    <a:pt x="53276" y="4790"/>
                    <a:pt x="53461" y="4827"/>
                  </a:cubicBezTo>
                  <a:cubicBezTo>
                    <a:pt x="53682" y="4864"/>
                    <a:pt x="53867" y="4901"/>
                    <a:pt x="54089" y="4975"/>
                  </a:cubicBezTo>
                  <a:cubicBezTo>
                    <a:pt x="54348" y="5012"/>
                    <a:pt x="54533" y="5049"/>
                    <a:pt x="54718" y="5160"/>
                  </a:cubicBezTo>
                  <a:cubicBezTo>
                    <a:pt x="54902" y="5234"/>
                    <a:pt x="55087" y="5345"/>
                    <a:pt x="55198" y="5456"/>
                  </a:cubicBezTo>
                  <a:cubicBezTo>
                    <a:pt x="55494" y="5751"/>
                    <a:pt x="55679" y="6084"/>
                    <a:pt x="55827" y="6343"/>
                  </a:cubicBezTo>
                  <a:cubicBezTo>
                    <a:pt x="55901" y="6528"/>
                    <a:pt x="55938" y="6676"/>
                    <a:pt x="56011" y="6824"/>
                  </a:cubicBezTo>
                  <a:cubicBezTo>
                    <a:pt x="55198" y="7193"/>
                    <a:pt x="54163" y="7304"/>
                    <a:pt x="53165" y="7415"/>
                  </a:cubicBezTo>
                  <a:cubicBezTo>
                    <a:pt x="53128" y="7119"/>
                    <a:pt x="53054" y="6861"/>
                    <a:pt x="52906" y="6565"/>
                  </a:cubicBezTo>
                  <a:cubicBezTo>
                    <a:pt x="52758" y="6269"/>
                    <a:pt x="52573" y="5899"/>
                    <a:pt x="52351" y="5530"/>
                  </a:cubicBezTo>
                  <a:cubicBezTo>
                    <a:pt x="52130" y="5160"/>
                    <a:pt x="51834" y="4827"/>
                    <a:pt x="51501" y="4457"/>
                  </a:cubicBezTo>
                  <a:cubicBezTo>
                    <a:pt x="51205" y="4125"/>
                    <a:pt x="50873" y="3792"/>
                    <a:pt x="50466" y="3533"/>
                  </a:cubicBezTo>
                  <a:cubicBezTo>
                    <a:pt x="50281" y="3385"/>
                    <a:pt x="50022" y="3237"/>
                    <a:pt x="49837" y="3127"/>
                  </a:cubicBezTo>
                  <a:cubicBezTo>
                    <a:pt x="49653" y="2979"/>
                    <a:pt x="49431" y="2868"/>
                    <a:pt x="49209" y="2757"/>
                  </a:cubicBezTo>
                  <a:cubicBezTo>
                    <a:pt x="48987" y="2646"/>
                    <a:pt x="48802" y="2498"/>
                    <a:pt x="48543" y="2424"/>
                  </a:cubicBezTo>
                  <a:cubicBezTo>
                    <a:pt x="48322" y="2313"/>
                    <a:pt x="48137" y="2239"/>
                    <a:pt x="47915" y="2128"/>
                  </a:cubicBezTo>
                  <a:cubicBezTo>
                    <a:pt x="47693" y="2054"/>
                    <a:pt x="47508" y="2017"/>
                    <a:pt x="47249" y="1906"/>
                  </a:cubicBezTo>
                  <a:cubicBezTo>
                    <a:pt x="47028" y="1870"/>
                    <a:pt x="46843" y="1759"/>
                    <a:pt x="46621" y="1722"/>
                  </a:cubicBezTo>
                  <a:lnTo>
                    <a:pt x="45364" y="1463"/>
                  </a:lnTo>
                  <a:cubicBezTo>
                    <a:pt x="45179" y="1389"/>
                    <a:pt x="45031" y="1389"/>
                    <a:pt x="44846" y="1352"/>
                  </a:cubicBezTo>
                  <a:cubicBezTo>
                    <a:pt x="44625" y="1204"/>
                    <a:pt x="44403" y="1056"/>
                    <a:pt x="44181" y="982"/>
                  </a:cubicBezTo>
                  <a:cubicBezTo>
                    <a:pt x="49542" y="760"/>
                    <a:pt x="53054" y="576"/>
                    <a:pt x="53128" y="576"/>
                  </a:cubicBezTo>
                  <a:cubicBezTo>
                    <a:pt x="53365" y="560"/>
                    <a:pt x="53591" y="553"/>
                    <a:pt x="53806" y="553"/>
                  </a:cubicBezTo>
                  <a:close/>
                  <a:moveTo>
                    <a:pt x="45179" y="1759"/>
                  </a:moveTo>
                  <a:cubicBezTo>
                    <a:pt x="45216" y="1759"/>
                    <a:pt x="45290" y="1759"/>
                    <a:pt x="45290" y="1833"/>
                  </a:cubicBezTo>
                  <a:cubicBezTo>
                    <a:pt x="45660" y="1906"/>
                    <a:pt x="46066" y="2054"/>
                    <a:pt x="46473" y="2128"/>
                  </a:cubicBezTo>
                  <a:cubicBezTo>
                    <a:pt x="46658" y="2239"/>
                    <a:pt x="46880" y="2276"/>
                    <a:pt x="47065" y="2387"/>
                  </a:cubicBezTo>
                  <a:cubicBezTo>
                    <a:pt x="47323" y="2461"/>
                    <a:pt x="47508" y="2572"/>
                    <a:pt x="47693" y="2646"/>
                  </a:cubicBezTo>
                  <a:cubicBezTo>
                    <a:pt x="47915" y="2757"/>
                    <a:pt x="48100" y="2831"/>
                    <a:pt x="48285" y="2942"/>
                  </a:cubicBezTo>
                  <a:cubicBezTo>
                    <a:pt x="48469" y="3016"/>
                    <a:pt x="48691" y="3163"/>
                    <a:pt x="48876" y="3237"/>
                  </a:cubicBezTo>
                  <a:cubicBezTo>
                    <a:pt x="49061" y="3385"/>
                    <a:pt x="49246" y="3496"/>
                    <a:pt x="49431" y="3607"/>
                  </a:cubicBezTo>
                  <a:lnTo>
                    <a:pt x="49985" y="4051"/>
                  </a:lnTo>
                  <a:cubicBezTo>
                    <a:pt x="50355" y="4310"/>
                    <a:pt x="50651" y="4642"/>
                    <a:pt x="50910" y="4975"/>
                  </a:cubicBezTo>
                  <a:cubicBezTo>
                    <a:pt x="51205" y="5271"/>
                    <a:pt x="51427" y="5604"/>
                    <a:pt x="51612" y="5936"/>
                  </a:cubicBezTo>
                  <a:cubicBezTo>
                    <a:pt x="51797" y="6269"/>
                    <a:pt x="51945" y="6565"/>
                    <a:pt x="52019" y="6898"/>
                  </a:cubicBezTo>
                  <a:lnTo>
                    <a:pt x="52019" y="6935"/>
                  </a:lnTo>
                  <a:lnTo>
                    <a:pt x="52056" y="6935"/>
                  </a:lnTo>
                  <a:cubicBezTo>
                    <a:pt x="52056" y="6935"/>
                    <a:pt x="52056" y="7008"/>
                    <a:pt x="52130" y="7045"/>
                  </a:cubicBezTo>
                  <a:cubicBezTo>
                    <a:pt x="52130" y="7082"/>
                    <a:pt x="52167" y="7193"/>
                    <a:pt x="52204" y="7230"/>
                  </a:cubicBezTo>
                  <a:cubicBezTo>
                    <a:pt x="52351" y="7378"/>
                    <a:pt x="52388" y="7600"/>
                    <a:pt x="52388" y="7822"/>
                  </a:cubicBezTo>
                  <a:cubicBezTo>
                    <a:pt x="52425" y="8044"/>
                    <a:pt x="52388" y="8302"/>
                    <a:pt x="52388" y="8487"/>
                  </a:cubicBezTo>
                  <a:cubicBezTo>
                    <a:pt x="52388" y="8561"/>
                    <a:pt x="52388" y="8598"/>
                    <a:pt x="52351" y="8635"/>
                  </a:cubicBezTo>
                  <a:lnTo>
                    <a:pt x="52351" y="8487"/>
                  </a:lnTo>
                  <a:cubicBezTo>
                    <a:pt x="52351" y="8302"/>
                    <a:pt x="52314" y="8118"/>
                    <a:pt x="52204" y="7859"/>
                  </a:cubicBezTo>
                  <a:cubicBezTo>
                    <a:pt x="52167" y="7711"/>
                    <a:pt x="52130" y="7600"/>
                    <a:pt x="52093" y="7489"/>
                  </a:cubicBezTo>
                  <a:cubicBezTo>
                    <a:pt x="51168" y="7600"/>
                    <a:pt x="49024" y="7896"/>
                    <a:pt x="47028" y="8265"/>
                  </a:cubicBezTo>
                  <a:cubicBezTo>
                    <a:pt x="47139" y="7711"/>
                    <a:pt x="47175" y="7082"/>
                    <a:pt x="47065" y="6343"/>
                  </a:cubicBezTo>
                  <a:cubicBezTo>
                    <a:pt x="46806" y="4088"/>
                    <a:pt x="46140" y="2609"/>
                    <a:pt x="45179" y="1759"/>
                  </a:cubicBezTo>
                  <a:close/>
                  <a:moveTo>
                    <a:pt x="43109" y="982"/>
                  </a:moveTo>
                  <a:cubicBezTo>
                    <a:pt x="43220" y="982"/>
                    <a:pt x="43331" y="1019"/>
                    <a:pt x="43478" y="1056"/>
                  </a:cubicBezTo>
                  <a:cubicBezTo>
                    <a:pt x="43811" y="1167"/>
                    <a:pt x="44218" y="1389"/>
                    <a:pt x="44625" y="1759"/>
                  </a:cubicBezTo>
                  <a:cubicBezTo>
                    <a:pt x="45068" y="2128"/>
                    <a:pt x="45475" y="2646"/>
                    <a:pt x="45808" y="3274"/>
                  </a:cubicBezTo>
                  <a:cubicBezTo>
                    <a:pt x="45918" y="3607"/>
                    <a:pt x="46103" y="3940"/>
                    <a:pt x="46214" y="4273"/>
                  </a:cubicBezTo>
                  <a:cubicBezTo>
                    <a:pt x="46362" y="4568"/>
                    <a:pt x="46436" y="4938"/>
                    <a:pt x="46473" y="5308"/>
                  </a:cubicBezTo>
                  <a:lnTo>
                    <a:pt x="46621" y="6417"/>
                  </a:lnTo>
                  <a:lnTo>
                    <a:pt x="46621" y="6971"/>
                  </a:lnTo>
                  <a:cubicBezTo>
                    <a:pt x="46621" y="7156"/>
                    <a:pt x="46621" y="7341"/>
                    <a:pt x="46584" y="7489"/>
                  </a:cubicBezTo>
                  <a:cubicBezTo>
                    <a:pt x="46547" y="7822"/>
                    <a:pt x="46473" y="8192"/>
                    <a:pt x="46436" y="8450"/>
                  </a:cubicBezTo>
                  <a:cubicBezTo>
                    <a:pt x="46399" y="8598"/>
                    <a:pt x="46362" y="8783"/>
                    <a:pt x="46288" y="8931"/>
                  </a:cubicBezTo>
                  <a:lnTo>
                    <a:pt x="46177" y="9338"/>
                  </a:lnTo>
                  <a:cubicBezTo>
                    <a:pt x="46066" y="9633"/>
                    <a:pt x="45918" y="9855"/>
                    <a:pt x="45845" y="10040"/>
                  </a:cubicBezTo>
                  <a:cubicBezTo>
                    <a:pt x="45785" y="10139"/>
                    <a:pt x="45726" y="10237"/>
                    <a:pt x="45667" y="10330"/>
                  </a:cubicBezTo>
                  <a:lnTo>
                    <a:pt x="45667" y="10330"/>
                  </a:lnTo>
                  <a:cubicBezTo>
                    <a:pt x="45702" y="10237"/>
                    <a:pt x="45731" y="10139"/>
                    <a:pt x="45771" y="10040"/>
                  </a:cubicBezTo>
                  <a:cubicBezTo>
                    <a:pt x="45882" y="9855"/>
                    <a:pt x="45955" y="9633"/>
                    <a:pt x="46029" y="9338"/>
                  </a:cubicBezTo>
                  <a:cubicBezTo>
                    <a:pt x="46066" y="9190"/>
                    <a:pt x="46103" y="9079"/>
                    <a:pt x="46103" y="8931"/>
                  </a:cubicBezTo>
                  <a:cubicBezTo>
                    <a:pt x="46140" y="8783"/>
                    <a:pt x="46140" y="8635"/>
                    <a:pt x="46214" y="8524"/>
                  </a:cubicBezTo>
                  <a:cubicBezTo>
                    <a:pt x="46251" y="8192"/>
                    <a:pt x="46288" y="7859"/>
                    <a:pt x="46288" y="7563"/>
                  </a:cubicBezTo>
                  <a:lnTo>
                    <a:pt x="46288" y="7045"/>
                  </a:lnTo>
                  <a:cubicBezTo>
                    <a:pt x="46288" y="6861"/>
                    <a:pt x="46288" y="6713"/>
                    <a:pt x="46251" y="6528"/>
                  </a:cubicBezTo>
                  <a:cubicBezTo>
                    <a:pt x="46214" y="6158"/>
                    <a:pt x="46177" y="5825"/>
                    <a:pt x="46103" y="5456"/>
                  </a:cubicBezTo>
                  <a:cubicBezTo>
                    <a:pt x="46066" y="5086"/>
                    <a:pt x="45992" y="4753"/>
                    <a:pt x="45845" y="4457"/>
                  </a:cubicBezTo>
                  <a:cubicBezTo>
                    <a:pt x="45734" y="4125"/>
                    <a:pt x="45623" y="3792"/>
                    <a:pt x="45475" y="3459"/>
                  </a:cubicBezTo>
                  <a:cubicBezTo>
                    <a:pt x="45179" y="2868"/>
                    <a:pt x="44809" y="2350"/>
                    <a:pt x="44440" y="1943"/>
                  </a:cubicBezTo>
                  <a:cubicBezTo>
                    <a:pt x="44070" y="1574"/>
                    <a:pt x="43700" y="1315"/>
                    <a:pt x="43441" y="1167"/>
                  </a:cubicBezTo>
                  <a:cubicBezTo>
                    <a:pt x="43294" y="1130"/>
                    <a:pt x="43146" y="1056"/>
                    <a:pt x="43109" y="1019"/>
                  </a:cubicBezTo>
                  <a:cubicBezTo>
                    <a:pt x="43035" y="1019"/>
                    <a:pt x="42961" y="982"/>
                    <a:pt x="42961" y="982"/>
                  </a:cubicBezTo>
                  <a:close/>
                  <a:moveTo>
                    <a:pt x="5266" y="6430"/>
                  </a:moveTo>
                  <a:cubicBezTo>
                    <a:pt x="5322" y="6430"/>
                    <a:pt x="5379" y="6438"/>
                    <a:pt x="5436" y="6454"/>
                  </a:cubicBezTo>
                  <a:cubicBezTo>
                    <a:pt x="5583" y="6454"/>
                    <a:pt x="5731" y="6491"/>
                    <a:pt x="5842" y="6565"/>
                  </a:cubicBezTo>
                  <a:cubicBezTo>
                    <a:pt x="5990" y="6676"/>
                    <a:pt x="6027" y="6824"/>
                    <a:pt x="6101" y="6935"/>
                  </a:cubicBezTo>
                  <a:lnTo>
                    <a:pt x="6101" y="7045"/>
                  </a:lnTo>
                  <a:lnTo>
                    <a:pt x="6101" y="7082"/>
                  </a:lnTo>
                  <a:cubicBezTo>
                    <a:pt x="6101" y="7119"/>
                    <a:pt x="6101" y="7230"/>
                    <a:pt x="6138" y="7267"/>
                  </a:cubicBezTo>
                  <a:lnTo>
                    <a:pt x="6286" y="7563"/>
                  </a:lnTo>
                  <a:cubicBezTo>
                    <a:pt x="6397" y="7748"/>
                    <a:pt x="6545" y="7933"/>
                    <a:pt x="6693" y="8044"/>
                  </a:cubicBezTo>
                  <a:cubicBezTo>
                    <a:pt x="6840" y="8228"/>
                    <a:pt x="6951" y="8376"/>
                    <a:pt x="7099" y="8561"/>
                  </a:cubicBezTo>
                  <a:cubicBezTo>
                    <a:pt x="7247" y="8746"/>
                    <a:pt x="7321" y="8931"/>
                    <a:pt x="7395" y="9079"/>
                  </a:cubicBezTo>
                  <a:cubicBezTo>
                    <a:pt x="7395" y="9116"/>
                    <a:pt x="7432" y="9153"/>
                    <a:pt x="7432" y="9227"/>
                  </a:cubicBezTo>
                  <a:cubicBezTo>
                    <a:pt x="7432" y="9264"/>
                    <a:pt x="7432" y="9301"/>
                    <a:pt x="7469" y="9338"/>
                  </a:cubicBezTo>
                  <a:cubicBezTo>
                    <a:pt x="7469" y="9412"/>
                    <a:pt x="7469" y="9449"/>
                    <a:pt x="7506" y="9485"/>
                  </a:cubicBezTo>
                  <a:lnTo>
                    <a:pt x="7506" y="9633"/>
                  </a:lnTo>
                  <a:lnTo>
                    <a:pt x="7506" y="10003"/>
                  </a:lnTo>
                  <a:cubicBezTo>
                    <a:pt x="7506" y="10077"/>
                    <a:pt x="7469" y="10188"/>
                    <a:pt x="7469" y="10225"/>
                  </a:cubicBezTo>
                  <a:cubicBezTo>
                    <a:pt x="7469" y="10262"/>
                    <a:pt x="7432" y="10336"/>
                    <a:pt x="7432" y="10336"/>
                  </a:cubicBezTo>
                  <a:lnTo>
                    <a:pt x="7432" y="10225"/>
                  </a:lnTo>
                  <a:cubicBezTo>
                    <a:pt x="7432" y="10188"/>
                    <a:pt x="7469" y="10077"/>
                    <a:pt x="7469" y="10003"/>
                  </a:cubicBezTo>
                  <a:lnTo>
                    <a:pt x="7469" y="9633"/>
                  </a:lnTo>
                  <a:lnTo>
                    <a:pt x="7469" y="9522"/>
                  </a:lnTo>
                  <a:cubicBezTo>
                    <a:pt x="7469" y="9485"/>
                    <a:pt x="7432" y="9449"/>
                    <a:pt x="7432" y="9449"/>
                  </a:cubicBezTo>
                  <a:cubicBezTo>
                    <a:pt x="7432" y="9412"/>
                    <a:pt x="7395" y="9338"/>
                    <a:pt x="7395" y="9301"/>
                  </a:cubicBezTo>
                  <a:cubicBezTo>
                    <a:pt x="7395" y="9264"/>
                    <a:pt x="7321" y="9227"/>
                    <a:pt x="7321" y="9153"/>
                  </a:cubicBezTo>
                  <a:cubicBezTo>
                    <a:pt x="7247" y="9042"/>
                    <a:pt x="7136" y="8857"/>
                    <a:pt x="7025" y="8709"/>
                  </a:cubicBezTo>
                  <a:cubicBezTo>
                    <a:pt x="6877" y="8561"/>
                    <a:pt x="6730" y="8376"/>
                    <a:pt x="6582" y="8228"/>
                  </a:cubicBezTo>
                  <a:cubicBezTo>
                    <a:pt x="6471" y="8044"/>
                    <a:pt x="6286" y="7933"/>
                    <a:pt x="6138" y="7674"/>
                  </a:cubicBezTo>
                  <a:cubicBezTo>
                    <a:pt x="6064" y="7600"/>
                    <a:pt x="5990" y="7452"/>
                    <a:pt x="5953" y="7304"/>
                  </a:cubicBezTo>
                  <a:cubicBezTo>
                    <a:pt x="5916" y="7230"/>
                    <a:pt x="5916" y="7193"/>
                    <a:pt x="5916" y="7119"/>
                  </a:cubicBezTo>
                  <a:lnTo>
                    <a:pt x="5916" y="7045"/>
                  </a:lnTo>
                  <a:lnTo>
                    <a:pt x="5916" y="6935"/>
                  </a:lnTo>
                  <a:cubicBezTo>
                    <a:pt x="5879" y="6861"/>
                    <a:pt x="5879" y="6750"/>
                    <a:pt x="5768" y="6713"/>
                  </a:cubicBezTo>
                  <a:cubicBezTo>
                    <a:pt x="5731" y="6676"/>
                    <a:pt x="5620" y="6639"/>
                    <a:pt x="5473" y="6639"/>
                  </a:cubicBezTo>
                  <a:cubicBezTo>
                    <a:pt x="5288" y="6639"/>
                    <a:pt x="5066" y="6676"/>
                    <a:pt x="4881" y="6750"/>
                  </a:cubicBezTo>
                  <a:cubicBezTo>
                    <a:pt x="4807" y="6824"/>
                    <a:pt x="4696" y="6861"/>
                    <a:pt x="4622" y="6935"/>
                  </a:cubicBezTo>
                  <a:lnTo>
                    <a:pt x="4548" y="7008"/>
                  </a:lnTo>
                  <a:lnTo>
                    <a:pt x="4511" y="7045"/>
                  </a:lnTo>
                  <a:cubicBezTo>
                    <a:pt x="4474" y="7082"/>
                    <a:pt x="4437" y="7119"/>
                    <a:pt x="4363" y="7119"/>
                  </a:cubicBezTo>
                  <a:cubicBezTo>
                    <a:pt x="4252" y="7267"/>
                    <a:pt x="4068" y="7415"/>
                    <a:pt x="3920" y="7489"/>
                  </a:cubicBezTo>
                  <a:cubicBezTo>
                    <a:pt x="3624" y="7748"/>
                    <a:pt x="3365" y="7859"/>
                    <a:pt x="3180" y="8007"/>
                  </a:cubicBezTo>
                  <a:cubicBezTo>
                    <a:pt x="2995" y="8118"/>
                    <a:pt x="2885" y="8192"/>
                    <a:pt x="2885" y="8192"/>
                  </a:cubicBezTo>
                  <a:cubicBezTo>
                    <a:pt x="2885" y="8192"/>
                    <a:pt x="2995" y="8118"/>
                    <a:pt x="3180" y="7970"/>
                  </a:cubicBezTo>
                  <a:cubicBezTo>
                    <a:pt x="3365" y="7822"/>
                    <a:pt x="3587" y="7637"/>
                    <a:pt x="3883" y="7415"/>
                  </a:cubicBezTo>
                  <a:cubicBezTo>
                    <a:pt x="4031" y="7267"/>
                    <a:pt x="4142" y="7193"/>
                    <a:pt x="4289" y="7045"/>
                  </a:cubicBezTo>
                  <a:lnTo>
                    <a:pt x="4363" y="6935"/>
                  </a:lnTo>
                  <a:lnTo>
                    <a:pt x="4437" y="6898"/>
                  </a:lnTo>
                  <a:lnTo>
                    <a:pt x="4474" y="6861"/>
                  </a:lnTo>
                  <a:cubicBezTo>
                    <a:pt x="4548" y="6750"/>
                    <a:pt x="4659" y="6713"/>
                    <a:pt x="4733" y="6639"/>
                  </a:cubicBezTo>
                  <a:cubicBezTo>
                    <a:pt x="4877" y="6523"/>
                    <a:pt x="5067" y="6430"/>
                    <a:pt x="5266" y="6430"/>
                  </a:cubicBezTo>
                  <a:close/>
                  <a:moveTo>
                    <a:pt x="37415" y="1574"/>
                  </a:moveTo>
                  <a:cubicBezTo>
                    <a:pt x="39190" y="2202"/>
                    <a:pt x="40373" y="3866"/>
                    <a:pt x="40743" y="7119"/>
                  </a:cubicBezTo>
                  <a:cubicBezTo>
                    <a:pt x="40964" y="8302"/>
                    <a:pt x="40853" y="9227"/>
                    <a:pt x="40595" y="9966"/>
                  </a:cubicBezTo>
                  <a:cubicBezTo>
                    <a:pt x="39781" y="10077"/>
                    <a:pt x="38857" y="10225"/>
                    <a:pt x="37822" y="10410"/>
                  </a:cubicBezTo>
                  <a:cubicBezTo>
                    <a:pt x="37785" y="10003"/>
                    <a:pt x="37711" y="9485"/>
                    <a:pt x="37452" y="8894"/>
                  </a:cubicBezTo>
                  <a:cubicBezTo>
                    <a:pt x="37378" y="8524"/>
                    <a:pt x="37193" y="8155"/>
                    <a:pt x="37009" y="7785"/>
                  </a:cubicBezTo>
                  <a:cubicBezTo>
                    <a:pt x="36824" y="7415"/>
                    <a:pt x="36602" y="7008"/>
                    <a:pt x="36306" y="6639"/>
                  </a:cubicBezTo>
                  <a:cubicBezTo>
                    <a:pt x="36047" y="6269"/>
                    <a:pt x="35715" y="5899"/>
                    <a:pt x="35382" y="5530"/>
                  </a:cubicBezTo>
                  <a:cubicBezTo>
                    <a:pt x="35197" y="5345"/>
                    <a:pt x="35012" y="5197"/>
                    <a:pt x="34827" y="5012"/>
                  </a:cubicBezTo>
                  <a:cubicBezTo>
                    <a:pt x="34642" y="4864"/>
                    <a:pt x="34458" y="4679"/>
                    <a:pt x="34236" y="4531"/>
                  </a:cubicBezTo>
                  <a:lnTo>
                    <a:pt x="33903" y="4310"/>
                  </a:lnTo>
                  <a:cubicBezTo>
                    <a:pt x="33829" y="4273"/>
                    <a:pt x="33681" y="4162"/>
                    <a:pt x="33570" y="4125"/>
                  </a:cubicBezTo>
                  <a:cubicBezTo>
                    <a:pt x="33496" y="4088"/>
                    <a:pt x="33348" y="3977"/>
                    <a:pt x="33274" y="3940"/>
                  </a:cubicBezTo>
                  <a:cubicBezTo>
                    <a:pt x="33164" y="3903"/>
                    <a:pt x="33016" y="3866"/>
                    <a:pt x="32942" y="3755"/>
                  </a:cubicBezTo>
                  <a:cubicBezTo>
                    <a:pt x="32720" y="3607"/>
                    <a:pt x="32535" y="3533"/>
                    <a:pt x="32276" y="3422"/>
                  </a:cubicBezTo>
                  <a:cubicBezTo>
                    <a:pt x="32202" y="3385"/>
                    <a:pt x="32054" y="3348"/>
                    <a:pt x="31981" y="3311"/>
                  </a:cubicBezTo>
                  <a:cubicBezTo>
                    <a:pt x="31870" y="3237"/>
                    <a:pt x="31722" y="3200"/>
                    <a:pt x="31648" y="3163"/>
                  </a:cubicBezTo>
                  <a:cubicBezTo>
                    <a:pt x="31537" y="3127"/>
                    <a:pt x="31426" y="3053"/>
                    <a:pt x="31315" y="3016"/>
                  </a:cubicBezTo>
                  <a:cubicBezTo>
                    <a:pt x="31241" y="2979"/>
                    <a:pt x="31093" y="2979"/>
                    <a:pt x="30982" y="2942"/>
                  </a:cubicBezTo>
                  <a:cubicBezTo>
                    <a:pt x="30760" y="2868"/>
                    <a:pt x="30576" y="2794"/>
                    <a:pt x="30391" y="2757"/>
                  </a:cubicBezTo>
                  <a:cubicBezTo>
                    <a:pt x="30206" y="2683"/>
                    <a:pt x="29984" y="2646"/>
                    <a:pt x="29799" y="2609"/>
                  </a:cubicBezTo>
                  <a:cubicBezTo>
                    <a:pt x="29614" y="2572"/>
                    <a:pt x="29430" y="2498"/>
                    <a:pt x="29245" y="2498"/>
                  </a:cubicBezTo>
                  <a:cubicBezTo>
                    <a:pt x="29060" y="2461"/>
                    <a:pt x="28875" y="2424"/>
                    <a:pt x="28727" y="2424"/>
                  </a:cubicBezTo>
                  <a:cubicBezTo>
                    <a:pt x="28542" y="2424"/>
                    <a:pt x="28394" y="2387"/>
                    <a:pt x="28283" y="2387"/>
                  </a:cubicBezTo>
                  <a:cubicBezTo>
                    <a:pt x="28136" y="2387"/>
                    <a:pt x="27988" y="2313"/>
                    <a:pt x="27914" y="2313"/>
                  </a:cubicBezTo>
                  <a:cubicBezTo>
                    <a:pt x="31278" y="2054"/>
                    <a:pt x="34458" y="1833"/>
                    <a:pt x="37415" y="1574"/>
                  </a:cubicBezTo>
                  <a:close/>
                  <a:moveTo>
                    <a:pt x="38155" y="1389"/>
                  </a:moveTo>
                  <a:cubicBezTo>
                    <a:pt x="38266" y="1389"/>
                    <a:pt x="38376" y="1463"/>
                    <a:pt x="38524" y="1500"/>
                  </a:cubicBezTo>
                  <a:cubicBezTo>
                    <a:pt x="38857" y="1574"/>
                    <a:pt x="39301" y="1796"/>
                    <a:pt x="39744" y="2239"/>
                  </a:cubicBezTo>
                  <a:cubicBezTo>
                    <a:pt x="40151" y="2646"/>
                    <a:pt x="40595" y="3200"/>
                    <a:pt x="40927" y="3866"/>
                  </a:cubicBezTo>
                  <a:cubicBezTo>
                    <a:pt x="41112" y="4162"/>
                    <a:pt x="41260" y="4531"/>
                    <a:pt x="41334" y="4901"/>
                  </a:cubicBezTo>
                  <a:cubicBezTo>
                    <a:pt x="41482" y="5271"/>
                    <a:pt x="41593" y="5641"/>
                    <a:pt x="41630" y="6084"/>
                  </a:cubicBezTo>
                  <a:cubicBezTo>
                    <a:pt x="41667" y="6454"/>
                    <a:pt x="41704" y="6861"/>
                    <a:pt x="41778" y="7230"/>
                  </a:cubicBezTo>
                  <a:cubicBezTo>
                    <a:pt x="41815" y="7600"/>
                    <a:pt x="41778" y="8007"/>
                    <a:pt x="41778" y="8376"/>
                  </a:cubicBezTo>
                  <a:cubicBezTo>
                    <a:pt x="41704" y="9116"/>
                    <a:pt x="41519" y="9818"/>
                    <a:pt x="41297" y="10336"/>
                  </a:cubicBezTo>
                  <a:cubicBezTo>
                    <a:pt x="41075" y="10890"/>
                    <a:pt x="40853" y="11297"/>
                    <a:pt x="40669" y="11556"/>
                  </a:cubicBezTo>
                  <a:cubicBezTo>
                    <a:pt x="40484" y="11889"/>
                    <a:pt x="40336" y="12036"/>
                    <a:pt x="40336" y="12036"/>
                  </a:cubicBezTo>
                  <a:cubicBezTo>
                    <a:pt x="40336" y="12036"/>
                    <a:pt x="40484" y="11889"/>
                    <a:pt x="40595" y="11556"/>
                  </a:cubicBezTo>
                  <a:cubicBezTo>
                    <a:pt x="40780" y="11297"/>
                    <a:pt x="40964" y="10816"/>
                    <a:pt x="41149" y="10262"/>
                  </a:cubicBezTo>
                  <a:cubicBezTo>
                    <a:pt x="41334" y="9707"/>
                    <a:pt x="41445" y="9079"/>
                    <a:pt x="41482" y="8376"/>
                  </a:cubicBezTo>
                  <a:lnTo>
                    <a:pt x="41482" y="7267"/>
                  </a:lnTo>
                  <a:lnTo>
                    <a:pt x="41334" y="6158"/>
                  </a:lnTo>
                  <a:cubicBezTo>
                    <a:pt x="41223" y="5419"/>
                    <a:pt x="40964" y="4679"/>
                    <a:pt x="40706" y="4051"/>
                  </a:cubicBezTo>
                  <a:cubicBezTo>
                    <a:pt x="40410" y="3385"/>
                    <a:pt x="40040" y="2831"/>
                    <a:pt x="39633" y="2424"/>
                  </a:cubicBezTo>
                  <a:cubicBezTo>
                    <a:pt x="39264" y="2017"/>
                    <a:pt x="38857" y="1722"/>
                    <a:pt x="38524" y="1574"/>
                  </a:cubicBezTo>
                  <a:cubicBezTo>
                    <a:pt x="38376" y="1537"/>
                    <a:pt x="38266" y="1500"/>
                    <a:pt x="38155" y="1463"/>
                  </a:cubicBezTo>
                  <a:cubicBezTo>
                    <a:pt x="38081" y="1463"/>
                    <a:pt x="38007" y="1389"/>
                    <a:pt x="38007" y="1389"/>
                  </a:cubicBezTo>
                  <a:close/>
                  <a:moveTo>
                    <a:pt x="4511" y="7674"/>
                  </a:moveTo>
                  <a:cubicBezTo>
                    <a:pt x="4548" y="7674"/>
                    <a:pt x="4659" y="7674"/>
                    <a:pt x="4696" y="7748"/>
                  </a:cubicBezTo>
                  <a:cubicBezTo>
                    <a:pt x="4955" y="7822"/>
                    <a:pt x="5066" y="8118"/>
                    <a:pt x="5177" y="8302"/>
                  </a:cubicBezTo>
                  <a:cubicBezTo>
                    <a:pt x="5251" y="8524"/>
                    <a:pt x="5325" y="8746"/>
                    <a:pt x="5362" y="8968"/>
                  </a:cubicBezTo>
                  <a:cubicBezTo>
                    <a:pt x="5399" y="9227"/>
                    <a:pt x="5436" y="9449"/>
                    <a:pt x="5546" y="9633"/>
                  </a:cubicBezTo>
                  <a:lnTo>
                    <a:pt x="5694" y="9892"/>
                  </a:lnTo>
                  <a:cubicBezTo>
                    <a:pt x="5731" y="10003"/>
                    <a:pt x="5768" y="10151"/>
                    <a:pt x="5805" y="10225"/>
                  </a:cubicBezTo>
                  <a:cubicBezTo>
                    <a:pt x="5916" y="10447"/>
                    <a:pt x="5953" y="10632"/>
                    <a:pt x="5953" y="10816"/>
                  </a:cubicBezTo>
                  <a:cubicBezTo>
                    <a:pt x="5990" y="11001"/>
                    <a:pt x="5990" y="11186"/>
                    <a:pt x="5990" y="11371"/>
                  </a:cubicBezTo>
                  <a:cubicBezTo>
                    <a:pt x="5990" y="11556"/>
                    <a:pt x="5990" y="11704"/>
                    <a:pt x="5953" y="11852"/>
                  </a:cubicBezTo>
                  <a:cubicBezTo>
                    <a:pt x="5953" y="11999"/>
                    <a:pt x="5916" y="12110"/>
                    <a:pt x="5879" y="12221"/>
                  </a:cubicBezTo>
                  <a:cubicBezTo>
                    <a:pt x="5879" y="12110"/>
                    <a:pt x="5916" y="11999"/>
                    <a:pt x="5916" y="11852"/>
                  </a:cubicBezTo>
                  <a:lnTo>
                    <a:pt x="5916" y="11371"/>
                  </a:lnTo>
                  <a:cubicBezTo>
                    <a:pt x="5879" y="11075"/>
                    <a:pt x="5768" y="10632"/>
                    <a:pt x="5620" y="10262"/>
                  </a:cubicBezTo>
                  <a:lnTo>
                    <a:pt x="5509" y="10003"/>
                  </a:lnTo>
                  <a:cubicBezTo>
                    <a:pt x="5436" y="9892"/>
                    <a:pt x="5362" y="9818"/>
                    <a:pt x="5325" y="9670"/>
                  </a:cubicBezTo>
                  <a:cubicBezTo>
                    <a:pt x="5214" y="9449"/>
                    <a:pt x="5177" y="9227"/>
                    <a:pt x="5066" y="8968"/>
                  </a:cubicBezTo>
                  <a:cubicBezTo>
                    <a:pt x="5029" y="8746"/>
                    <a:pt x="4992" y="8524"/>
                    <a:pt x="4881" y="8339"/>
                  </a:cubicBezTo>
                  <a:cubicBezTo>
                    <a:pt x="4844" y="8228"/>
                    <a:pt x="4733" y="8044"/>
                    <a:pt x="4548" y="7970"/>
                  </a:cubicBezTo>
                  <a:cubicBezTo>
                    <a:pt x="4530" y="7951"/>
                    <a:pt x="4511" y="7951"/>
                    <a:pt x="4497" y="7951"/>
                  </a:cubicBezTo>
                  <a:cubicBezTo>
                    <a:pt x="4484" y="7951"/>
                    <a:pt x="4474" y="7951"/>
                    <a:pt x="4474" y="7933"/>
                  </a:cubicBezTo>
                  <a:lnTo>
                    <a:pt x="4326" y="7933"/>
                  </a:lnTo>
                  <a:cubicBezTo>
                    <a:pt x="4252" y="7933"/>
                    <a:pt x="4142" y="7933"/>
                    <a:pt x="4068" y="7970"/>
                  </a:cubicBezTo>
                  <a:cubicBezTo>
                    <a:pt x="3883" y="8007"/>
                    <a:pt x="3735" y="8118"/>
                    <a:pt x="3587" y="8192"/>
                  </a:cubicBezTo>
                  <a:cubicBezTo>
                    <a:pt x="3328" y="8376"/>
                    <a:pt x="3143" y="8598"/>
                    <a:pt x="3032" y="8783"/>
                  </a:cubicBezTo>
                  <a:cubicBezTo>
                    <a:pt x="2973" y="8857"/>
                    <a:pt x="2932" y="8919"/>
                    <a:pt x="2904" y="8967"/>
                  </a:cubicBezTo>
                  <a:lnTo>
                    <a:pt x="2904" y="8967"/>
                  </a:lnTo>
                  <a:lnTo>
                    <a:pt x="2995" y="8783"/>
                  </a:lnTo>
                  <a:cubicBezTo>
                    <a:pt x="3106" y="8598"/>
                    <a:pt x="3217" y="8376"/>
                    <a:pt x="3513" y="8118"/>
                  </a:cubicBezTo>
                  <a:cubicBezTo>
                    <a:pt x="3661" y="7970"/>
                    <a:pt x="3772" y="7859"/>
                    <a:pt x="4031" y="7785"/>
                  </a:cubicBezTo>
                  <a:cubicBezTo>
                    <a:pt x="4105" y="7748"/>
                    <a:pt x="4216" y="7748"/>
                    <a:pt x="4326" y="7674"/>
                  </a:cubicBezTo>
                  <a:close/>
                  <a:moveTo>
                    <a:pt x="4252" y="6195"/>
                  </a:moveTo>
                  <a:lnTo>
                    <a:pt x="4252" y="6195"/>
                  </a:lnTo>
                  <a:cubicBezTo>
                    <a:pt x="4068" y="6343"/>
                    <a:pt x="3809" y="6565"/>
                    <a:pt x="3513" y="6861"/>
                  </a:cubicBezTo>
                  <a:cubicBezTo>
                    <a:pt x="3328" y="7008"/>
                    <a:pt x="3143" y="7082"/>
                    <a:pt x="2885" y="7193"/>
                  </a:cubicBezTo>
                  <a:cubicBezTo>
                    <a:pt x="2848" y="7193"/>
                    <a:pt x="2811" y="7230"/>
                    <a:pt x="2700" y="7230"/>
                  </a:cubicBezTo>
                  <a:cubicBezTo>
                    <a:pt x="2663" y="7230"/>
                    <a:pt x="2626" y="7267"/>
                    <a:pt x="2515" y="7267"/>
                  </a:cubicBezTo>
                  <a:cubicBezTo>
                    <a:pt x="2478" y="7304"/>
                    <a:pt x="2441" y="7304"/>
                    <a:pt x="2404" y="7378"/>
                  </a:cubicBezTo>
                  <a:cubicBezTo>
                    <a:pt x="2330" y="7415"/>
                    <a:pt x="2293" y="7415"/>
                    <a:pt x="2256" y="7452"/>
                  </a:cubicBezTo>
                  <a:cubicBezTo>
                    <a:pt x="1886" y="7785"/>
                    <a:pt x="1591" y="8228"/>
                    <a:pt x="1480" y="8709"/>
                  </a:cubicBezTo>
                  <a:cubicBezTo>
                    <a:pt x="1369" y="8931"/>
                    <a:pt x="1369" y="9227"/>
                    <a:pt x="1369" y="9449"/>
                  </a:cubicBezTo>
                  <a:cubicBezTo>
                    <a:pt x="1369" y="9596"/>
                    <a:pt x="1406" y="9707"/>
                    <a:pt x="1406" y="9855"/>
                  </a:cubicBezTo>
                  <a:lnTo>
                    <a:pt x="1406" y="10262"/>
                  </a:lnTo>
                  <a:cubicBezTo>
                    <a:pt x="1369" y="10779"/>
                    <a:pt x="1332" y="11260"/>
                    <a:pt x="1295" y="11667"/>
                  </a:cubicBezTo>
                  <a:cubicBezTo>
                    <a:pt x="1295" y="11852"/>
                    <a:pt x="1221" y="12036"/>
                    <a:pt x="1221" y="12221"/>
                  </a:cubicBezTo>
                  <a:cubicBezTo>
                    <a:pt x="1221" y="12246"/>
                    <a:pt x="1221" y="12269"/>
                    <a:pt x="1221" y="12291"/>
                  </a:cubicBezTo>
                  <a:lnTo>
                    <a:pt x="1221" y="12291"/>
                  </a:lnTo>
                  <a:cubicBezTo>
                    <a:pt x="1196" y="12113"/>
                    <a:pt x="1184" y="11902"/>
                    <a:pt x="1184" y="11667"/>
                  </a:cubicBezTo>
                  <a:cubicBezTo>
                    <a:pt x="1184" y="11223"/>
                    <a:pt x="1221" y="10779"/>
                    <a:pt x="1221" y="10262"/>
                  </a:cubicBezTo>
                  <a:lnTo>
                    <a:pt x="1221" y="9892"/>
                  </a:lnTo>
                  <a:cubicBezTo>
                    <a:pt x="1221" y="9818"/>
                    <a:pt x="1184" y="9670"/>
                    <a:pt x="1184" y="9522"/>
                  </a:cubicBezTo>
                  <a:cubicBezTo>
                    <a:pt x="1147" y="9264"/>
                    <a:pt x="1184" y="8931"/>
                    <a:pt x="1221" y="8709"/>
                  </a:cubicBezTo>
                  <a:cubicBezTo>
                    <a:pt x="1369" y="8118"/>
                    <a:pt x="1702" y="7600"/>
                    <a:pt x="2108" y="7267"/>
                  </a:cubicBezTo>
                  <a:cubicBezTo>
                    <a:pt x="2145" y="7230"/>
                    <a:pt x="2219" y="7193"/>
                    <a:pt x="2293" y="7193"/>
                  </a:cubicBezTo>
                  <a:cubicBezTo>
                    <a:pt x="2330" y="7119"/>
                    <a:pt x="2441" y="7119"/>
                    <a:pt x="2478" y="7082"/>
                  </a:cubicBezTo>
                  <a:cubicBezTo>
                    <a:pt x="2515" y="7045"/>
                    <a:pt x="2589" y="7045"/>
                    <a:pt x="2663" y="7045"/>
                  </a:cubicBezTo>
                  <a:cubicBezTo>
                    <a:pt x="2700" y="7045"/>
                    <a:pt x="2774" y="7008"/>
                    <a:pt x="2848" y="7008"/>
                  </a:cubicBezTo>
                  <a:cubicBezTo>
                    <a:pt x="3106" y="6935"/>
                    <a:pt x="3291" y="6861"/>
                    <a:pt x="3476" y="6750"/>
                  </a:cubicBezTo>
                  <a:cubicBezTo>
                    <a:pt x="3772" y="6565"/>
                    <a:pt x="4068" y="6343"/>
                    <a:pt x="4252" y="6195"/>
                  </a:cubicBezTo>
                  <a:close/>
                  <a:moveTo>
                    <a:pt x="3957" y="9654"/>
                  </a:moveTo>
                  <a:cubicBezTo>
                    <a:pt x="3969" y="9654"/>
                    <a:pt x="3981" y="9658"/>
                    <a:pt x="3994" y="9670"/>
                  </a:cubicBezTo>
                  <a:cubicBezTo>
                    <a:pt x="4068" y="9670"/>
                    <a:pt x="4068" y="9707"/>
                    <a:pt x="4105" y="9707"/>
                  </a:cubicBezTo>
                  <a:cubicBezTo>
                    <a:pt x="4142" y="9781"/>
                    <a:pt x="4179" y="9818"/>
                    <a:pt x="4179" y="9855"/>
                  </a:cubicBezTo>
                  <a:cubicBezTo>
                    <a:pt x="4289" y="10040"/>
                    <a:pt x="4326" y="10188"/>
                    <a:pt x="4363" y="10336"/>
                  </a:cubicBezTo>
                  <a:cubicBezTo>
                    <a:pt x="4437" y="10447"/>
                    <a:pt x="4437" y="10595"/>
                    <a:pt x="4474" y="10706"/>
                  </a:cubicBezTo>
                  <a:cubicBezTo>
                    <a:pt x="4511" y="10890"/>
                    <a:pt x="4511" y="11001"/>
                    <a:pt x="4511" y="11001"/>
                  </a:cubicBezTo>
                  <a:cubicBezTo>
                    <a:pt x="4511" y="11001"/>
                    <a:pt x="4474" y="10927"/>
                    <a:pt x="4437" y="10706"/>
                  </a:cubicBezTo>
                  <a:cubicBezTo>
                    <a:pt x="4363" y="10595"/>
                    <a:pt x="4326" y="10447"/>
                    <a:pt x="4289" y="10373"/>
                  </a:cubicBezTo>
                  <a:cubicBezTo>
                    <a:pt x="4252" y="10225"/>
                    <a:pt x="4179" y="10077"/>
                    <a:pt x="4105" y="9966"/>
                  </a:cubicBezTo>
                  <a:lnTo>
                    <a:pt x="3994" y="9855"/>
                  </a:lnTo>
                  <a:lnTo>
                    <a:pt x="3957" y="9855"/>
                  </a:lnTo>
                  <a:cubicBezTo>
                    <a:pt x="3920" y="9855"/>
                    <a:pt x="3883" y="9966"/>
                    <a:pt x="3883" y="10040"/>
                  </a:cubicBezTo>
                  <a:cubicBezTo>
                    <a:pt x="3809" y="10151"/>
                    <a:pt x="3809" y="10225"/>
                    <a:pt x="3772" y="10336"/>
                  </a:cubicBezTo>
                  <a:cubicBezTo>
                    <a:pt x="3772" y="10410"/>
                    <a:pt x="3735" y="10521"/>
                    <a:pt x="3735" y="10632"/>
                  </a:cubicBezTo>
                  <a:cubicBezTo>
                    <a:pt x="3735" y="11075"/>
                    <a:pt x="3772" y="11519"/>
                    <a:pt x="3920" y="11926"/>
                  </a:cubicBezTo>
                  <a:cubicBezTo>
                    <a:pt x="3994" y="12110"/>
                    <a:pt x="4105" y="12369"/>
                    <a:pt x="4179" y="12480"/>
                  </a:cubicBezTo>
                  <a:cubicBezTo>
                    <a:pt x="4252" y="12591"/>
                    <a:pt x="4326" y="12591"/>
                    <a:pt x="4363" y="12591"/>
                  </a:cubicBezTo>
                  <a:cubicBezTo>
                    <a:pt x="4437" y="12591"/>
                    <a:pt x="4474" y="12480"/>
                    <a:pt x="4511" y="12406"/>
                  </a:cubicBezTo>
                  <a:lnTo>
                    <a:pt x="4548" y="12369"/>
                  </a:lnTo>
                  <a:lnTo>
                    <a:pt x="4548" y="12295"/>
                  </a:lnTo>
                  <a:lnTo>
                    <a:pt x="4548" y="12258"/>
                  </a:lnTo>
                  <a:cubicBezTo>
                    <a:pt x="4548" y="12221"/>
                    <a:pt x="4622" y="12184"/>
                    <a:pt x="4622" y="12110"/>
                  </a:cubicBezTo>
                  <a:cubicBezTo>
                    <a:pt x="4659" y="12036"/>
                    <a:pt x="4659" y="11926"/>
                    <a:pt x="4696" y="11852"/>
                  </a:cubicBezTo>
                  <a:cubicBezTo>
                    <a:pt x="4733" y="11667"/>
                    <a:pt x="4733" y="11482"/>
                    <a:pt x="4733" y="11297"/>
                  </a:cubicBezTo>
                  <a:cubicBezTo>
                    <a:pt x="4733" y="10964"/>
                    <a:pt x="4659" y="10706"/>
                    <a:pt x="4659" y="10447"/>
                  </a:cubicBezTo>
                  <a:lnTo>
                    <a:pt x="4659" y="10225"/>
                  </a:lnTo>
                  <a:cubicBezTo>
                    <a:pt x="4659" y="10262"/>
                    <a:pt x="4659" y="10373"/>
                    <a:pt x="4696" y="10447"/>
                  </a:cubicBezTo>
                  <a:cubicBezTo>
                    <a:pt x="4733" y="10632"/>
                    <a:pt x="4844" y="10927"/>
                    <a:pt x="4881" y="11297"/>
                  </a:cubicBezTo>
                  <a:lnTo>
                    <a:pt x="4881" y="11889"/>
                  </a:lnTo>
                  <a:cubicBezTo>
                    <a:pt x="4881" y="11999"/>
                    <a:pt x="4844" y="12073"/>
                    <a:pt x="4844" y="12221"/>
                  </a:cubicBezTo>
                  <a:cubicBezTo>
                    <a:pt x="4844" y="12258"/>
                    <a:pt x="4807" y="12295"/>
                    <a:pt x="4807" y="12369"/>
                  </a:cubicBezTo>
                  <a:lnTo>
                    <a:pt x="4807" y="12406"/>
                  </a:lnTo>
                  <a:lnTo>
                    <a:pt x="4807" y="12443"/>
                  </a:lnTo>
                  <a:lnTo>
                    <a:pt x="4733" y="12554"/>
                  </a:lnTo>
                  <a:cubicBezTo>
                    <a:pt x="4696" y="12628"/>
                    <a:pt x="4622" y="12776"/>
                    <a:pt x="4474" y="12813"/>
                  </a:cubicBezTo>
                  <a:cubicBezTo>
                    <a:pt x="4437" y="12825"/>
                    <a:pt x="4404" y="12829"/>
                    <a:pt x="4376" y="12829"/>
                  </a:cubicBezTo>
                  <a:cubicBezTo>
                    <a:pt x="4318" y="12829"/>
                    <a:pt x="4277" y="12813"/>
                    <a:pt x="4252" y="12813"/>
                  </a:cubicBezTo>
                  <a:cubicBezTo>
                    <a:pt x="4105" y="12739"/>
                    <a:pt x="4068" y="12665"/>
                    <a:pt x="3994" y="12628"/>
                  </a:cubicBezTo>
                  <a:cubicBezTo>
                    <a:pt x="3809" y="12443"/>
                    <a:pt x="3735" y="12221"/>
                    <a:pt x="3624" y="11999"/>
                  </a:cubicBezTo>
                  <a:cubicBezTo>
                    <a:pt x="3550" y="11741"/>
                    <a:pt x="3513" y="11519"/>
                    <a:pt x="3513" y="11297"/>
                  </a:cubicBezTo>
                  <a:cubicBezTo>
                    <a:pt x="3439" y="11075"/>
                    <a:pt x="3439" y="10816"/>
                    <a:pt x="3513" y="10595"/>
                  </a:cubicBezTo>
                  <a:cubicBezTo>
                    <a:pt x="3513" y="10521"/>
                    <a:pt x="3550" y="10373"/>
                    <a:pt x="3550" y="10262"/>
                  </a:cubicBezTo>
                  <a:cubicBezTo>
                    <a:pt x="3587" y="10188"/>
                    <a:pt x="3587" y="10040"/>
                    <a:pt x="3624" y="9966"/>
                  </a:cubicBezTo>
                  <a:cubicBezTo>
                    <a:pt x="3624" y="9892"/>
                    <a:pt x="3698" y="9855"/>
                    <a:pt x="3735" y="9818"/>
                  </a:cubicBezTo>
                  <a:cubicBezTo>
                    <a:pt x="3772" y="9781"/>
                    <a:pt x="3772" y="9707"/>
                    <a:pt x="3883" y="9670"/>
                  </a:cubicBezTo>
                  <a:cubicBezTo>
                    <a:pt x="3907" y="9670"/>
                    <a:pt x="3932" y="9654"/>
                    <a:pt x="3957" y="9654"/>
                  </a:cubicBezTo>
                  <a:close/>
                  <a:moveTo>
                    <a:pt x="27729" y="2387"/>
                  </a:moveTo>
                  <a:cubicBezTo>
                    <a:pt x="27803" y="2387"/>
                    <a:pt x="27840" y="2387"/>
                    <a:pt x="27951" y="2424"/>
                  </a:cubicBezTo>
                  <a:cubicBezTo>
                    <a:pt x="28099" y="2461"/>
                    <a:pt x="28210" y="2461"/>
                    <a:pt x="28357" y="2498"/>
                  </a:cubicBezTo>
                  <a:cubicBezTo>
                    <a:pt x="28505" y="2572"/>
                    <a:pt x="28653" y="2572"/>
                    <a:pt x="28838" y="2609"/>
                  </a:cubicBezTo>
                  <a:cubicBezTo>
                    <a:pt x="28949" y="2646"/>
                    <a:pt x="29171" y="2683"/>
                    <a:pt x="29319" y="2757"/>
                  </a:cubicBezTo>
                  <a:lnTo>
                    <a:pt x="29873" y="2868"/>
                  </a:lnTo>
                  <a:cubicBezTo>
                    <a:pt x="30095" y="2942"/>
                    <a:pt x="30243" y="2979"/>
                    <a:pt x="30465" y="3053"/>
                  </a:cubicBezTo>
                  <a:cubicBezTo>
                    <a:pt x="30650" y="3127"/>
                    <a:pt x="30797" y="3200"/>
                    <a:pt x="31056" y="3311"/>
                  </a:cubicBezTo>
                  <a:cubicBezTo>
                    <a:pt x="31130" y="3348"/>
                    <a:pt x="31241" y="3385"/>
                    <a:pt x="31389" y="3385"/>
                  </a:cubicBezTo>
                  <a:cubicBezTo>
                    <a:pt x="31463" y="3422"/>
                    <a:pt x="31574" y="3496"/>
                    <a:pt x="31685" y="3533"/>
                  </a:cubicBezTo>
                  <a:cubicBezTo>
                    <a:pt x="31796" y="3570"/>
                    <a:pt x="31870" y="3607"/>
                    <a:pt x="32017" y="3681"/>
                  </a:cubicBezTo>
                  <a:cubicBezTo>
                    <a:pt x="32128" y="3718"/>
                    <a:pt x="32202" y="3755"/>
                    <a:pt x="32350" y="3792"/>
                  </a:cubicBezTo>
                  <a:cubicBezTo>
                    <a:pt x="32535" y="3903"/>
                    <a:pt x="32757" y="4051"/>
                    <a:pt x="32942" y="4125"/>
                  </a:cubicBezTo>
                  <a:cubicBezTo>
                    <a:pt x="33053" y="4162"/>
                    <a:pt x="33127" y="4273"/>
                    <a:pt x="33274" y="4310"/>
                  </a:cubicBezTo>
                  <a:cubicBezTo>
                    <a:pt x="33348" y="4347"/>
                    <a:pt x="33459" y="4457"/>
                    <a:pt x="33533" y="4494"/>
                  </a:cubicBezTo>
                  <a:cubicBezTo>
                    <a:pt x="33644" y="4531"/>
                    <a:pt x="33718" y="4642"/>
                    <a:pt x="33829" y="4679"/>
                  </a:cubicBezTo>
                  <a:lnTo>
                    <a:pt x="34088" y="4901"/>
                  </a:lnTo>
                  <a:cubicBezTo>
                    <a:pt x="34232" y="5017"/>
                    <a:pt x="34377" y="5155"/>
                    <a:pt x="34504" y="5280"/>
                  </a:cubicBezTo>
                  <a:lnTo>
                    <a:pt x="34504" y="5280"/>
                  </a:lnTo>
                  <a:cubicBezTo>
                    <a:pt x="34465" y="5267"/>
                    <a:pt x="34433" y="5258"/>
                    <a:pt x="34384" y="5234"/>
                  </a:cubicBezTo>
                  <a:cubicBezTo>
                    <a:pt x="34310" y="5197"/>
                    <a:pt x="34236" y="5197"/>
                    <a:pt x="34199" y="5123"/>
                  </a:cubicBezTo>
                  <a:cubicBezTo>
                    <a:pt x="33940" y="5049"/>
                    <a:pt x="33718" y="4938"/>
                    <a:pt x="33533" y="4864"/>
                  </a:cubicBezTo>
                  <a:cubicBezTo>
                    <a:pt x="33311" y="4827"/>
                    <a:pt x="33127" y="4716"/>
                    <a:pt x="32979" y="4716"/>
                  </a:cubicBezTo>
                  <a:cubicBezTo>
                    <a:pt x="32794" y="4679"/>
                    <a:pt x="32646" y="4642"/>
                    <a:pt x="32535" y="4642"/>
                  </a:cubicBezTo>
                  <a:cubicBezTo>
                    <a:pt x="32276" y="4568"/>
                    <a:pt x="32165" y="4568"/>
                    <a:pt x="32165" y="4568"/>
                  </a:cubicBezTo>
                  <a:cubicBezTo>
                    <a:pt x="32165" y="4568"/>
                    <a:pt x="32276" y="4642"/>
                    <a:pt x="32535" y="4679"/>
                  </a:cubicBezTo>
                  <a:lnTo>
                    <a:pt x="32942" y="4827"/>
                  </a:lnTo>
                  <a:cubicBezTo>
                    <a:pt x="33127" y="4864"/>
                    <a:pt x="33311" y="4938"/>
                    <a:pt x="33496" y="5012"/>
                  </a:cubicBezTo>
                  <a:cubicBezTo>
                    <a:pt x="33681" y="5086"/>
                    <a:pt x="33903" y="5197"/>
                    <a:pt x="34088" y="5308"/>
                  </a:cubicBezTo>
                  <a:cubicBezTo>
                    <a:pt x="34125" y="5382"/>
                    <a:pt x="34199" y="5382"/>
                    <a:pt x="34236" y="5419"/>
                  </a:cubicBezTo>
                  <a:cubicBezTo>
                    <a:pt x="34273" y="5456"/>
                    <a:pt x="34310" y="5456"/>
                    <a:pt x="34384" y="5493"/>
                  </a:cubicBezTo>
                  <a:cubicBezTo>
                    <a:pt x="34458" y="5567"/>
                    <a:pt x="34605" y="5641"/>
                    <a:pt x="34679" y="5751"/>
                  </a:cubicBezTo>
                  <a:lnTo>
                    <a:pt x="34827" y="5862"/>
                  </a:lnTo>
                  <a:lnTo>
                    <a:pt x="34975" y="6010"/>
                  </a:lnTo>
                  <a:lnTo>
                    <a:pt x="35234" y="6306"/>
                  </a:lnTo>
                  <a:lnTo>
                    <a:pt x="35530" y="6565"/>
                  </a:lnTo>
                  <a:cubicBezTo>
                    <a:pt x="35604" y="6713"/>
                    <a:pt x="35715" y="6787"/>
                    <a:pt x="35752" y="6935"/>
                  </a:cubicBezTo>
                  <a:cubicBezTo>
                    <a:pt x="35973" y="7304"/>
                    <a:pt x="36158" y="7674"/>
                    <a:pt x="36306" y="8044"/>
                  </a:cubicBezTo>
                  <a:cubicBezTo>
                    <a:pt x="36454" y="8413"/>
                    <a:pt x="36602" y="8783"/>
                    <a:pt x="36676" y="9116"/>
                  </a:cubicBezTo>
                  <a:cubicBezTo>
                    <a:pt x="36787" y="9449"/>
                    <a:pt x="36824" y="9744"/>
                    <a:pt x="36861" y="10040"/>
                  </a:cubicBezTo>
                  <a:lnTo>
                    <a:pt x="36861" y="10114"/>
                  </a:lnTo>
                  <a:cubicBezTo>
                    <a:pt x="36898" y="10299"/>
                    <a:pt x="36972" y="10558"/>
                    <a:pt x="36972" y="10779"/>
                  </a:cubicBezTo>
                  <a:cubicBezTo>
                    <a:pt x="36972" y="11001"/>
                    <a:pt x="36972" y="11223"/>
                    <a:pt x="36898" y="11408"/>
                  </a:cubicBezTo>
                  <a:cubicBezTo>
                    <a:pt x="36898" y="11519"/>
                    <a:pt x="36861" y="11556"/>
                    <a:pt x="36861" y="11667"/>
                  </a:cubicBezTo>
                  <a:lnTo>
                    <a:pt x="36861" y="11408"/>
                  </a:lnTo>
                  <a:cubicBezTo>
                    <a:pt x="36861" y="11223"/>
                    <a:pt x="36824" y="11001"/>
                    <a:pt x="36787" y="10779"/>
                  </a:cubicBezTo>
                  <a:cubicBezTo>
                    <a:pt x="36787" y="10669"/>
                    <a:pt x="36713" y="10632"/>
                    <a:pt x="36713" y="10558"/>
                  </a:cubicBezTo>
                  <a:cubicBezTo>
                    <a:pt x="35382" y="10742"/>
                    <a:pt x="34014" y="10853"/>
                    <a:pt x="32905" y="10964"/>
                  </a:cubicBezTo>
                  <a:cubicBezTo>
                    <a:pt x="32461" y="10927"/>
                    <a:pt x="31981" y="10927"/>
                    <a:pt x="31315" y="10779"/>
                  </a:cubicBezTo>
                  <a:cubicBezTo>
                    <a:pt x="30945" y="10742"/>
                    <a:pt x="30576" y="10632"/>
                    <a:pt x="30206" y="10558"/>
                  </a:cubicBezTo>
                  <a:cubicBezTo>
                    <a:pt x="30021" y="10484"/>
                    <a:pt x="29836" y="10410"/>
                    <a:pt x="29651" y="10299"/>
                  </a:cubicBezTo>
                  <a:cubicBezTo>
                    <a:pt x="29467" y="10225"/>
                    <a:pt x="29282" y="10077"/>
                    <a:pt x="29208" y="9929"/>
                  </a:cubicBezTo>
                  <a:cubicBezTo>
                    <a:pt x="29134" y="9892"/>
                    <a:pt x="29134" y="9855"/>
                    <a:pt x="29134" y="9818"/>
                  </a:cubicBezTo>
                  <a:cubicBezTo>
                    <a:pt x="29134" y="9744"/>
                    <a:pt x="29134" y="9707"/>
                    <a:pt x="29097" y="9633"/>
                  </a:cubicBezTo>
                  <a:cubicBezTo>
                    <a:pt x="29060" y="9485"/>
                    <a:pt x="28949" y="9375"/>
                    <a:pt x="28875" y="9301"/>
                  </a:cubicBezTo>
                  <a:cubicBezTo>
                    <a:pt x="28690" y="9153"/>
                    <a:pt x="28394" y="9079"/>
                    <a:pt x="28173" y="9005"/>
                  </a:cubicBezTo>
                  <a:cubicBezTo>
                    <a:pt x="27729" y="8931"/>
                    <a:pt x="27211" y="8931"/>
                    <a:pt x="26731" y="8894"/>
                  </a:cubicBezTo>
                  <a:cubicBezTo>
                    <a:pt x="26287" y="8820"/>
                    <a:pt x="25769" y="8820"/>
                    <a:pt x="25363" y="8709"/>
                  </a:cubicBezTo>
                  <a:cubicBezTo>
                    <a:pt x="25141" y="8598"/>
                    <a:pt x="24956" y="8524"/>
                    <a:pt x="24808" y="8339"/>
                  </a:cubicBezTo>
                  <a:cubicBezTo>
                    <a:pt x="24660" y="8155"/>
                    <a:pt x="24438" y="8007"/>
                    <a:pt x="24254" y="7896"/>
                  </a:cubicBezTo>
                  <a:cubicBezTo>
                    <a:pt x="23847" y="7711"/>
                    <a:pt x="23403" y="7637"/>
                    <a:pt x="22997" y="7526"/>
                  </a:cubicBezTo>
                  <a:cubicBezTo>
                    <a:pt x="22590" y="7452"/>
                    <a:pt x="22220" y="7415"/>
                    <a:pt x="21851" y="7341"/>
                  </a:cubicBezTo>
                  <a:cubicBezTo>
                    <a:pt x="21149" y="7267"/>
                    <a:pt x="20559" y="7230"/>
                    <a:pt x="20152" y="7157"/>
                  </a:cubicBezTo>
                  <a:lnTo>
                    <a:pt x="20152" y="7157"/>
                  </a:lnTo>
                  <a:cubicBezTo>
                    <a:pt x="20559" y="7230"/>
                    <a:pt x="21149" y="7267"/>
                    <a:pt x="21851" y="7415"/>
                  </a:cubicBezTo>
                  <a:cubicBezTo>
                    <a:pt x="22220" y="7452"/>
                    <a:pt x="22590" y="7526"/>
                    <a:pt x="22960" y="7637"/>
                  </a:cubicBezTo>
                  <a:cubicBezTo>
                    <a:pt x="23366" y="7711"/>
                    <a:pt x="23810" y="7859"/>
                    <a:pt x="24180" y="8044"/>
                  </a:cubicBezTo>
                  <a:cubicBezTo>
                    <a:pt x="24365" y="8155"/>
                    <a:pt x="24586" y="8265"/>
                    <a:pt x="24660" y="8413"/>
                  </a:cubicBezTo>
                  <a:cubicBezTo>
                    <a:pt x="24808" y="8598"/>
                    <a:pt x="25030" y="8746"/>
                    <a:pt x="25289" y="8820"/>
                  </a:cubicBezTo>
                  <a:cubicBezTo>
                    <a:pt x="25732" y="8968"/>
                    <a:pt x="26213" y="9005"/>
                    <a:pt x="26694" y="9079"/>
                  </a:cubicBezTo>
                  <a:cubicBezTo>
                    <a:pt x="27174" y="9116"/>
                    <a:pt x="27692" y="9116"/>
                    <a:pt x="28099" y="9190"/>
                  </a:cubicBezTo>
                  <a:cubicBezTo>
                    <a:pt x="28320" y="9264"/>
                    <a:pt x="28542" y="9338"/>
                    <a:pt x="28690" y="9449"/>
                  </a:cubicBezTo>
                  <a:cubicBezTo>
                    <a:pt x="28801" y="9485"/>
                    <a:pt x="28838" y="9559"/>
                    <a:pt x="28875" y="9670"/>
                  </a:cubicBezTo>
                  <a:cubicBezTo>
                    <a:pt x="28875" y="9707"/>
                    <a:pt x="28912" y="9744"/>
                    <a:pt x="28912" y="9818"/>
                  </a:cubicBezTo>
                  <a:cubicBezTo>
                    <a:pt x="28912" y="9855"/>
                    <a:pt x="28949" y="9929"/>
                    <a:pt x="28949" y="10003"/>
                  </a:cubicBezTo>
                  <a:cubicBezTo>
                    <a:pt x="29097" y="10225"/>
                    <a:pt x="29282" y="10373"/>
                    <a:pt x="29467" y="10447"/>
                  </a:cubicBezTo>
                  <a:cubicBezTo>
                    <a:pt x="29651" y="10558"/>
                    <a:pt x="29873" y="10632"/>
                    <a:pt x="30058" y="10742"/>
                  </a:cubicBezTo>
                  <a:cubicBezTo>
                    <a:pt x="30502" y="10853"/>
                    <a:pt x="30871" y="10964"/>
                    <a:pt x="31241" y="11001"/>
                  </a:cubicBezTo>
                  <a:cubicBezTo>
                    <a:pt x="31315" y="11001"/>
                    <a:pt x="31426" y="11038"/>
                    <a:pt x="31463" y="11038"/>
                  </a:cubicBezTo>
                  <a:cubicBezTo>
                    <a:pt x="31167" y="11038"/>
                    <a:pt x="30945" y="11112"/>
                    <a:pt x="30760" y="11112"/>
                  </a:cubicBezTo>
                  <a:cubicBezTo>
                    <a:pt x="28838" y="11149"/>
                    <a:pt x="22849" y="12480"/>
                    <a:pt x="19374" y="12961"/>
                  </a:cubicBezTo>
                  <a:cubicBezTo>
                    <a:pt x="19300" y="12554"/>
                    <a:pt x="19226" y="12036"/>
                    <a:pt x="19041" y="11408"/>
                  </a:cubicBezTo>
                  <a:cubicBezTo>
                    <a:pt x="18930" y="11038"/>
                    <a:pt x="18819" y="10669"/>
                    <a:pt x="18671" y="10336"/>
                  </a:cubicBezTo>
                  <a:cubicBezTo>
                    <a:pt x="18523" y="9966"/>
                    <a:pt x="18338" y="9522"/>
                    <a:pt x="18117" y="9116"/>
                  </a:cubicBezTo>
                  <a:cubicBezTo>
                    <a:pt x="17895" y="8709"/>
                    <a:pt x="17636" y="8339"/>
                    <a:pt x="17377" y="7970"/>
                  </a:cubicBezTo>
                  <a:cubicBezTo>
                    <a:pt x="17081" y="7600"/>
                    <a:pt x="16786" y="7230"/>
                    <a:pt x="16416" y="6898"/>
                  </a:cubicBezTo>
                  <a:cubicBezTo>
                    <a:pt x="16083" y="6565"/>
                    <a:pt x="15676" y="6269"/>
                    <a:pt x="15307" y="5973"/>
                  </a:cubicBezTo>
                  <a:cubicBezTo>
                    <a:pt x="15122" y="5825"/>
                    <a:pt x="14937" y="5678"/>
                    <a:pt x="14678" y="5604"/>
                  </a:cubicBezTo>
                  <a:cubicBezTo>
                    <a:pt x="14493" y="5493"/>
                    <a:pt x="14272" y="5382"/>
                    <a:pt x="14087" y="5271"/>
                  </a:cubicBezTo>
                  <a:cubicBezTo>
                    <a:pt x="13902" y="5197"/>
                    <a:pt x="13680" y="5086"/>
                    <a:pt x="13495" y="5012"/>
                  </a:cubicBezTo>
                  <a:cubicBezTo>
                    <a:pt x="13310" y="4901"/>
                    <a:pt x="13052" y="4864"/>
                    <a:pt x="12867" y="4753"/>
                  </a:cubicBezTo>
                  <a:cubicBezTo>
                    <a:pt x="12682" y="4679"/>
                    <a:pt x="12497" y="4642"/>
                    <a:pt x="12312" y="4568"/>
                  </a:cubicBezTo>
                  <a:cubicBezTo>
                    <a:pt x="12127" y="4531"/>
                    <a:pt x="11942" y="4457"/>
                    <a:pt x="11831" y="4457"/>
                  </a:cubicBezTo>
                  <a:cubicBezTo>
                    <a:pt x="11499" y="4347"/>
                    <a:pt x="11166" y="4273"/>
                    <a:pt x="10907" y="4199"/>
                  </a:cubicBezTo>
                  <a:cubicBezTo>
                    <a:pt x="10759" y="4162"/>
                    <a:pt x="10574" y="4162"/>
                    <a:pt x="10427" y="4125"/>
                  </a:cubicBezTo>
                  <a:cubicBezTo>
                    <a:pt x="10538" y="4051"/>
                    <a:pt x="10464" y="4051"/>
                    <a:pt x="10390" y="4051"/>
                  </a:cubicBezTo>
                  <a:cubicBezTo>
                    <a:pt x="16120" y="3385"/>
                    <a:pt x="22072" y="2831"/>
                    <a:pt x="27729" y="2387"/>
                  </a:cubicBezTo>
                  <a:close/>
                  <a:moveTo>
                    <a:pt x="9576" y="4125"/>
                  </a:moveTo>
                  <a:cubicBezTo>
                    <a:pt x="9687" y="4162"/>
                    <a:pt x="9835" y="4162"/>
                    <a:pt x="10020" y="4273"/>
                  </a:cubicBezTo>
                  <a:cubicBezTo>
                    <a:pt x="10574" y="4420"/>
                    <a:pt x="11314" y="4642"/>
                    <a:pt x="12016" y="4975"/>
                  </a:cubicBezTo>
                  <a:cubicBezTo>
                    <a:pt x="12386" y="5086"/>
                    <a:pt x="12719" y="5271"/>
                    <a:pt x="13015" y="5456"/>
                  </a:cubicBezTo>
                  <a:cubicBezTo>
                    <a:pt x="13162" y="5567"/>
                    <a:pt x="13310" y="5641"/>
                    <a:pt x="13458" y="5788"/>
                  </a:cubicBezTo>
                  <a:cubicBezTo>
                    <a:pt x="13569" y="5899"/>
                    <a:pt x="13680" y="5973"/>
                    <a:pt x="13828" y="6121"/>
                  </a:cubicBezTo>
                  <a:lnTo>
                    <a:pt x="13939" y="6269"/>
                  </a:lnTo>
                  <a:lnTo>
                    <a:pt x="14087" y="6380"/>
                  </a:lnTo>
                  <a:cubicBezTo>
                    <a:pt x="14198" y="6491"/>
                    <a:pt x="14235" y="6565"/>
                    <a:pt x="14272" y="6639"/>
                  </a:cubicBezTo>
                  <a:lnTo>
                    <a:pt x="14272" y="6639"/>
                  </a:lnTo>
                  <a:lnTo>
                    <a:pt x="14124" y="6343"/>
                  </a:lnTo>
                  <a:cubicBezTo>
                    <a:pt x="14087" y="6306"/>
                    <a:pt x="14050" y="6269"/>
                    <a:pt x="14050" y="6195"/>
                  </a:cubicBezTo>
                  <a:cubicBezTo>
                    <a:pt x="14013" y="6158"/>
                    <a:pt x="13939" y="6121"/>
                    <a:pt x="13902" y="6010"/>
                  </a:cubicBezTo>
                  <a:lnTo>
                    <a:pt x="13569" y="5714"/>
                  </a:lnTo>
                  <a:cubicBezTo>
                    <a:pt x="13458" y="5604"/>
                    <a:pt x="13310" y="5456"/>
                    <a:pt x="13162" y="5382"/>
                  </a:cubicBezTo>
                  <a:cubicBezTo>
                    <a:pt x="12904" y="5160"/>
                    <a:pt x="12534" y="4975"/>
                    <a:pt x="12201" y="4790"/>
                  </a:cubicBezTo>
                  <a:cubicBezTo>
                    <a:pt x="11831" y="4605"/>
                    <a:pt x="11425" y="4420"/>
                    <a:pt x="11055" y="4273"/>
                  </a:cubicBezTo>
                  <a:lnTo>
                    <a:pt x="11055" y="4273"/>
                  </a:lnTo>
                  <a:cubicBezTo>
                    <a:pt x="11314" y="4310"/>
                    <a:pt x="11647" y="4420"/>
                    <a:pt x="11979" y="4531"/>
                  </a:cubicBezTo>
                  <a:cubicBezTo>
                    <a:pt x="12164" y="4605"/>
                    <a:pt x="12275" y="4679"/>
                    <a:pt x="12460" y="4716"/>
                  </a:cubicBezTo>
                  <a:cubicBezTo>
                    <a:pt x="12645" y="4827"/>
                    <a:pt x="12830" y="4864"/>
                    <a:pt x="13015" y="4975"/>
                  </a:cubicBezTo>
                  <a:lnTo>
                    <a:pt x="13569" y="5234"/>
                  </a:lnTo>
                  <a:cubicBezTo>
                    <a:pt x="13754" y="5345"/>
                    <a:pt x="13939" y="5419"/>
                    <a:pt x="14124" y="5567"/>
                  </a:cubicBezTo>
                  <a:cubicBezTo>
                    <a:pt x="14309" y="5714"/>
                    <a:pt x="14493" y="5788"/>
                    <a:pt x="14678" y="5936"/>
                  </a:cubicBezTo>
                  <a:lnTo>
                    <a:pt x="15233" y="6343"/>
                  </a:lnTo>
                  <a:cubicBezTo>
                    <a:pt x="15602" y="6639"/>
                    <a:pt x="15935" y="6935"/>
                    <a:pt x="16268" y="7267"/>
                  </a:cubicBezTo>
                  <a:cubicBezTo>
                    <a:pt x="16564" y="7600"/>
                    <a:pt x="16860" y="7970"/>
                    <a:pt x="17118" y="8339"/>
                  </a:cubicBezTo>
                  <a:cubicBezTo>
                    <a:pt x="17377" y="8709"/>
                    <a:pt x="17599" y="9079"/>
                    <a:pt x="17784" y="9485"/>
                  </a:cubicBezTo>
                  <a:cubicBezTo>
                    <a:pt x="17969" y="9855"/>
                    <a:pt x="18117" y="10262"/>
                    <a:pt x="18227" y="10632"/>
                  </a:cubicBezTo>
                  <a:cubicBezTo>
                    <a:pt x="18338" y="10890"/>
                    <a:pt x="18375" y="11112"/>
                    <a:pt x="18449" y="11334"/>
                  </a:cubicBezTo>
                  <a:cubicBezTo>
                    <a:pt x="18375" y="11260"/>
                    <a:pt x="18338" y="11112"/>
                    <a:pt x="18301" y="11001"/>
                  </a:cubicBezTo>
                  <a:cubicBezTo>
                    <a:pt x="18190" y="10890"/>
                    <a:pt x="18153" y="10742"/>
                    <a:pt x="18043" y="10632"/>
                  </a:cubicBezTo>
                  <a:cubicBezTo>
                    <a:pt x="17969" y="10558"/>
                    <a:pt x="17858" y="10410"/>
                    <a:pt x="17784" y="10336"/>
                  </a:cubicBezTo>
                  <a:lnTo>
                    <a:pt x="17525" y="10040"/>
                  </a:lnTo>
                  <a:cubicBezTo>
                    <a:pt x="17414" y="10003"/>
                    <a:pt x="17303" y="9892"/>
                    <a:pt x="17229" y="9855"/>
                  </a:cubicBezTo>
                  <a:cubicBezTo>
                    <a:pt x="17155" y="9818"/>
                    <a:pt x="17081" y="9781"/>
                    <a:pt x="17007" y="9707"/>
                  </a:cubicBezTo>
                  <a:cubicBezTo>
                    <a:pt x="16860" y="9670"/>
                    <a:pt x="16823" y="9634"/>
                    <a:pt x="16823" y="9633"/>
                  </a:cubicBezTo>
                  <a:lnTo>
                    <a:pt x="16823" y="9633"/>
                  </a:lnTo>
                  <a:cubicBezTo>
                    <a:pt x="16823" y="9634"/>
                    <a:pt x="16860" y="9671"/>
                    <a:pt x="17007" y="9781"/>
                  </a:cubicBezTo>
                  <a:cubicBezTo>
                    <a:pt x="17044" y="9818"/>
                    <a:pt x="17155" y="9855"/>
                    <a:pt x="17192" y="9892"/>
                  </a:cubicBezTo>
                  <a:lnTo>
                    <a:pt x="17414" y="10151"/>
                  </a:lnTo>
                  <a:cubicBezTo>
                    <a:pt x="17525" y="10225"/>
                    <a:pt x="17562" y="10336"/>
                    <a:pt x="17636" y="10410"/>
                  </a:cubicBezTo>
                  <a:cubicBezTo>
                    <a:pt x="17747" y="10521"/>
                    <a:pt x="17784" y="10632"/>
                    <a:pt x="17895" y="10742"/>
                  </a:cubicBezTo>
                  <a:cubicBezTo>
                    <a:pt x="17932" y="10890"/>
                    <a:pt x="18006" y="11001"/>
                    <a:pt x="18080" y="11112"/>
                  </a:cubicBezTo>
                  <a:lnTo>
                    <a:pt x="18190" y="11519"/>
                  </a:lnTo>
                  <a:cubicBezTo>
                    <a:pt x="18264" y="11667"/>
                    <a:pt x="18301" y="11815"/>
                    <a:pt x="18301" y="11926"/>
                  </a:cubicBezTo>
                  <a:cubicBezTo>
                    <a:pt x="18338" y="12073"/>
                    <a:pt x="18338" y="12221"/>
                    <a:pt x="18375" y="12369"/>
                  </a:cubicBezTo>
                  <a:cubicBezTo>
                    <a:pt x="18449" y="12591"/>
                    <a:pt x="18449" y="12813"/>
                    <a:pt x="18449" y="12998"/>
                  </a:cubicBezTo>
                  <a:lnTo>
                    <a:pt x="18449" y="13404"/>
                  </a:lnTo>
                  <a:cubicBezTo>
                    <a:pt x="18449" y="13552"/>
                    <a:pt x="18449" y="13700"/>
                    <a:pt x="18375" y="13774"/>
                  </a:cubicBezTo>
                  <a:cubicBezTo>
                    <a:pt x="18375" y="13922"/>
                    <a:pt x="18338" y="14033"/>
                    <a:pt x="18338" y="14107"/>
                  </a:cubicBezTo>
                  <a:cubicBezTo>
                    <a:pt x="18338" y="14181"/>
                    <a:pt x="18301" y="14292"/>
                    <a:pt x="18301" y="14329"/>
                  </a:cubicBezTo>
                  <a:cubicBezTo>
                    <a:pt x="18301" y="14403"/>
                    <a:pt x="18264" y="14440"/>
                    <a:pt x="18264" y="14440"/>
                  </a:cubicBezTo>
                  <a:lnTo>
                    <a:pt x="18264" y="14329"/>
                  </a:lnTo>
                  <a:lnTo>
                    <a:pt x="18264" y="14107"/>
                  </a:lnTo>
                  <a:lnTo>
                    <a:pt x="18264" y="13774"/>
                  </a:lnTo>
                  <a:cubicBezTo>
                    <a:pt x="18264" y="13700"/>
                    <a:pt x="18264" y="13552"/>
                    <a:pt x="18190" y="13404"/>
                  </a:cubicBezTo>
                  <a:cubicBezTo>
                    <a:pt x="18190" y="13330"/>
                    <a:pt x="18153" y="13220"/>
                    <a:pt x="18153" y="13146"/>
                  </a:cubicBezTo>
                  <a:lnTo>
                    <a:pt x="17710" y="13146"/>
                  </a:lnTo>
                  <a:cubicBezTo>
                    <a:pt x="17007" y="13146"/>
                    <a:pt x="16046" y="13220"/>
                    <a:pt x="14937" y="13330"/>
                  </a:cubicBezTo>
                  <a:cubicBezTo>
                    <a:pt x="14604" y="13146"/>
                    <a:pt x="14235" y="12961"/>
                    <a:pt x="13865" y="12813"/>
                  </a:cubicBezTo>
                  <a:cubicBezTo>
                    <a:pt x="13754" y="12776"/>
                    <a:pt x="13643" y="12702"/>
                    <a:pt x="13532" y="12702"/>
                  </a:cubicBezTo>
                  <a:cubicBezTo>
                    <a:pt x="13384" y="12665"/>
                    <a:pt x="13310" y="12665"/>
                    <a:pt x="13162" y="12628"/>
                  </a:cubicBezTo>
                  <a:cubicBezTo>
                    <a:pt x="13015" y="12591"/>
                    <a:pt x="12941" y="12591"/>
                    <a:pt x="12793" y="12517"/>
                  </a:cubicBezTo>
                  <a:lnTo>
                    <a:pt x="12423" y="12480"/>
                  </a:lnTo>
                  <a:lnTo>
                    <a:pt x="11684" y="12480"/>
                  </a:lnTo>
                  <a:cubicBezTo>
                    <a:pt x="11462" y="12480"/>
                    <a:pt x="11203" y="12443"/>
                    <a:pt x="10981" y="12406"/>
                  </a:cubicBezTo>
                  <a:cubicBezTo>
                    <a:pt x="10759" y="12332"/>
                    <a:pt x="10574" y="12258"/>
                    <a:pt x="10390" y="12147"/>
                  </a:cubicBezTo>
                  <a:lnTo>
                    <a:pt x="10094" y="12036"/>
                  </a:lnTo>
                  <a:cubicBezTo>
                    <a:pt x="10020" y="11963"/>
                    <a:pt x="9983" y="11926"/>
                    <a:pt x="9872" y="11852"/>
                  </a:cubicBezTo>
                  <a:cubicBezTo>
                    <a:pt x="9724" y="11704"/>
                    <a:pt x="9613" y="11593"/>
                    <a:pt x="9502" y="11519"/>
                  </a:cubicBezTo>
                  <a:cubicBezTo>
                    <a:pt x="9428" y="11408"/>
                    <a:pt x="9317" y="11297"/>
                    <a:pt x="9281" y="11186"/>
                  </a:cubicBezTo>
                  <a:cubicBezTo>
                    <a:pt x="9133" y="11001"/>
                    <a:pt x="9096" y="10927"/>
                    <a:pt x="9096" y="10927"/>
                  </a:cubicBezTo>
                  <a:lnTo>
                    <a:pt x="9096" y="10927"/>
                  </a:lnTo>
                  <a:cubicBezTo>
                    <a:pt x="9096" y="10927"/>
                    <a:pt x="9133" y="11038"/>
                    <a:pt x="9244" y="11223"/>
                  </a:cubicBezTo>
                  <a:cubicBezTo>
                    <a:pt x="9281" y="11334"/>
                    <a:pt x="9354" y="11408"/>
                    <a:pt x="9465" y="11556"/>
                  </a:cubicBezTo>
                  <a:cubicBezTo>
                    <a:pt x="9539" y="11704"/>
                    <a:pt x="9687" y="11778"/>
                    <a:pt x="9835" y="11926"/>
                  </a:cubicBezTo>
                  <a:cubicBezTo>
                    <a:pt x="9909" y="11963"/>
                    <a:pt x="9983" y="12073"/>
                    <a:pt x="10057" y="12110"/>
                  </a:cubicBezTo>
                  <a:cubicBezTo>
                    <a:pt x="10168" y="12147"/>
                    <a:pt x="10242" y="12221"/>
                    <a:pt x="10353" y="12295"/>
                  </a:cubicBezTo>
                  <a:cubicBezTo>
                    <a:pt x="10538" y="12406"/>
                    <a:pt x="10759" y="12480"/>
                    <a:pt x="10981" y="12591"/>
                  </a:cubicBezTo>
                  <a:lnTo>
                    <a:pt x="11684" y="12702"/>
                  </a:lnTo>
                  <a:cubicBezTo>
                    <a:pt x="11831" y="12702"/>
                    <a:pt x="11905" y="12702"/>
                    <a:pt x="12053" y="12776"/>
                  </a:cubicBezTo>
                  <a:cubicBezTo>
                    <a:pt x="12201" y="12776"/>
                    <a:pt x="12275" y="12776"/>
                    <a:pt x="12423" y="12813"/>
                  </a:cubicBezTo>
                  <a:lnTo>
                    <a:pt x="12793" y="12850"/>
                  </a:lnTo>
                  <a:cubicBezTo>
                    <a:pt x="12941" y="12924"/>
                    <a:pt x="13015" y="12924"/>
                    <a:pt x="13162" y="12961"/>
                  </a:cubicBezTo>
                  <a:cubicBezTo>
                    <a:pt x="13273" y="12998"/>
                    <a:pt x="13384" y="13035"/>
                    <a:pt x="13495" y="13035"/>
                  </a:cubicBezTo>
                  <a:cubicBezTo>
                    <a:pt x="13569" y="13109"/>
                    <a:pt x="13717" y="13146"/>
                    <a:pt x="13828" y="13183"/>
                  </a:cubicBezTo>
                  <a:cubicBezTo>
                    <a:pt x="14050" y="13256"/>
                    <a:pt x="14272" y="13404"/>
                    <a:pt x="14493" y="13515"/>
                  </a:cubicBezTo>
                  <a:cubicBezTo>
                    <a:pt x="12164" y="13774"/>
                    <a:pt x="9465" y="14144"/>
                    <a:pt x="8134" y="14366"/>
                  </a:cubicBezTo>
                  <a:cubicBezTo>
                    <a:pt x="8134" y="13922"/>
                    <a:pt x="8060" y="13367"/>
                    <a:pt x="7987" y="12702"/>
                  </a:cubicBezTo>
                  <a:cubicBezTo>
                    <a:pt x="7839" y="11852"/>
                    <a:pt x="8023" y="11334"/>
                    <a:pt x="8319" y="10632"/>
                  </a:cubicBezTo>
                  <a:cubicBezTo>
                    <a:pt x="8541" y="10003"/>
                    <a:pt x="8800" y="9301"/>
                    <a:pt x="8874" y="8155"/>
                  </a:cubicBezTo>
                  <a:cubicBezTo>
                    <a:pt x="8911" y="6602"/>
                    <a:pt x="7765" y="6306"/>
                    <a:pt x="6914" y="6047"/>
                  </a:cubicBezTo>
                  <a:cubicBezTo>
                    <a:pt x="6508" y="5973"/>
                    <a:pt x="6101" y="5825"/>
                    <a:pt x="5916" y="5604"/>
                  </a:cubicBezTo>
                  <a:cubicBezTo>
                    <a:pt x="5436" y="5086"/>
                    <a:pt x="4511" y="4938"/>
                    <a:pt x="3624" y="4938"/>
                  </a:cubicBezTo>
                  <a:cubicBezTo>
                    <a:pt x="3883" y="4790"/>
                    <a:pt x="3994" y="4790"/>
                    <a:pt x="4105" y="4790"/>
                  </a:cubicBezTo>
                  <a:cubicBezTo>
                    <a:pt x="5879" y="4531"/>
                    <a:pt x="7728" y="4310"/>
                    <a:pt x="9576" y="4125"/>
                  </a:cubicBezTo>
                  <a:close/>
                  <a:moveTo>
                    <a:pt x="2404" y="8228"/>
                  </a:moveTo>
                  <a:lnTo>
                    <a:pt x="2404" y="8228"/>
                  </a:lnTo>
                  <a:cubicBezTo>
                    <a:pt x="2404" y="8229"/>
                    <a:pt x="2367" y="8339"/>
                    <a:pt x="2293" y="8524"/>
                  </a:cubicBezTo>
                  <a:cubicBezTo>
                    <a:pt x="2256" y="8709"/>
                    <a:pt x="2219" y="8968"/>
                    <a:pt x="2182" y="9301"/>
                  </a:cubicBezTo>
                  <a:cubicBezTo>
                    <a:pt x="2182" y="9485"/>
                    <a:pt x="2108" y="9633"/>
                    <a:pt x="2108" y="9855"/>
                  </a:cubicBezTo>
                  <a:lnTo>
                    <a:pt x="2108" y="10447"/>
                  </a:lnTo>
                  <a:cubicBezTo>
                    <a:pt x="2108" y="10632"/>
                    <a:pt x="2182" y="10890"/>
                    <a:pt x="2219" y="11075"/>
                  </a:cubicBezTo>
                  <a:cubicBezTo>
                    <a:pt x="2256" y="11149"/>
                    <a:pt x="2256" y="11260"/>
                    <a:pt x="2293" y="11371"/>
                  </a:cubicBezTo>
                  <a:lnTo>
                    <a:pt x="2441" y="11667"/>
                  </a:lnTo>
                  <a:cubicBezTo>
                    <a:pt x="2515" y="11852"/>
                    <a:pt x="2626" y="12073"/>
                    <a:pt x="2774" y="12258"/>
                  </a:cubicBezTo>
                  <a:cubicBezTo>
                    <a:pt x="2848" y="12443"/>
                    <a:pt x="2995" y="12628"/>
                    <a:pt x="3069" y="12813"/>
                  </a:cubicBezTo>
                  <a:cubicBezTo>
                    <a:pt x="3328" y="13183"/>
                    <a:pt x="3513" y="13515"/>
                    <a:pt x="3698" y="13848"/>
                  </a:cubicBezTo>
                  <a:cubicBezTo>
                    <a:pt x="3809" y="14144"/>
                    <a:pt x="3957" y="14403"/>
                    <a:pt x="3994" y="14624"/>
                  </a:cubicBezTo>
                  <a:cubicBezTo>
                    <a:pt x="4068" y="14698"/>
                    <a:pt x="4068" y="14809"/>
                    <a:pt x="4068" y="14846"/>
                  </a:cubicBezTo>
                  <a:lnTo>
                    <a:pt x="4068" y="14957"/>
                  </a:lnTo>
                  <a:lnTo>
                    <a:pt x="3920" y="14661"/>
                  </a:lnTo>
                  <a:cubicBezTo>
                    <a:pt x="3809" y="14440"/>
                    <a:pt x="3698" y="14144"/>
                    <a:pt x="3513" y="13885"/>
                  </a:cubicBezTo>
                  <a:cubicBezTo>
                    <a:pt x="3328" y="13589"/>
                    <a:pt x="3069" y="13293"/>
                    <a:pt x="2848" y="12924"/>
                  </a:cubicBezTo>
                  <a:cubicBezTo>
                    <a:pt x="2774" y="12739"/>
                    <a:pt x="2626" y="12554"/>
                    <a:pt x="2515" y="12369"/>
                  </a:cubicBezTo>
                  <a:cubicBezTo>
                    <a:pt x="2441" y="12184"/>
                    <a:pt x="2293" y="11926"/>
                    <a:pt x="2219" y="11741"/>
                  </a:cubicBezTo>
                  <a:cubicBezTo>
                    <a:pt x="2182" y="11667"/>
                    <a:pt x="2108" y="11519"/>
                    <a:pt x="2071" y="11445"/>
                  </a:cubicBezTo>
                  <a:cubicBezTo>
                    <a:pt x="2034" y="11334"/>
                    <a:pt x="2034" y="11186"/>
                    <a:pt x="1960" y="11112"/>
                  </a:cubicBezTo>
                  <a:cubicBezTo>
                    <a:pt x="1923" y="10890"/>
                    <a:pt x="1886" y="10632"/>
                    <a:pt x="1886" y="10447"/>
                  </a:cubicBezTo>
                  <a:cubicBezTo>
                    <a:pt x="1886" y="10225"/>
                    <a:pt x="1886" y="10040"/>
                    <a:pt x="1923" y="9855"/>
                  </a:cubicBezTo>
                  <a:cubicBezTo>
                    <a:pt x="1923" y="9670"/>
                    <a:pt x="1960" y="9485"/>
                    <a:pt x="2034" y="9301"/>
                  </a:cubicBezTo>
                  <a:cubicBezTo>
                    <a:pt x="2108" y="8968"/>
                    <a:pt x="2219" y="8709"/>
                    <a:pt x="2256" y="8524"/>
                  </a:cubicBezTo>
                  <a:lnTo>
                    <a:pt x="2404" y="8228"/>
                  </a:lnTo>
                  <a:close/>
                  <a:moveTo>
                    <a:pt x="53794" y="0"/>
                  </a:moveTo>
                  <a:cubicBezTo>
                    <a:pt x="53581" y="0"/>
                    <a:pt x="53359" y="7"/>
                    <a:pt x="53128" y="21"/>
                  </a:cubicBezTo>
                  <a:cubicBezTo>
                    <a:pt x="52869" y="21"/>
                    <a:pt x="24956" y="1574"/>
                    <a:pt x="4105" y="4236"/>
                  </a:cubicBezTo>
                  <a:cubicBezTo>
                    <a:pt x="4031" y="4236"/>
                    <a:pt x="2293" y="4457"/>
                    <a:pt x="1702" y="5271"/>
                  </a:cubicBezTo>
                  <a:lnTo>
                    <a:pt x="1332" y="5825"/>
                  </a:lnTo>
                  <a:lnTo>
                    <a:pt x="1960" y="5714"/>
                  </a:lnTo>
                  <a:cubicBezTo>
                    <a:pt x="2108" y="5714"/>
                    <a:pt x="2219" y="5641"/>
                    <a:pt x="2367" y="5641"/>
                  </a:cubicBezTo>
                  <a:cubicBezTo>
                    <a:pt x="2256" y="5825"/>
                    <a:pt x="2182" y="6010"/>
                    <a:pt x="2108" y="6195"/>
                  </a:cubicBezTo>
                  <a:cubicBezTo>
                    <a:pt x="1960" y="6565"/>
                    <a:pt x="1849" y="6898"/>
                    <a:pt x="1554" y="7045"/>
                  </a:cubicBezTo>
                  <a:cubicBezTo>
                    <a:pt x="814" y="7378"/>
                    <a:pt x="408" y="8339"/>
                    <a:pt x="592" y="9042"/>
                  </a:cubicBezTo>
                  <a:cubicBezTo>
                    <a:pt x="629" y="9116"/>
                    <a:pt x="555" y="9264"/>
                    <a:pt x="445" y="9485"/>
                  </a:cubicBezTo>
                  <a:cubicBezTo>
                    <a:pt x="260" y="9855"/>
                    <a:pt x="1" y="10410"/>
                    <a:pt x="260" y="11260"/>
                  </a:cubicBezTo>
                  <a:cubicBezTo>
                    <a:pt x="703" y="12554"/>
                    <a:pt x="1258" y="13774"/>
                    <a:pt x="1554" y="14292"/>
                  </a:cubicBezTo>
                  <a:cubicBezTo>
                    <a:pt x="1628" y="14403"/>
                    <a:pt x="1665" y="14477"/>
                    <a:pt x="1702" y="14514"/>
                  </a:cubicBezTo>
                  <a:cubicBezTo>
                    <a:pt x="2034" y="15031"/>
                    <a:pt x="2367" y="15549"/>
                    <a:pt x="2737" y="15623"/>
                  </a:cubicBezTo>
                  <a:cubicBezTo>
                    <a:pt x="2811" y="15697"/>
                    <a:pt x="2848" y="15734"/>
                    <a:pt x="2959" y="15881"/>
                  </a:cubicBezTo>
                  <a:cubicBezTo>
                    <a:pt x="3032" y="15992"/>
                    <a:pt x="3180" y="16177"/>
                    <a:pt x="3365" y="16362"/>
                  </a:cubicBezTo>
                  <a:cubicBezTo>
                    <a:pt x="3402" y="16436"/>
                    <a:pt x="3476" y="16436"/>
                    <a:pt x="3513" y="16473"/>
                  </a:cubicBezTo>
                  <a:cubicBezTo>
                    <a:pt x="3846" y="16732"/>
                    <a:pt x="4289" y="17175"/>
                    <a:pt x="5620" y="17175"/>
                  </a:cubicBezTo>
                  <a:cubicBezTo>
                    <a:pt x="5916" y="17175"/>
                    <a:pt x="6175" y="17175"/>
                    <a:pt x="6545" y="17101"/>
                  </a:cubicBezTo>
                  <a:cubicBezTo>
                    <a:pt x="6840" y="17064"/>
                    <a:pt x="31685" y="14624"/>
                    <a:pt x="55679" y="9153"/>
                  </a:cubicBezTo>
                  <a:lnTo>
                    <a:pt x="55716" y="9153"/>
                  </a:lnTo>
                  <a:cubicBezTo>
                    <a:pt x="55790" y="9153"/>
                    <a:pt x="58599" y="8155"/>
                    <a:pt x="58489" y="4642"/>
                  </a:cubicBezTo>
                  <a:cubicBezTo>
                    <a:pt x="58304" y="2979"/>
                    <a:pt x="57897" y="1759"/>
                    <a:pt x="57121" y="1019"/>
                  </a:cubicBezTo>
                  <a:cubicBezTo>
                    <a:pt x="56344" y="340"/>
                    <a:pt x="55285" y="0"/>
                    <a:pt x="5379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854" name="Google Shape;854;p41"/>
          <p:cNvGrpSpPr/>
          <p:nvPr/>
        </p:nvGrpSpPr>
        <p:grpSpPr>
          <a:xfrm>
            <a:off x="8465986" y="4423919"/>
            <a:ext cx="3167173" cy="2289280"/>
            <a:chOff x="6349614" y="2334976"/>
            <a:chExt cx="2079289" cy="1502941"/>
          </a:xfrm>
        </p:grpSpPr>
        <p:sp>
          <p:nvSpPr>
            <p:cNvPr id="855" name="Google Shape;855;p41"/>
            <p:cNvSpPr/>
            <p:nvPr/>
          </p:nvSpPr>
          <p:spPr>
            <a:xfrm>
              <a:off x="7840241" y="3149103"/>
              <a:ext cx="28460" cy="29868"/>
            </a:xfrm>
            <a:custGeom>
              <a:avLst/>
              <a:gdLst/>
              <a:ahLst/>
              <a:cxnLst/>
              <a:rect l="l" t="t" r="r" b="b"/>
              <a:pathLst>
                <a:path w="768" h="806" extrusionOk="0">
                  <a:moveTo>
                    <a:pt x="263" y="0"/>
                  </a:moveTo>
                  <a:cubicBezTo>
                    <a:pt x="216" y="0"/>
                    <a:pt x="166" y="9"/>
                    <a:pt x="111" y="29"/>
                  </a:cubicBezTo>
                  <a:cubicBezTo>
                    <a:pt x="74" y="29"/>
                    <a:pt x="37" y="66"/>
                    <a:pt x="0" y="66"/>
                  </a:cubicBezTo>
                  <a:cubicBezTo>
                    <a:pt x="222" y="324"/>
                    <a:pt x="296" y="583"/>
                    <a:pt x="370" y="805"/>
                  </a:cubicBezTo>
                  <a:cubicBezTo>
                    <a:pt x="767" y="640"/>
                    <a:pt x="661" y="0"/>
                    <a:pt x="26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6" name="Google Shape;856;p41"/>
            <p:cNvSpPr/>
            <p:nvPr/>
          </p:nvSpPr>
          <p:spPr>
            <a:xfrm>
              <a:off x="7753933" y="2475129"/>
              <a:ext cx="218009" cy="192773"/>
            </a:xfrm>
            <a:custGeom>
              <a:avLst/>
              <a:gdLst/>
              <a:ahLst/>
              <a:cxnLst/>
              <a:rect l="l" t="t" r="r" b="b"/>
              <a:pathLst>
                <a:path w="5883" h="5202" extrusionOk="0">
                  <a:moveTo>
                    <a:pt x="5307" y="1"/>
                  </a:moveTo>
                  <a:cubicBezTo>
                    <a:pt x="5213" y="1"/>
                    <a:pt x="5115" y="41"/>
                    <a:pt x="5028" y="137"/>
                  </a:cubicBezTo>
                  <a:cubicBezTo>
                    <a:pt x="3549" y="1986"/>
                    <a:pt x="1886" y="3612"/>
                    <a:pt x="0" y="5054"/>
                  </a:cubicBezTo>
                  <a:cubicBezTo>
                    <a:pt x="518" y="5054"/>
                    <a:pt x="888" y="5091"/>
                    <a:pt x="1220" y="5202"/>
                  </a:cubicBezTo>
                  <a:cubicBezTo>
                    <a:pt x="2810" y="3908"/>
                    <a:pt x="4363" y="2355"/>
                    <a:pt x="5657" y="766"/>
                  </a:cubicBezTo>
                  <a:cubicBezTo>
                    <a:pt x="5883" y="426"/>
                    <a:pt x="5612" y="1"/>
                    <a:pt x="530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7" name="Google Shape;857;p41"/>
            <p:cNvSpPr/>
            <p:nvPr/>
          </p:nvSpPr>
          <p:spPr>
            <a:xfrm>
              <a:off x="7774463" y="2589824"/>
              <a:ext cx="455474" cy="526105"/>
            </a:xfrm>
            <a:custGeom>
              <a:avLst/>
              <a:gdLst/>
              <a:ahLst/>
              <a:cxnLst/>
              <a:rect l="l" t="t" r="r" b="b"/>
              <a:pathLst>
                <a:path w="12291" h="14197" extrusionOk="0">
                  <a:moveTo>
                    <a:pt x="11801" y="1"/>
                  </a:moveTo>
                  <a:cubicBezTo>
                    <a:pt x="11642" y="1"/>
                    <a:pt x="11483" y="90"/>
                    <a:pt x="11425" y="295"/>
                  </a:cubicBezTo>
                  <a:cubicBezTo>
                    <a:pt x="9983" y="5250"/>
                    <a:pt x="6803" y="9575"/>
                    <a:pt x="2404" y="12311"/>
                  </a:cubicBezTo>
                  <a:cubicBezTo>
                    <a:pt x="1627" y="12755"/>
                    <a:pt x="851" y="13235"/>
                    <a:pt x="1" y="13605"/>
                  </a:cubicBezTo>
                  <a:cubicBezTo>
                    <a:pt x="186" y="13790"/>
                    <a:pt x="407" y="14012"/>
                    <a:pt x="666" y="14196"/>
                  </a:cubicBezTo>
                  <a:cubicBezTo>
                    <a:pt x="1221" y="13938"/>
                    <a:pt x="1812" y="13642"/>
                    <a:pt x="2367" y="13309"/>
                  </a:cubicBezTo>
                  <a:cubicBezTo>
                    <a:pt x="7173" y="10499"/>
                    <a:pt x="10685" y="5878"/>
                    <a:pt x="12201" y="517"/>
                  </a:cubicBezTo>
                  <a:cubicBezTo>
                    <a:pt x="12290" y="205"/>
                    <a:pt x="12044" y="1"/>
                    <a:pt x="1180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8" name="Google Shape;858;p41"/>
            <p:cNvSpPr/>
            <p:nvPr/>
          </p:nvSpPr>
          <p:spPr>
            <a:xfrm>
              <a:off x="7836128" y="2508185"/>
              <a:ext cx="189994" cy="200852"/>
            </a:xfrm>
            <a:custGeom>
              <a:avLst/>
              <a:gdLst/>
              <a:ahLst/>
              <a:cxnLst/>
              <a:rect l="l" t="t" r="r" b="b"/>
              <a:pathLst>
                <a:path w="5127" h="5420" extrusionOk="0">
                  <a:moveTo>
                    <a:pt x="4528" y="1"/>
                  </a:moveTo>
                  <a:cubicBezTo>
                    <a:pt x="4408" y="1"/>
                    <a:pt x="4291" y="50"/>
                    <a:pt x="4215" y="169"/>
                  </a:cubicBezTo>
                  <a:cubicBezTo>
                    <a:pt x="2958" y="1833"/>
                    <a:pt x="1590" y="3423"/>
                    <a:pt x="0" y="4754"/>
                  </a:cubicBezTo>
                  <a:cubicBezTo>
                    <a:pt x="185" y="4938"/>
                    <a:pt x="333" y="5123"/>
                    <a:pt x="481" y="5308"/>
                  </a:cubicBezTo>
                  <a:cubicBezTo>
                    <a:pt x="481" y="5308"/>
                    <a:pt x="518" y="5345"/>
                    <a:pt x="518" y="5419"/>
                  </a:cubicBezTo>
                  <a:cubicBezTo>
                    <a:pt x="2145" y="3977"/>
                    <a:pt x="3624" y="2388"/>
                    <a:pt x="4918" y="576"/>
                  </a:cubicBezTo>
                  <a:cubicBezTo>
                    <a:pt x="5127" y="288"/>
                    <a:pt x="4818" y="1"/>
                    <a:pt x="452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9" name="Google Shape;859;p41"/>
            <p:cNvSpPr/>
            <p:nvPr/>
          </p:nvSpPr>
          <p:spPr>
            <a:xfrm>
              <a:off x="7826530" y="2545095"/>
              <a:ext cx="265221" cy="296831"/>
            </a:xfrm>
            <a:custGeom>
              <a:avLst/>
              <a:gdLst/>
              <a:ahLst/>
              <a:cxnLst/>
              <a:rect l="l" t="t" r="r" b="b"/>
              <a:pathLst>
                <a:path w="7157" h="8010" extrusionOk="0">
                  <a:moveTo>
                    <a:pt x="6608" y="0"/>
                  </a:moveTo>
                  <a:cubicBezTo>
                    <a:pt x="6487" y="0"/>
                    <a:pt x="6365" y="61"/>
                    <a:pt x="6286" y="208"/>
                  </a:cubicBezTo>
                  <a:cubicBezTo>
                    <a:pt x="4844" y="2501"/>
                    <a:pt x="3069" y="4534"/>
                    <a:pt x="962" y="6272"/>
                  </a:cubicBezTo>
                  <a:cubicBezTo>
                    <a:pt x="925" y="6457"/>
                    <a:pt x="851" y="6567"/>
                    <a:pt x="777" y="6752"/>
                  </a:cubicBezTo>
                  <a:cubicBezTo>
                    <a:pt x="555" y="7233"/>
                    <a:pt x="296" y="7640"/>
                    <a:pt x="1" y="8009"/>
                  </a:cubicBezTo>
                  <a:cubicBezTo>
                    <a:pt x="2810" y="6087"/>
                    <a:pt x="5214" y="3536"/>
                    <a:pt x="6951" y="615"/>
                  </a:cubicBezTo>
                  <a:cubicBezTo>
                    <a:pt x="7156" y="308"/>
                    <a:pt x="6882" y="0"/>
                    <a:pt x="660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0" name="Google Shape;860;p41"/>
            <p:cNvSpPr/>
            <p:nvPr/>
          </p:nvSpPr>
          <p:spPr>
            <a:xfrm>
              <a:off x="7725139" y="2581634"/>
              <a:ext cx="429422" cy="479487"/>
            </a:xfrm>
            <a:custGeom>
              <a:avLst/>
              <a:gdLst/>
              <a:ahLst/>
              <a:cxnLst/>
              <a:rect l="l" t="t" r="r" b="b"/>
              <a:pathLst>
                <a:path w="11588" h="12939" extrusionOk="0">
                  <a:moveTo>
                    <a:pt x="11099" y="0"/>
                  </a:moveTo>
                  <a:cubicBezTo>
                    <a:pt x="10939" y="0"/>
                    <a:pt x="10781" y="89"/>
                    <a:pt x="10722" y="295"/>
                  </a:cubicBezTo>
                  <a:cubicBezTo>
                    <a:pt x="9059" y="5507"/>
                    <a:pt x="5177" y="9833"/>
                    <a:pt x="186" y="12162"/>
                  </a:cubicBezTo>
                  <a:cubicBezTo>
                    <a:pt x="38" y="12199"/>
                    <a:pt x="1" y="12310"/>
                    <a:pt x="1" y="12421"/>
                  </a:cubicBezTo>
                  <a:cubicBezTo>
                    <a:pt x="149" y="12569"/>
                    <a:pt x="260" y="12754"/>
                    <a:pt x="444" y="12939"/>
                  </a:cubicBezTo>
                  <a:cubicBezTo>
                    <a:pt x="444" y="12902"/>
                    <a:pt x="518" y="12865"/>
                    <a:pt x="592" y="12865"/>
                  </a:cubicBezTo>
                  <a:cubicBezTo>
                    <a:pt x="5768" y="10462"/>
                    <a:pt x="9798" y="5914"/>
                    <a:pt x="11499" y="516"/>
                  </a:cubicBezTo>
                  <a:cubicBezTo>
                    <a:pt x="11588" y="205"/>
                    <a:pt x="11341" y="0"/>
                    <a:pt x="1109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1" name="Google Shape;861;p41"/>
            <p:cNvSpPr/>
            <p:nvPr/>
          </p:nvSpPr>
          <p:spPr>
            <a:xfrm>
              <a:off x="7700495" y="2730756"/>
              <a:ext cx="314878" cy="268704"/>
            </a:xfrm>
            <a:custGeom>
              <a:avLst/>
              <a:gdLst/>
              <a:ahLst/>
              <a:cxnLst/>
              <a:rect l="l" t="t" r="r" b="b"/>
              <a:pathLst>
                <a:path w="8497" h="7251" extrusionOk="0">
                  <a:moveTo>
                    <a:pt x="7909" y="0"/>
                  </a:moveTo>
                  <a:cubicBezTo>
                    <a:pt x="7816" y="0"/>
                    <a:pt x="7725" y="45"/>
                    <a:pt x="7653" y="153"/>
                  </a:cubicBezTo>
                  <a:cubicBezTo>
                    <a:pt x="5583" y="2740"/>
                    <a:pt x="3069" y="4811"/>
                    <a:pt x="148" y="6253"/>
                  </a:cubicBezTo>
                  <a:cubicBezTo>
                    <a:pt x="111" y="6548"/>
                    <a:pt x="74" y="6881"/>
                    <a:pt x="0" y="7251"/>
                  </a:cubicBezTo>
                  <a:cubicBezTo>
                    <a:pt x="3217" y="5772"/>
                    <a:pt x="6027" y="3554"/>
                    <a:pt x="8245" y="744"/>
                  </a:cubicBezTo>
                  <a:cubicBezTo>
                    <a:pt x="8497" y="436"/>
                    <a:pt x="8197" y="0"/>
                    <a:pt x="790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2" name="Google Shape;862;p41"/>
            <p:cNvSpPr/>
            <p:nvPr/>
          </p:nvSpPr>
          <p:spPr>
            <a:xfrm>
              <a:off x="7877263" y="2609020"/>
              <a:ext cx="428014" cy="531479"/>
            </a:xfrm>
            <a:custGeom>
              <a:avLst/>
              <a:gdLst/>
              <a:ahLst/>
              <a:cxnLst/>
              <a:rect l="l" t="t" r="r" b="b"/>
              <a:pathLst>
                <a:path w="11550" h="14342" extrusionOk="0">
                  <a:moveTo>
                    <a:pt x="11061" y="0"/>
                  </a:moveTo>
                  <a:cubicBezTo>
                    <a:pt x="10901" y="0"/>
                    <a:pt x="10743" y="89"/>
                    <a:pt x="10684" y="295"/>
                  </a:cubicBezTo>
                  <a:cubicBezTo>
                    <a:pt x="9131" y="5915"/>
                    <a:pt x="5397" y="10758"/>
                    <a:pt x="369" y="13604"/>
                  </a:cubicBezTo>
                  <a:cubicBezTo>
                    <a:pt x="0" y="13820"/>
                    <a:pt x="219" y="14341"/>
                    <a:pt x="558" y="14341"/>
                  </a:cubicBezTo>
                  <a:cubicBezTo>
                    <a:pt x="627" y="14341"/>
                    <a:pt x="701" y="14320"/>
                    <a:pt x="776" y="14270"/>
                  </a:cubicBezTo>
                  <a:cubicBezTo>
                    <a:pt x="6063" y="11312"/>
                    <a:pt x="9945" y="6321"/>
                    <a:pt x="11461" y="517"/>
                  </a:cubicBezTo>
                  <a:cubicBezTo>
                    <a:pt x="11550" y="205"/>
                    <a:pt x="11303" y="0"/>
                    <a:pt x="1106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3" name="Google Shape;863;p41"/>
            <p:cNvSpPr/>
            <p:nvPr/>
          </p:nvSpPr>
          <p:spPr>
            <a:xfrm>
              <a:off x="7823788" y="2650117"/>
              <a:ext cx="539594" cy="617897"/>
            </a:xfrm>
            <a:custGeom>
              <a:avLst/>
              <a:gdLst/>
              <a:ahLst/>
              <a:cxnLst/>
              <a:rect l="l" t="t" r="r" b="b"/>
              <a:pathLst>
                <a:path w="14561" h="16674" extrusionOk="0">
                  <a:moveTo>
                    <a:pt x="14059" y="1"/>
                  </a:moveTo>
                  <a:cubicBezTo>
                    <a:pt x="13897" y="1"/>
                    <a:pt x="13739" y="89"/>
                    <a:pt x="13680" y="295"/>
                  </a:cubicBezTo>
                  <a:cubicBezTo>
                    <a:pt x="11794" y="7135"/>
                    <a:pt x="6914" y="12680"/>
                    <a:pt x="555" y="15564"/>
                  </a:cubicBezTo>
                  <a:cubicBezTo>
                    <a:pt x="518" y="15712"/>
                    <a:pt x="481" y="15823"/>
                    <a:pt x="444" y="15860"/>
                  </a:cubicBezTo>
                  <a:lnTo>
                    <a:pt x="1" y="16673"/>
                  </a:lnTo>
                  <a:cubicBezTo>
                    <a:pt x="6988" y="13863"/>
                    <a:pt x="12423" y="7948"/>
                    <a:pt x="14493" y="517"/>
                  </a:cubicBezTo>
                  <a:cubicBezTo>
                    <a:pt x="14560" y="205"/>
                    <a:pt x="14305" y="1"/>
                    <a:pt x="1405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4" name="Google Shape;864;p41"/>
            <p:cNvSpPr/>
            <p:nvPr/>
          </p:nvSpPr>
          <p:spPr>
            <a:xfrm>
              <a:off x="7707351" y="2454599"/>
              <a:ext cx="179321" cy="183175"/>
            </a:xfrm>
            <a:custGeom>
              <a:avLst/>
              <a:gdLst/>
              <a:ahLst/>
              <a:cxnLst/>
              <a:rect l="l" t="t" r="r" b="b"/>
              <a:pathLst>
                <a:path w="4839" h="4943" extrusionOk="0">
                  <a:moveTo>
                    <a:pt x="4256" y="0"/>
                  </a:moveTo>
                  <a:cubicBezTo>
                    <a:pt x="4164" y="0"/>
                    <a:pt x="4071" y="41"/>
                    <a:pt x="3993" y="136"/>
                  </a:cubicBezTo>
                  <a:cubicBezTo>
                    <a:pt x="2847" y="1615"/>
                    <a:pt x="1479" y="2909"/>
                    <a:pt x="0" y="4018"/>
                  </a:cubicBezTo>
                  <a:cubicBezTo>
                    <a:pt x="74" y="4351"/>
                    <a:pt x="111" y="4684"/>
                    <a:pt x="148" y="4943"/>
                  </a:cubicBezTo>
                  <a:cubicBezTo>
                    <a:pt x="1812" y="3797"/>
                    <a:pt x="3328" y="2355"/>
                    <a:pt x="4585" y="765"/>
                  </a:cubicBezTo>
                  <a:cubicBezTo>
                    <a:pt x="4839" y="426"/>
                    <a:pt x="4553" y="0"/>
                    <a:pt x="425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5" name="Google Shape;865;p41"/>
            <p:cNvSpPr/>
            <p:nvPr/>
          </p:nvSpPr>
          <p:spPr>
            <a:xfrm>
              <a:off x="7836128" y="2701517"/>
              <a:ext cx="552453" cy="640465"/>
            </a:xfrm>
            <a:custGeom>
              <a:avLst/>
              <a:gdLst/>
              <a:ahLst/>
              <a:cxnLst/>
              <a:rect l="l" t="t" r="r" b="b"/>
              <a:pathLst>
                <a:path w="14908" h="17283" extrusionOk="0">
                  <a:moveTo>
                    <a:pt x="14403" y="0"/>
                  </a:moveTo>
                  <a:cubicBezTo>
                    <a:pt x="14244" y="0"/>
                    <a:pt x="14094" y="92"/>
                    <a:pt x="14049" y="313"/>
                  </a:cubicBezTo>
                  <a:cubicBezTo>
                    <a:pt x="12534" y="7966"/>
                    <a:pt x="7136" y="14251"/>
                    <a:pt x="0" y="16950"/>
                  </a:cubicBezTo>
                  <a:cubicBezTo>
                    <a:pt x="407" y="17061"/>
                    <a:pt x="888" y="17135"/>
                    <a:pt x="1331" y="17283"/>
                  </a:cubicBezTo>
                  <a:cubicBezTo>
                    <a:pt x="5731" y="15397"/>
                    <a:pt x="9539" y="12144"/>
                    <a:pt x="12053" y="7892"/>
                  </a:cubicBezTo>
                  <a:cubicBezTo>
                    <a:pt x="13421" y="5637"/>
                    <a:pt x="14382" y="3123"/>
                    <a:pt x="14863" y="498"/>
                  </a:cubicBezTo>
                  <a:cubicBezTo>
                    <a:pt x="14907" y="209"/>
                    <a:pt x="14644" y="0"/>
                    <a:pt x="1440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6" name="Google Shape;866;p41"/>
            <p:cNvSpPr/>
            <p:nvPr/>
          </p:nvSpPr>
          <p:spPr>
            <a:xfrm>
              <a:off x="7693639" y="2436330"/>
              <a:ext cx="133036" cy="109653"/>
            </a:xfrm>
            <a:custGeom>
              <a:avLst/>
              <a:gdLst/>
              <a:ahLst/>
              <a:cxnLst/>
              <a:rect l="l" t="t" r="r" b="b"/>
              <a:pathLst>
                <a:path w="3590" h="2959" extrusionOk="0">
                  <a:moveTo>
                    <a:pt x="3056" y="1"/>
                  </a:moveTo>
                  <a:cubicBezTo>
                    <a:pt x="2989" y="1"/>
                    <a:pt x="2918" y="23"/>
                    <a:pt x="2847" y="75"/>
                  </a:cubicBezTo>
                  <a:cubicBezTo>
                    <a:pt x="1923" y="777"/>
                    <a:pt x="925" y="1443"/>
                    <a:pt x="1" y="2071"/>
                  </a:cubicBezTo>
                  <a:cubicBezTo>
                    <a:pt x="74" y="2367"/>
                    <a:pt x="111" y="2626"/>
                    <a:pt x="185" y="2959"/>
                  </a:cubicBezTo>
                  <a:cubicBezTo>
                    <a:pt x="1221" y="2256"/>
                    <a:pt x="2219" y="1517"/>
                    <a:pt x="3254" y="777"/>
                  </a:cubicBezTo>
                  <a:cubicBezTo>
                    <a:pt x="3590" y="503"/>
                    <a:pt x="3371" y="1"/>
                    <a:pt x="305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7" name="Google Shape;867;p41"/>
            <p:cNvSpPr/>
            <p:nvPr/>
          </p:nvSpPr>
          <p:spPr>
            <a:xfrm>
              <a:off x="7670367" y="2392008"/>
              <a:ext cx="75597" cy="67667"/>
            </a:xfrm>
            <a:custGeom>
              <a:avLst/>
              <a:gdLst/>
              <a:ahLst/>
              <a:cxnLst/>
              <a:rect l="l" t="t" r="r" b="b"/>
              <a:pathLst>
                <a:path w="2040" h="1826" extrusionOk="0">
                  <a:moveTo>
                    <a:pt x="1512" y="1"/>
                  </a:moveTo>
                  <a:cubicBezTo>
                    <a:pt x="1443" y="1"/>
                    <a:pt x="1368" y="27"/>
                    <a:pt x="1294" y="88"/>
                  </a:cubicBezTo>
                  <a:cubicBezTo>
                    <a:pt x="850" y="421"/>
                    <a:pt x="407" y="679"/>
                    <a:pt x="0" y="1012"/>
                  </a:cubicBezTo>
                  <a:cubicBezTo>
                    <a:pt x="74" y="1234"/>
                    <a:pt x="185" y="1530"/>
                    <a:pt x="259" y="1825"/>
                  </a:cubicBezTo>
                  <a:cubicBezTo>
                    <a:pt x="776" y="1530"/>
                    <a:pt x="1220" y="1160"/>
                    <a:pt x="1738" y="827"/>
                  </a:cubicBezTo>
                  <a:cubicBezTo>
                    <a:pt x="2040" y="525"/>
                    <a:pt x="1823" y="1"/>
                    <a:pt x="151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8" name="Google Shape;868;p41"/>
            <p:cNvSpPr/>
            <p:nvPr/>
          </p:nvSpPr>
          <p:spPr>
            <a:xfrm>
              <a:off x="7018180" y="2995016"/>
              <a:ext cx="34315" cy="88049"/>
            </a:xfrm>
            <a:custGeom>
              <a:avLst/>
              <a:gdLst/>
              <a:ahLst/>
              <a:cxnLst/>
              <a:rect l="l" t="t" r="r" b="b"/>
              <a:pathLst>
                <a:path w="926" h="2376" extrusionOk="0">
                  <a:moveTo>
                    <a:pt x="559" y="0"/>
                  </a:moveTo>
                  <a:cubicBezTo>
                    <a:pt x="408" y="0"/>
                    <a:pt x="270" y="92"/>
                    <a:pt x="223" y="305"/>
                  </a:cubicBezTo>
                  <a:cubicBezTo>
                    <a:pt x="75" y="1007"/>
                    <a:pt x="1" y="1710"/>
                    <a:pt x="38" y="2375"/>
                  </a:cubicBezTo>
                  <a:cubicBezTo>
                    <a:pt x="75" y="2301"/>
                    <a:pt x="112" y="2190"/>
                    <a:pt x="223" y="2116"/>
                  </a:cubicBezTo>
                  <a:cubicBezTo>
                    <a:pt x="371" y="1784"/>
                    <a:pt x="482" y="1525"/>
                    <a:pt x="629" y="1229"/>
                  </a:cubicBezTo>
                  <a:cubicBezTo>
                    <a:pt x="666" y="970"/>
                    <a:pt x="777" y="711"/>
                    <a:pt x="925" y="453"/>
                  </a:cubicBezTo>
                  <a:cubicBezTo>
                    <a:pt x="851" y="305"/>
                    <a:pt x="851" y="157"/>
                    <a:pt x="814" y="83"/>
                  </a:cubicBezTo>
                  <a:cubicBezTo>
                    <a:pt x="734" y="30"/>
                    <a:pt x="645" y="0"/>
                    <a:pt x="55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9" name="Google Shape;869;p41"/>
            <p:cNvSpPr/>
            <p:nvPr/>
          </p:nvSpPr>
          <p:spPr>
            <a:xfrm>
              <a:off x="7936148" y="3107487"/>
              <a:ext cx="323438" cy="261885"/>
            </a:xfrm>
            <a:custGeom>
              <a:avLst/>
              <a:gdLst/>
              <a:ahLst/>
              <a:cxnLst/>
              <a:rect l="l" t="t" r="r" b="b"/>
              <a:pathLst>
                <a:path w="8728" h="7067" extrusionOk="0">
                  <a:moveTo>
                    <a:pt x="8148" y="1"/>
                  </a:moveTo>
                  <a:cubicBezTo>
                    <a:pt x="8053" y="1"/>
                    <a:pt x="7956" y="45"/>
                    <a:pt x="7875" y="153"/>
                  </a:cubicBezTo>
                  <a:cubicBezTo>
                    <a:pt x="5731" y="2852"/>
                    <a:pt x="3032" y="5071"/>
                    <a:pt x="0" y="6697"/>
                  </a:cubicBezTo>
                  <a:cubicBezTo>
                    <a:pt x="296" y="6808"/>
                    <a:pt x="666" y="6919"/>
                    <a:pt x="999" y="7067"/>
                  </a:cubicBezTo>
                  <a:cubicBezTo>
                    <a:pt x="3882" y="5440"/>
                    <a:pt x="6396" y="3333"/>
                    <a:pt x="8504" y="708"/>
                  </a:cubicBezTo>
                  <a:cubicBezTo>
                    <a:pt x="8727" y="428"/>
                    <a:pt x="8444" y="1"/>
                    <a:pt x="814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0" name="Google Shape;870;p41"/>
            <p:cNvSpPr/>
            <p:nvPr/>
          </p:nvSpPr>
          <p:spPr>
            <a:xfrm>
              <a:off x="8267781" y="2809059"/>
              <a:ext cx="156716" cy="285713"/>
            </a:xfrm>
            <a:custGeom>
              <a:avLst/>
              <a:gdLst/>
              <a:ahLst/>
              <a:cxnLst/>
              <a:rect l="l" t="t" r="r" b="b"/>
              <a:pathLst>
                <a:path w="4229" h="7710" extrusionOk="0">
                  <a:moveTo>
                    <a:pt x="3739" y="0"/>
                  </a:moveTo>
                  <a:cubicBezTo>
                    <a:pt x="3579" y="0"/>
                    <a:pt x="3421" y="89"/>
                    <a:pt x="3363" y="295"/>
                  </a:cubicBezTo>
                  <a:cubicBezTo>
                    <a:pt x="2697" y="2735"/>
                    <a:pt x="1625" y="4990"/>
                    <a:pt x="183" y="7134"/>
                  </a:cubicBezTo>
                  <a:cubicBezTo>
                    <a:pt x="0" y="7422"/>
                    <a:pt x="279" y="7709"/>
                    <a:pt x="576" y="7709"/>
                  </a:cubicBezTo>
                  <a:cubicBezTo>
                    <a:pt x="699" y="7709"/>
                    <a:pt x="825" y="7660"/>
                    <a:pt x="923" y="7541"/>
                  </a:cubicBezTo>
                  <a:cubicBezTo>
                    <a:pt x="2401" y="5360"/>
                    <a:pt x="3473" y="3031"/>
                    <a:pt x="4139" y="517"/>
                  </a:cubicBezTo>
                  <a:cubicBezTo>
                    <a:pt x="4228" y="205"/>
                    <a:pt x="3982" y="0"/>
                    <a:pt x="373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1" name="Google Shape;871;p41"/>
            <p:cNvSpPr/>
            <p:nvPr/>
          </p:nvSpPr>
          <p:spPr>
            <a:xfrm>
              <a:off x="6471535" y="2334976"/>
              <a:ext cx="1811222" cy="1502941"/>
            </a:xfrm>
            <a:custGeom>
              <a:avLst/>
              <a:gdLst/>
              <a:ahLst/>
              <a:cxnLst/>
              <a:rect l="l" t="t" r="r" b="b"/>
              <a:pathLst>
                <a:path w="48876" h="40557" extrusionOk="0">
                  <a:moveTo>
                    <a:pt x="21522" y="1302"/>
                  </a:moveTo>
                  <a:cubicBezTo>
                    <a:pt x="22749" y="1302"/>
                    <a:pt x="22760" y="2742"/>
                    <a:pt x="24623" y="2773"/>
                  </a:cubicBezTo>
                  <a:cubicBezTo>
                    <a:pt x="24623" y="2773"/>
                    <a:pt x="24032" y="3180"/>
                    <a:pt x="23181" y="3291"/>
                  </a:cubicBezTo>
                  <a:cubicBezTo>
                    <a:pt x="22368" y="3364"/>
                    <a:pt x="21665" y="3919"/>
                    <a:pt x="21074" y="5287"/>
                  </a:cubicBezTo>
                  <a:cubicBezTo>
                    <a:pt x="20492" y="6559"/>
                    <a:pt x="20911" y="8653"/>
                    <a:pt x="19977" y="8653"/>
                  </a:cubicBezTo>
                  <a:cubicBezTo>
                    <a:pt x="19961" y="8653"/>
                    <a:pt x="19945" y="8653"/>
                    <a:pt x="19928" y="8651"/>
                  </a:cubicBezTo>
                  <a:cubicBezTo>
                    <a:pt x="19373" y="8614"/>
                    <a:pt x="17968" y="8097"/>
                    <a:pt x="17968" y="8097"/>
                  </a:cubicBezTo>
                  <a:cubicBezTo>
                    <a:pt x="17968" y="8097"/>
                    <a:pt x="18856" y="2144"/>
                    <a:pt x="20667" y="1479"/>
                  </a:cubicBezTo>
                  <a:cubicBezTo>
                    <a:pt x="21011" y="1355"/>
                    <a:pt x="21288" y="1302"/>
                    <a:pt x="21522" y="1302"/>
                  </a:cubicBezTo>
                  <a:close/>
                  <a:moveTo>
                    <a:pt x="17931" y="8540"/>
                  </a:moveTo>
                  <a:cubicBezTo>
                    <a:pt x="18153" y="8651"/>
                    <a:pt x="18486" y="8725"/>
                    <a:pt x="18893" y="8873"/>
                  </a:cubicBezTo>
                  <a:cubicBezTo>
                    <a:pt x="19299" y="9021"/>
                    <a:pt x="19817" y="9169"/>
                    <a:pt x="20371" y="9280"/>
                  </a:cubicBezTo>
                  <a:cubicBezTo>
                    <a:pt x="20926" y="9428"/>
                    <a:pt x="21481" y="9576"/>
                    <a:pt x="22072" y="9649"/>
                  </a:cubicBezTo>
                  <a:cubicBezTo>
                    <a:pt x="22664" y="9760"/>
                    <a:pt x="23292" y="9834"/>
                    <a:pt x="23847" y="9945"/>
                  </a:cubicBezTo>
                  <a:cubicBezTo>
                    <a:pt x="24401" y="10019"/>
                    <a:pt x="24882" y="10093"/>
                    <a:pt x="25363" y="10130"/>
                  </a:cubicBezTo>
                  <a:cubicBezTo>
                    <a:pt x="25806" y="10167"/>
                    <a:pt x="26176" y="10167"/>
                    <a:pt x="26472" y="10204"/>
                  </a:cubicBezTo>
                  <a:cubicBezTo>
                    <a:pt x="26730" y="10204"/>
                    <a:pt x="26878" y="10278"/>
                    <a:pt x="26878" y="10278"/>
                  </a:cubicBezTo>
                  <a:lnTo>
                    <a:pt x="26472" y="10278"/>
                  </a:lnTo>
                  <a:cubicBezTo>
                    <a:pt x="26213" y="10278"/>
                    <a:pt x="25806" y="10315"/>
                    <a:pt x="25363" y="10315"/>
                  </a:cubicBezTo>
                  <a:lnTo>
                    <a:pt x="23773" y="10315"/>
                  </a:lnTo>
                  <a:cubicBezTo>
                    <a:pt x="23218" y="10315"/>
                    <a:pt x="22590" y="10278"/>
                    <a:pt x="21998" y="10204"/>
                  </a:cubicBezTo>
                  <a:cubicBezTo>
                    <a:pt x="21370" y="10167"/>
                    <a:pt x="20778" y="10130"/>
                    <a:pt x="20187" y="10019"/>
                  </a:cubicBezTo>
                  <a:cubicBezTo>
                    <a:pt x="19632" y="9945"/>
                    <a:pt x="19078" y="9871"/>
                    <a:pt x="18597" y="9797"/>
                  </a:cubicBezTo>
                  <a:cubicBezTo>
                    <a:pt x="18301" y="9760"/>
                    <a:pt x="17968" y="9649"/>
                    <a:pt x="17747" y="9612"/>
                  </a:cubicBezTo>
                  <a:cubicBezTo>
                    <a:pt x="17821" y="9243"/>
                    <a:pt x="17894" y="8836"/>
                    <a:pt x="17931" y="8540"/>
                  </a:cubicBezTo>
                  <a:close/>
                  <a:moveTo>
                    <a:pt x="12081" y="10195"/>
                  </a:moveTo>
                  <a:cubicBezTo>
                    <a:pt x="12238" y="10195"/>
                    <a:pt x="12404" y="10223"/>
                    <a:pt x="12571" y="10241"/>
                  </a:cubicBezTo>
                  <a:cubicBezTo>
                    <a:pt x="12829" y="10352"/>
                    <a:pt x="13162" y="10426"/>
                    <a:pt x="13458" y="10537"/>
                  </a:cubicBezTo>
                  <a:cubicBezTo>
                    <a:pt x="13717" y="10611"/>
                    <a:pt x="14050" y="10759"/>
                    <a:pt x="14382" y="10906"/>
                  </a:cubicBezTo>
                  <a:cubicBezTo>
                    <a:pt x="15011" y="11128"/>
                    <a:pt x="15713" y="11424"/>
                    <a:pt x="16453" y="11683"/>
                  </a:cubicBezTo>
                  <a:cubicBezTo>
                    <a:pt x="17192" y="11979"/>
                    <a:pt x="17968" y="12237"/>
                    <a:pt x="18745" y="12533"/>
                  </a:cubicBezTo>
                  <a:cubicBezTo>
                    <a:pt x="19558" y="12792"/>
                    <a:pt x="20371" y="13088"/>
                    <a:pt x="21259" y="13310"/>
                  </a:cubicBezTo>
                  <a:cubicBezTo>
                    <a:pt x="22072" y="13531"/>
                    <a:pt x="22959" y="13753"/>
                    <a:pt x="23847" y="13938"/>
                  </a:cubicBezTo>
                  <a:cubicBezTo>
                    <a:pt x="24734" y="14123"/>
                    <a:pt x="25584" y="14271"/>
                    <a:pt x="26435" y="14308"/>
                  </a:cubicBezTo>
                  <a:cubicBezTo>
                    <a:pt x="26841" y="14382"/>
                    <a:pt x="27248" y="14382"/>
                    <a:pt x="27692" y="14382"/>
                  </a:cubicBezTo>
                  <a:lnTo>
                    <a:pt x="28283" y="14382"/>
                  </a:lnTo>
                  <a:cubicBezTo>
                    <a:pt x="28505" y="14382"/>
                    <a:pt x="28690" y="14382"/>
                    <a:pt x="28912" y="14308"/>
                  </a:cubicBezTo>
                  <a:cubicBezTo>
                    <a:pt x="29762" y="14271"/>
                    <a:pt x="30538" y="14197"/>
                    <a:pt x="31315" y="14049"/>
                  </a:cubicBezTo>
                  <a:cubicBezTo>
                    <a:pt x="32054" y="13901"/>
                    <a:pt x="32757" y="13716"/>
                    <a:pt x="33422" y="13457"/>
                  </a:cubicBezTo>
                  <a:cubicBezTo>
                    <a:pt x="34014" y="13199"/>
                    <a:pt x="34568" y="12903"/>
                    <a:pt x="34975" y="12570"/>
                  </a:cubicBezTo>
                  <a:cubicBezTo>
                    <a:pt x="35382" y="12237"/>
                    <a:pt x="35677" y="11831"/>
                    <a:pt x="35825" y="11498"/>
                  </a:cubicBezTo>
                  <a:cubicBezTo>
                    <a:pt x="36010" y="11128"/>
                    <a:pt x="36010" y="10869"/>
                    <a:pt x="36010" y="10611"/>
                  </a:cubicBezTo>
                  <a:lnTo>
                    <a:pt x="36010" y="10389"/>
                  </a:lnTo>
                  <a:lnTo>
                    <a:pt x="36010" y="10315"/>
                  </a:lnTo>
                  <a:cubicBezTo>
                    <a:pt x="36010" y="10315"/>
                    <a:pt x="36010" y="10352"/>
                    <a:pt x="36047" y="10389"/>
                  </a:cubicBezTo>
                  <a:cubicBezTo>
                    <a:pt x="36047" y="10426"/>
                    <a:pt x="36084" y="10537"/>
                    <a:pt x="36084" y="10611"/>
                  </a:cubicBezTo>
                  <a:cubicBezTo>
                    <a:pt x="36121" y="10869"/>
                    <a:pt x="36121" y="11165"/>
                    <a:pt x="36047" y="11609"/>
                  </a:cubicBezTo>
                  <a:cubicBezTo>
                    <a:pt x="35936" y="12016"/>
                    <a:pt x="35677" y="12459"/>
                    <a:pt x="35271" y="12903"/>
                  </a:cubicBezTo>
                  <a:cubicBezTo>
                    <a:pt x="34827" y="13310"/>
                    <a:pt x="34346" y="13679"/>
                    <a:pt x="33681" y="14049"/>
                  </a:cubicBezTo>
                  <a:cubicBezTo>
                    <a:pt x="33089" y="14382"/>
                    <a:pt x="32350" y="14677"/>
                    <a:pt x="31611" y="14973"/>
                  </a:cubicBezTo>
                  <a:cubicBezTo>
                    <a:pt x="30723" y="15195"/>
                    <a:pt x="29910" y="15454"/>
                    <a:pt x="29023" y="15565"/>
                  </a:cubicBezTo>
                  <a:cubicBezTo>
                    <a:pt x="28801" y="15639"/>
                    <a:pt x="28579" y="15676"/>
                    <a:pt x="28357" y="15676"/>
                  </a:cubicBezTo>
                  <a:cubicBezTo>
                    <a:pt x="28135" y="15713"/>
                    <a:pt x="27914" y="15713"/>
                    <a:pt x="27655" y="15750"/>
                  </a:cubicBezTo>
                  <a:cubicBezTo>
                    <a:pt x="27211" y="15787"/>
                    <a:pt x="26730" y="15787"/>
                    <a:pt x="26287" y="15787"/>
                  </a:cubicBezTo>
                  <a:cubicBezTo>
                    <a:pt x="25363" y="15787"/>
                    <a:pt x="24401" y="15676"/>
                    <a:pt x="23477" y="15491"/>
                  </a:cubicBezTo>
                  <a:cubicBezTo>
                    <a:pt x="22553" y="15306"/>
                    <a:pt x="21629" y="15010"/>
                    <a:pt x="20741" y="14751"/>
                  </a:cubicBezTo>
                  <a:cubicBezTo>
                    <a:pt x="19854" y="14456"/>
                    <a:pt x="19041" y="14086"/>
                    <a:pt x="18227" y="13790"/>
                  </a:cubicBezTo>
                  <a:cubicBezTo>
                    <a:pt x="17451" y="13457"/>
                    <a:pt x="16674" y="13088"/>
                    <a:pt x="15972" y="12718"/>
                  </a:cubicBezTo>
                  <a:cubicBezTo>
                    <a:pt x="15270" y="12348"/>
                    <a:pt x="14604" y="11979"/>
                    <a:pt x="13976" y="11646"/>
                  </a:cubicBezTo>
                  <a:cubicBezTo>
                    <a:pt x="13680" y="11461"/>
                    <a:pt x="13384" y="11313"/>
                    <a:pt x="13125" y="11128"/>
                  </a:cubicBezTo>
                  <a:cubicBezTo>
                    <a:pt x="12829" y="10980"/>
                    <a:pt x="12608" y="10796"/>
                    <a:pt x="12386" y="10722"/>
                  </a:cubicBezTo>
                  <a:cubicBezTo>
                    <a:pt x="12192" y="10638"/>
                    <a:pt x="12018" y="10597"/>
                    <a:pt x="11882" y="10597"/>
                  </a:cubicBezTo>
                  <a:cubicBezTo>
                    <a:pt x="11836" y="10597"/>
                    <a:pt x="11794" y="10601"/>
                    <a:pt x="11757" y="10611"/>
                  </a:cubicBezTo>
                  <a:cubicBezTo>
                    <a:pt x="11646" y="10685"/>
                    <a:pt x="11535" y="10869"/>
                    <a:pt x="11535" y="11054"/>
                  </a:cubicBezTo>
                  <a:cubicBezTo>
                    <a:pt x="11535" y="11424"/>
                    <a:pt x="11572" y="11720"/>
                    <a:pt x="11646" y="11942"/>
                  </a:cubicBezTo>
                  <a:cubicBezTo>
                    <a:pt x="11683" y="12127"/>
                    <a:pt x="11720" y="12237"/>
                    <a:pt x="11720" y="12237"/>
                  </a:cubicBezTo>
                  <a:lnTo>
                    <a:pt x="11609" y="11979"/>
                  </a:lnTo>
                  <a:cubicBezTo>
                    <a:pt x="11499" y="11794"/>
                    <a:pt x="11351" y="11461"/>
                    <a:pt x="11314" y="11054"/>
                  </a:cubicBezTo>
                  <a:cubicBezTo>
                    <a:pt x="11314" y="10943"/>
                    <a:pt x="11314" y="10796"/>
                    <a:pt x="11351" y="10685"/>
                  </a:cubicBezTo>
                  <a:cubicBezTo>
                    <a:pt x="11425" y="10537"/>
                    <a:pt x="11499" y="10389"/>
                    <a:pt x="11646" y="10315"/>
                  </a:cubicBezTo>
                  <a:cubicBezTo>
                    <a:pt x="11776" y="10223"/>
                    <a:pt x="11924" y="10195"/>
                    <a:pt x="12081" y="10195"/>
                  </a:cubicBezTo>
                  <a:close/>
                  <a:moveTo>
                    <a:pt x="20815" y="15861"/>
                  </a:moveTo>
                  <a:cubicBezTo>
                    <a:pt x="20815" y="15861"/>
                    <a:pt x="20883" y="16267"/>
                    <a:pt x="21083" y="16529"/>
                  </a:cubicBezTo>
                  <a:lnTo>
                    <a:pt x="21083" y="16529"/>
                  </a:lnTo>
                  <a:cubicBezTo>
                    <a:pt x="20983" y="16460"/>
                    <a:pt x="20634" y="16360"/>
                    <a:pt x="20445" y="16045"/>
                  </a:cubicBezTo>
                  <a:cubicBezTo>
                    <a:pt x="20445" y="16045"/>
                    <a:pt x="20667" y="16045"/>
                    <a:pt x="20815" y="15861"/>
                  </a:cubicBezTo>
                  <a:close/>
                  <a:moveTo>
                    <a:pt x="18604" y="15052"/>
                  </a:moveTo>
                  <a:cubicBezTo>
                    <a:pt x="18911" y="15052"/>
                    <a:pt x="19282" y="15115"/>
                    <a:pt x="19743" y="15269"/>
                  </a:cubicBezTo>
                  <a:cubicBezTo>
                    <a:pt x="19854" y="15306"/>
                    <a:pt x="20002" y="15343"/>
                    <a:pt x="20187" y="15380"/>
                  </a:cubicBezTo>
                  <a:cubicBezTo>
                    <a:pt x="19854" y="15824"/>
                    <a:pt x="19743" y="16267"/>
                    <a:pt x="19743" y="16267"/>
                  </a:cubicBezTo>
                  <a:cubicBezTo>
                    <a:pt x="19743" y="16267"/>
                    <a:pt x="20002" y="16119"/>
                    <a:pt x="20335" y="16045"/>
                  </a:cubicBezTo>
                  <a:cubicBezTo>
                    <a:pt x="20371" y="16415"/>
                    <a:pt x="20889" y="16748"/>
                    <a:pt x="21481" y="16859"/>
                  </a:cubicBezTo>
                  <a:cubicBezTo>
                    <a:pt x="21629" y="16933"/>
                    <a:pt x="21739" y="16933"/>
                    <a:pt x="21887" y="16933"/>
                  </a:cubicBezTo>
                  <a:cubicBezTo>
                    <a:pt x="21481" y="17118"/>
                    <a:pt x="21259" y="17155"/>
                    <a:pt x="22257" y="17228"/>
                  </a:cubicBezTo>
                  <a:cubicBezTo>
                    <a:pt x="22409" y="17241"/>
                    <a:pt x="22555" y="17247"/>
                    <a:pt x="22694" y="17247"/>
                  </a:cubicBezTo>
                  <a:cubicBezTo>
                    <a:pt x="23363" y="17247"/>
                    <a:pt x="23867" y="17104"/>
                    <a:pt x="24143" y="16859"/>
                  </a:cubicBezTo>
                  <a:cubicBezTo>
                    <a:pt x="24475" y="16970"/>
                    <a:pt x="24808" y="17007"/>
                    <a:pt x="25141" y="17044"/>
                  </a:cubicBezTo>
                  <a:cubicBezTo>
                    <a:pt x="25030" y="17598"/>
                    <a:pt x="24993" y="18264"/>
                    <a:pt x="24956" y="18781"/>
                  </a:cubicBezTo>
                  <a:cubicBezTo>
                    <a:pt x="24882" y="19742"/>
                    <a:pt x="23514" y="20926"/>
                    <a:pt x="25400" y="21443"/>
                  </a:cubicBezTo>
                  <a:cubicBezTo>
                    <a:pt x="25466" y="21465"/>
                    <a:pt x="25488" y="21471"/>
                    <a:pt x="25480" y="21471"/>
                  </a:cubicBezTo>
                  <a:cubicBezTo>
                    <a:pt x="25470" y="21471"/>
                    <a:pt x="25420" y="21463"/>
                    <a:pt x="25350" y="21463"/>
                  </a:cubicBezTo>
                  <a:cubicBezTo>
                    <a:pt x="25175" y="21463"/>
                    <a:pt x="24877" y="21512"/>
                    <a:pt x="24771" y="21850"/>
                  </a:cubicBezTo>
                  <a:cubicBezTo>
                    <a:pt x="24623" y="22220"/>
                    <a:pt x="24253" y="22183"/>
                    <a:pt x="22257" y="22589"/>
                  </a:cubicBezTo>
                  <a:cubicBezTo>
                    <a:pt x="22257" y="22589"/>
                    <a:pt x="22846" y="22851"/>
                    <a:pt x="23686" y="22851"/>
                  </a:cubicBezTo>
                  <a:cubicBezTo>
                    <a:pt x="23739" y="22851"/>
                    <a:pt x="23792" y="22850"/>
                    <a:pt x="23847" y="22848"/>
                  </a:cubicBezTo>
                  <a:cubicBezTo>
                    <a:pt x="24072" y="22836"/>
                    <a:pt x="24265" y="22829"/>
                    <a:pt x="24431" y="22829"/>
                  </a:cubicBezTo>
                  <a:cubicBezTo>
                    <a:pt x="25245" y="22829"/>
                    <a:pt x="25393" y="22978"/>
                    <a:pt x="25363" y="23255"/>
                  </a:cubicBezTo>
                  <a:cubicBezTo>
                    <a:pt x="25333" y="23584"/>
                    <a:pt x="24549" y="23720"/>
                    <a:pt x="23761" y="23720"/>
                  </a:cubicBezTo>
                  <a:cubicBezTo>
                    <a:pt x="23577" y="23720"/>
                    <a:pt x="23393" y="23712"/>
                    <a:pt x="23218" y="23698"/>
                  </a:cubicBezTo>
                  <a:lnTo>
                    <a:pt x="23218" y="23698"/>
                  </a:lnTo>
                  <a:cubicBezTo>
                    <a:pt x="23218" y="23698"/>
                    <a:pt x="25363" y="25103"/>
                    <a:pt x="25363" y="25621"/>
                  </a:cubicBezTo>
                  <a:cubicBezTo>
                    <a:pt x="25400" y="26175"/>
                    <a:pt x="23958" y="26471"/>
                    <a:pt x="23884" y="26471"/>
                  </a:cubicBezTo>
                  <a:cubicBezTo>
                    <a:pt x="19743" y="26101"/>
                    <a:pt x="19262" y="22293"/>
                    <a:pt x="18116" y="20445"/>
                  </a:cubicBezTo>
                  <a:cubicBezTo>
                    <a:pt x="17894" y="20038"/>
                    <a:pt x="17636" y="19336"/>
                    <a:pt x="17414" y="18485"/>
                  </a:cubicBezTo>
                  <a:cubicBezTo>
                    <a:pt x="17525" y="18116"/>
                    <a:pt x="17599" y="17746"/>
                    <a:pt x="17636" y="17302"/>
                  </a:cubicBezTo>
                  <a:cubicBezTo>
                    <a:pt x="17747" y="16563"/>
                    <a:pt x="17821" y="15750"/>
                    <a:pt x="17894" y="15195"/>
                  </a:cubicBezTo>
                  <a:cubicBezTo>
                    <a:pt x="18090" y="15106"/>
                    <a:pt x="18320" y="15052"/>
                    <a:pt x="18604" y="15052"/>
                  </a:cubicBezTo>
                  <a:close/>
                  <a:moveTo>
                    <a:pt x="35456" y="27580"/>
                  </a:moveTo>
                  <a:cubicBezTo>
                    <a:pt x="35456" y="27580"/>
                    <a:pt x="39596" y="28394"/>
                    <a:pt x="42036" y="29799"/>
                  </a:cubicBezTo>
                  <a:cubicBezTo>
                    <a:pt x="42036" y="29799"/>
                    <a:pt x="41778" y="30131"/>
                    <a:pt x="41741" y="30649"/>
                  </a:cubicBezTo>
                  <a:cubicBezTo>
                    <a:pt x="41741" y="30649"/>
                    <a:pt x="40003" y="28985"/>
                    <a:pt x="35456" y="27580"/>
                  </a:cubicBezTo>
                  <a:close/>
                  <a:moveTo>
                    <a:pt x="14419" y="27543"/>
                  </a:moveTo>
                  <a:cubicBezTo>
                    <a:pt x="14678" y="27839"/>
                    <a:pt x="14863" y="28246"/>
                    <a:pt x="14863" y="28246"/>
                  </a:cubicBezTo>
                  <a:cubicBezTo>
                    <a:pt x="8356" y="29318"/>
                    <a:pt x="5731" y="31610"/>
                    <a:pt x="5731" y="31610"/>
                  </a:cubicBezTo>
                  <a:cubicBezTo>
                    <a:pt x="5583" y="30982"/>
                    <a:pt x="5398" y="30501"/>
                    <a:pt x="5398" y="30501"/>
                  </a:cubicBezTo>
                  <a:cubicBezTo>
                    <a:pt x="6655" y="28800"/>
                    <a:pt x="14419" y="27543"/>
                    <a:pt x="14419" y="27543"/>
                  </a:cubicBezTo>
                  <a:close/>
                  <a:moveTo>
                    <a:pt x="18523" y="24881"/>
                  </a:moveTo>
                  <a:lnTo>
                    <a:pt x="18523" y="24881"/>
                  </a:lnTo>
                  <a:cubicBezTo>
                    <a:pt x="18523" y="24882"/>
                    <a:pt x="19115" y="26212"/>
                    <a:pt x="21037" y="27765"/>
                  </a:cubicBezTo>
                  <a:cubicBezTo>
                    <a:pt x="23107" y="29503"/>
                    <a:pt x="24032" y="29688"/>
                    <a:pt x="24032" y="29688"/>
                  </a:cubicBezTo>
                  <a:cubicBezTo>
                    <a:pt x="24032" y="29688"/>
                    <a:pt x="21444" y="30908"/>
                    <a:pt x="20741" y="31980"/>
                  </a:cubicBezTo>
                  <a:cubicBezTo>
                    <a:pt x="20741" y="31980"/>
                    <a:pt x="20741" y="30501"/>
                    <a:pt x="19928" y="28689"/>
                  </a:cubicBezTo>
                  <a:cubicBezTo>
                    <a:pt x="19114" y="27026"/>
                    <a:pt x="18634" y="25991"/>
                    <a:pt x="18523" y="24881"/>
                  </a:cubicBezTo>
                  <a:close/>
                  <a:moveTo>
                    <a:pt x="29799" y="25880"/>
                  </a:moveTo>
                  <a:lnTo>
                    <a:pt x="29799" y="25880"/>
                  </a:lnTo>
                  <a:cubicBezTo>
                    <a:pt x="29799" y="25880"/>
                    <a:pt x="28986" y="27839"/>
                    <a:pt x="28912" y="29540"/>
                  </a:cubicBezTo>
                  <a:cubicBezTo>
                    <a:pt x="28838" y="31388"/>
                    <a:pt x="29207" y="32682"/>
                    <a:pt x="29207" y="32682"/>
                  </a:cubicBezTo>
                  <a:cubicBezTo>
                    <a:pt x="29207" y="32682"/>
                    <a:pt x="27063" y="29872"/>
                    <a:pt x="25215" y="29688"/>
                  </a:cubicBezTo>
                  <a:cubicBezTo>
                    <a:pt x="25215" y="29688"/>
                    <a:pt x="28246" y="28246"/>
                    <a:pt x="29799" y="25880"/>
                  </a:cubicBezTo>
                  <a:close/>
                  <a:moveTo>
                    <a:pt x="15602" y="31351"/>
                  </a:moveTo>
                  <a:lnTo>
                    <a:pt x="15750" y="31943"/>
                  </a:lnTo>
                  <a:lnTo>
                    <a:pt x="7580" y="33385"/>
                  </a:lnTo>
                  <a:lnTo>
                    <a:pt x="7580" y="33385"/>
                  </a:lnTo>
                  <a:lnTo>
                    <a:pt x="15602" y="31351"/>
                  </a:lnTo>
                  <a:close/>
                  <a:moveTo>
                    <a:pt x="24658" y="30681"/>
                  </a:moveTo>
                  <a:cubicBezTo>
                    <a:pt x="24995" y="30681"/>
                    <a:pt x="25369" y="30773"/>
                    <a:pt x="25769" y="31019"/>
                  </a:cubicBezTo>
                  <a:cubicBezTo>
                    <a:pt x="26041" y="31178"/>
                    <a:pt x="26113" y="31221"/>
                    <a:pt x="26068" y="31221"/>
                  </a:cubicBezTo>
                  <a:cubicBezTo>
                    <a:pt x="26016" y="31221"/>
                    <a:pt x="25804" y="31162"/>
                    <a:pt x="25563" y="31162"/>
                  </a:cubicBezTo>
                  <a:cubicBezTo>
                    <a:pt x="25198" y="31162"/>
                    <a:pt x="24767" y="31297"/>
                    <a:pt x="24734" y="31980"/>
                  </a:cubicBezTo>
                  <a:cubicBezTo>
                    <a:pt x="24660" y="33052"/>
                    <a:pt x="25178" y="33828"/>
                    <a:pt x="24512" y="33828"/>
                  </a:cubicBezTo>
                  <a:cubicBezTo>
                    <a:pt x="23699" y="33828"/>
                    <a:pt x="23958" y="33200"/>
                    <a:pt x="23588" y="32719"/>
                  </a:cubicBezTo>
                  <a:cubicBezTo>
                    <a:pt x="23033" y="32054"/>
                    <a:pt x="22812" y="31573"/>
                    <a:pt x="23218" y="31240"/>
                  </a:cubicBezTo>
                  <a:cubicBezTo>
                    <a:pt x="23531" y="31000"/>
                    <a:pt x="24031" y="30681"/>
                    <a:pt x="24658" y="30681"/>
                  </a:cubicBezTo>
                  <a:close/>
                  <a:moveTo>
                    <a:pt x="21296" y="0"/>
                  </a:moveTo>
                  <a:cubicBezTo>
                    <a:pt x="21111" y="0"/>
                    <a:pt x="20889" y="0"/>
                    <a:pt x="20704" y="37"/>
                  </a:cubicBezTo>
                  <a:lnTo>
                    <a:pt x="20150" y="185"/>
                  </a:lnTo>
                  <a:cubicBezTo>
                    <a:pt x="20039" y="222"/>
                    <a:pt x="19891" y="259"/>
                    <a:pt x="19817" y="333"/>
                  </a:cubicBezTo>
                  <a:cubicBezTo>
                    <a:pt x="19780" y="333"/>
                    <a:pt x="19706" y="370"/>
                    <a:pt x="19669" y="370"/>
                  </a:cubicBezTo>
                  <a:cubicBezTo>
                    <a:pt x="19595" y="407"/>
                    <a:pt x="19484" y="518"/>
                    <a:pt x="19410" y="555"/>
                  </a:cubicBezTo>
                  <a:cubicBezTo>
                    <a:pt x="19336" y="592"/>
                    <a:pt x="19299" y="592"/>
                    <a:pt x="19262" y="629"/>
                  </a:cubicBezTo>
                  <a:cubicBezTo>
                    <a:pt x="19041" y="813"/>
                    <a:pt x="18856" y="1072"/>
                    <a:pt x="18597" y="1368"/>
                  </a:cubicBezTo>
                  <a:cubicBezTo>
                    <a:pt x="18560" y="1479"/>
                    <a:pt x="18486" y="1553"/>
                    <a:pt x="18412" y="1701"/>
                  </a:cubicBezTo>
                  <a:cubicBezTo>
                    <a:pt x="18338" y="1886"/>
                    <a:pt x="18227" y="2033"/>
                    <a:pt x="18153" y="2255"/>
                  </a:cubicBezTo>
                  <a:cubicBezTo>
                    <a:pt x="18116" y="2403"/>
                    <a:pt x="18005" y="2551"/>
                    <a:pt x="17968" y="2662"/>
                  </a:cubicBezTo>
                  <a:cubicBezTo>
                    <a:pt x="17599" y="3512"/>
                    <a:pt x="17303" y="4584"/>
                    <a:pt x="17044" y="5878"/>
                  </a:cubicBezTo>
                  <a:cubicBezTo>
                    <a:pt x="16748" y="7098"/>
                    <a:pt x="16564" y="8319"/>
                    <a:pt x="16490" y="9132"/>
                  </a:cubicBezTo>
                  <a:cubicBezTo>
                    <a:pt x="16342" y="9132"/>
                    <a:pt x="16194" y="9095"/>
                    <a:pt x="16083" y="9095"/>
                  </a:cubicBezTo>
                  <a:cubicBezTo>
                    <a:pt x="15824" y="9095"/>
                    <a:pt x="15602" y="9058"/>
                    <a:pt x="15380" y="9058"/>
                  </a:cubicBezTo>
                  <a:cubicBezTo>
                    <a:pt x="15048" y="9058"/>
                    <a:pt x="14678" y="9021"/>
                    <a:pt x="14345" y="9021"/>
                  </a:cubicBezTo>
                  <a:lnTo>
                    <a:pt x="13495" y="9021"/>
                  </a:lnTo>
                  <a:cubicBezTo>
                    <a:pt x="13051" y="9021"/>
                    <a:pt x="12756" y="9058"/>
                    <a:pt x="12423" y="9095"/>
                  </a:cubicBezTo>
                  <a:cubicBezTo>
                    <a:pt x="12053" y="9132"/>
                    <a:pt x="11757" y="9206"/>
                    <a:pt x="11535" y="9280"/>
                  </a:cubicBezTo>
                  <a:cubicBezTo>
                    <a:pt x="11351" y="9317"/>
                    <a:pt x="11166" y="9428"/>
                    <a:pt x="11092" y="9502"/>
                  </a:cubicBezTo>
                  <a:cubicBezTo>
                    <a:pt x="10463" y="9871"/>
                    <a:pt x="10389" y="10389"/>
                    <a:pt x="10352" y="10685"/>
                  </a:cubicBezTo>
                  <a:cubicBezTo>
                    <a:pt x="10278" y="10943"/>
                    <a:pt x="10352" y="11165"/>
                    <a:pt x="10426" y="11461"/>
                  </a:cubicBezTo>
                  <a:cubicBezTo>
                    <a:pt x="10426" y="11498"/>
                    <a:pt x="10463" y="11535"/>
                    <a:pt x="10463" y="11609"/>
                  </a:cubicBezTo>
                  <a:cubicBezTo>
                    <a:pt x="10537" y="11683"/>
                    <a:pt x="10574" y="11794"/>
                    <a:pt x="10611" y="11831"/>
                  </a:cubicBezTo>
                  <a:cubicBezTo>
                    <a:pt x="10648" y="11905"/>
                    <a:pt x="10759" y="12016"/>
                    <a:pt x="10796" y="12053"/>
                  </a:cubicBezTo>
                  <a:cubicBezTo>
                    <a:pt x="10907" y="12163"/>
                    <a:pt x="10944" y="12237"/>
                    <a:pt x="11018" y="12348"/>
                  </a:cubicBezTo>
                  <a:lnTo>
                    <a:pt x="11314" y="12607"/>
                  </a:lnTo>
                  <a:cubicBezTo>
                    <a:pt x="11462" y="12755"/>
                    <a:pt x="11646" y="12903"/>
                    <a:pt x="11831" y="13014"/>
                  </a:cubicBezTo>
                  <a:cubicBezTo>
                    <a:pt x="12201" y="13310"/>
                    <a:pt x="12608" y="13568"/>
                    <a:pt x="13125" y="13901"/>
                  </a:cubicBezTo>
                  <a:cubicBezTo>
                    <a:pt x="13199" y="13938"/>
                    <a:pt x="13310" y="14012"/>
                    <a:pt x="13347" y="14049"/>
                  </a:cubicBezTo>
                  <a:cubicBezTo>
                    <a:pt x="13495" y="14123"/>
                    <a:pt x="13606" y="14234"/>
                    <a:pt x="13754" y="14271"/>
                  </a:cubicBezTo>
                  <a:lnTo>
                    <a:pt x="14456" y="14677"/>
                  </a:lnTo>
                  <a:cubicBezTo>
                    <a:pt x="14715" y="14862"/>
                    <a:pt x="15048" y="15047"/>
                    <a:pt x="15380" y="15232"/>
                  </a:cubicBezTo>
                  <a:lnTo>
                    <a:pt x="15417" y="15306"/>
                  </a:lnTo>
                  <a:cubicBezTo>
                    <a:pt x="15454" y="15565"/>
                    <a:pt x="15565" y="15934"/>
                    <a:pt x="15639" y="16341"/>
                  </a:cubicBezTo>
                  <a:cubicBezTo>
                    <a:pt x="15750" y="16859"/>
                    <a:pt x="15898" y="17413"/>
                    <a:pt x="16009" y="17931"/>
                  </a:cubicBezTo>
                  <a:cubicBezTo>
                    <a:pt x="16009" y="17968"/>
                    <a:pt x="16083" y="18079"/>
                    <a:pt x="16083" y="18116"/>
                  </a:cubicBezTo>
                  <a:cubicBezTo>
                    <a:pt x="15935" y="18338"/>
                    <a:pt x="15824" y="18559"/>
                    <a:pt x="15750" y="18855"/>
                  </a:cubicBezTo>
                  <a:cubicBezTo>
                    <a:pt x="15750" y="18892"/>
                    <a:pt x="15713" y="18929"/>
                    <a:pt x="15713" y="19003"/>
                  </a:cubicBezTo>
                  <a:cubicBezTo>
                    <a:pt x="15565" y="19262"/>
                    <a:pt x="15454" y="19595"/>
                    <a:pt x="15270" y="19927"/>
                  </a:cubicBezTo>
                  <a:cubicBezTo>
                    <a:pt x="14715" y="21073"/>
                    <a:pt x="13791" y="21480"/>
                    <a:pt x="13162" y="21850"/>
                  </a:cubicBezTo>
                  <a:lnTo>
                    <a:pt x="13125" y="21887"/>
                  </a:lnTo>
                  <a:lnTo>
                    <a:pt x="13051" y="21887"/>
                  </a:lnTo>
                  <a:cubicBezTo>
                    <a:pt x="13051" y="21887"/>
                    <a:pt x="13014" y="21887"/>
                    <a:pt x="13014" y="21961"/>
                  </a:cubicBezTo>
                  <a:lnTo>
                    <a:pt x="12977" y="21998"/>
                  </a:lnTo>
                  <a:lnTo>
                    <a:pt x="12940" y="22035"/>
                  </a:lnTo>
                  <a:cubicBezTo>
                    <a:pt x="12866" y="22146"/>
                    <a:pt x="12829" y="22220"/>
                    <a:pt x="12829" y="22367"/>
                  </a:cubicBezTo>
                  <a:lnTo>
                    <a:pt x="12829" y="22441"/>
                  </a:lnTo>
                  <a:cubicBezTo>
                    <a:pt x="12829" y="22552"/>
                    <a:pt x="12866" y="22626"/>
                    <a:pt x="12940" y="22737"/>
                  </a:cubicBezTo>
                  <a:cubicBezTo>
                    <a:pt x="12977" y="22885"/>
                    <a:pt x="13051" y="22996"/>
                    <a:pt x="13125" y="23181"/>
                  </a:cubicBezTo>
                  <a:cubicBezTo>
                    <a:pt x="13532" y="24253"/>
                    <a:pt x="13902" y="25769"/>
                    <a:pt x="14050" y="26582"/>
                  </a:cubicBezTo>
                  <a:cubicBezTo>
                    <a:pt x="14050" y="26619"/>
                    <a:pt x="14086" y="26656"/>
                    <a:pt x="14086" y="26767"/>
                  </a:cubicBezTo>
                  <a:cubicBezTo>
                    <a:pt x="13976" y="26767"/>
                    <a:pt x="13902" y="26804"/>
                    <a:pt x="13754" y="26804"/>
                  </a:cubicBezTo>
                  <a:lnTo>
                    <a:pt x="13717" y="26804"/>
                  </a:lnTo>
                  <a:cubicBezTo>
                    <a:pt x="13569" y="26841"/>
                    <a:pt x="13384" y="26841"/>
                    <a:pt x="13199" y="26878"/>
                  </a:cubicBezTo>
                  <a:cubicBezTo>
                    <a:pt x="13162" y="26878"/>
                    <a:pt x="13051" y="26952"/>
                    <a:pt x="12977" y="26952"/>
                  </a:cubicBezTo>
                  <a:cubicBezTo>
                    <a:pt x="12829" y="26952"/>
                    <a:pt x="12756" y="26989"/>
                    <a:pt x="12608" y="27026"/>
                  </a:cubicBezTo>
                  <a:cubicBezTo>
                    <a:pt x="12423" y="27063"/>
                    <a:pt x="12238" y="27137"/>
                    <a:pt x="12053" y="27137"/>
                  </a:cubicBezTo>
                  <a:cubicBezTo>
                    <a:pt x="11757" y="27174"/>
                    <a:pt x="11499" y="27248"/>
                    <a:pt x="11203" y="27321"/>
                  </a:cubicBezTo>
                  <a:cubicBezTo>
                    <a:pt x="11092" y="27358"/>
                    <a:pt x="10944" y="27358"/>
                    <a:pt x="10796" y="27395"/>
                  </a:cubicBezTo>
                  <a:cubicBezTo>
                    <a:pt x="10648" y="27432"/>
                    <a:pt x="10537" y="27432"/>
                    <a:pt x="10389" y="27506"/>
                  </a:cubicBezTo>
                  <a:cubicBezTo>
                    <a:pt x="10094" y="27543"/>
                    <a:pt x="9835" y="27617"/>
                    <a:pt x="9613" y="27728"/>
                  </a:cubicBezTo>
                  <a:cubicBezTo>
                    <a:pt x="9280" y="27802"/>
                    <a:pt x="8911" y="27913"/>
                    <a:pt x="8578" y="27987"/>
                  </a:cubicBezTo>
                  <a:cubicBezTo>
                    <a:pt x="8430" y="28061"/>
                    <a:pt x="8319" y="28098"/>
                    <a:pt x="8208" y="28135"/>
                  </a:cubicBezTo>
                  <a:cubicBezTo>
                    <a:pt x="7949" y="28246"/>
                    <a:pt x="7691" y="28320"/>
                    <a:pt x="7469" y="28431"/>
                  </a:cubicBezTo>
                  <a:cubicBezTo>
                    <a:pt x="7284" y="28505"/>
                    <a:pt x="7062" y="28541"/>
                    <a:pt x="6877" y="28652"/>
                  </a:cubicBezTo>
                  <a:cubicBezTo>
                    <a:pt x="6840" y="28652"/>
                    <a:pt x="6766" y="28689"/>
                    <a:pt x="6729" y="28689"/>
                  </a:cubicBezTo>
                  <a:cubicBezTo>
                    <a:pt x="6397" y="28837"/>
                    <a:pt x="6101" y="28985"/>
                    <a:pt x="5768" y="29170"/>
                  </a:cubicBezTo>
                  <a:cubicBezTo>
                    <a:pt x="5583" y="29244"/>
                    <a:pt x="5398" y="29392"/>
                    <a:pt x="5214" y="29466"/>
                  </a:cubicBezTo>
                  <a:cubicBezTo>
                    <a:pt x="5214" y="29466"/>
                    <a:pt x="5177" y="29466"/>
                    <a:pt x="5177" y="29540"/>
                  </a:cubicBezTo>
                  <a:cubicBezTo>
                    <a:pt x="4881" y="29725"/>
                    <a:pt x="4659" y="29909"/>
                    <a:pt x="4474" y="30131"/>
                  </a:cubicBezTo>
                  <a:cubicBezTo>
                    <a:pt x="4363" y="30205"/>
                    <a:pt x="4326" y="30316"/>
                    <a:pt x="4289" y="30353"/>
                  </a:cubicBezTo>
                  <a:cubicBezTo>
                    <a:pt x="4178" y="30538"/>
                    <a:pt x="3993" y="30760"/>
                    <a:pt x="3883" y="31092"/>
                  </a:cubicBezTo>
                  <a:cubicBezTo>
                    <a:pt x="3772" y="31277"/>
                    <a:pt x="3624" y="31499"/>
                    <a:pt x="3513" y="31795"/>
                  </a:cubicBezTo>
                  <a:cubicBezTo>
                    <a:pt x="3365" y="32017"/>
                    <a:pt x="3254" y="32313"/>
                    <a:pt x="3143" y="32571"/>
                  </a:cubicBezTo>
                  <a:cubicBezTo>
                    <a:pt x="2958" y="32978"/>
                    <a:pt x="2699" y="33496"/>
                    <a:pt x="2478" y="34013"/>
                  </a:cubicBezTo>
                  <a:cubicBezTo>
                    <a:pt x="2441" y="34050"/>
                    <a:pt x="2441" y="34161"/>
                    <a:pt x="2404" y="34198"/>
                  </a:cubicBezTo>
                  <a:cubicBezTo>
                    <a:pt x="2293" y="34383"/>
                    <a:pt x="2219" y="34568"/>
                    <a:pt x="2145" y="34790"/>
                  </a:cubicBezTo>
                  <a:cubicBezTo>
                    <a:pt x="2108" y="34937"/>
                    <a:pt x="2034" y="35122"/>
                    <a:pt x="1960" y="35270"/>
                  </a:cubicBezTo>
                  <a:cubicBezTo>
                    <a:pt x="1849" y="35529"/>
                    <a:pt x="1738" y="35862"/>
                    <a:pt x="1590" y="36194"/>
                  </a:cubicBezTo>
                  <a:cubicBezTo>
                    <a:pt x="1553" y="36268"/>
                    <a:pt x="1516" y="36379"/>
                    <a:pt x="1516" y="36453"/>
                  </a:cubicBezTo>
                  <a:cubicBezTo>
                    <a:pt x="1479" y="36601"/>
                    <a:pt x="1369" y="36786"/>
                    <a:pt x="1332" y="36934"/>
                  </a:cubicBezTo>
                  <a:cubicBezTo>
                    <a:pt x="1295" y="37008"/>
                    <a:pt x="1221" y="37156"/>
                    <a:pt x="1184" y="37230"/>
                  </a:cubicBezTo>
                  <a:cubicBezTo>
                    <a:pt x="777" y="38265"/>
                    <a:pt x="407" y="39374"/>
                    <a:pt x="1" y="40520"/>
                  </a:cubicBezTo>
                  <a:lnTo>
                    <a:pt x="925" y="40520"/>
                  </a:lnTo>
                  <a:cubicBezTo>
                    <a:pt x="2108" y="36675"/>
                    <a:pt x="3439" y="33533"/>
                    <a:pt x="4104" y="32497"/>
                  </a:cubicBezTo>
                  <a:lnTo>
                    <a:pt x="4104" y="32497"/>
                  </a:lnTo>
                  <a:cubicBezTo>
                    <a:pt x="4104" y="32498"/>
                    <a:pt x="3328" y="34568"/>
                    <a:pt x="2995" y="35936"/>
                  </a:cubicBezTo>
                  <a:cubicBezTo>
                    <a:pt x="2773" y="36934"/>
                    <a:pt x="3069" y="38856"/>
                    <a:pt x="2884" y="40483"/>
                  </a:cubicBezTo>
                  <a:lnTo>
                    <a:pt x="6471" y="40483"/>
                  </a:lnTo>
                  <a:lnTo>
                    <a:pt x="6323" y="39522"/>
                  </a:lnTo>
                  <a:cubicBezTo>
                    <a:pt x="6212" y="38856"/>
                    <a:pt x="6138" y="38265"/>
                    <a:pt x="5990" y="37599"/>
                  </a:cubicBezTo>
                  <a:cubicBezTo>
                    <a:pt x="5916" y="37008"/>
                    <a:pt x="5805" y="36416"/>
                    <a:pt x="5657" y="35862"/>
                  </a:cubicBezTo>
                  <a:cubicBezTo>
                    <a:pt x="5583" y="35307"/>
                    <a:pt x="5472" y="34790"/>
                    <a:pt x="5398" y="34272"/>
                  </a:cubicBezTo>
                  <a:cubicBezTo>
                    <a:pt x="5287" y="33828"/>
                    <a:pt x="5214" y="33348"/>
                    <a:pt x="5103" y="32941"/>
                  </a:cubicBezTo>
                  <a:cubicBezTo>
                    <a:pt x="5029" y="32534"/>
                    <a:pt x="4992" y="32202"/>
                    <a:pt x="4881" y="31943"/>
                  </a:cubicBezTo>
                  <a:cubicBezTo>
                    <a:pt x="4733" y="31388"/>
                    <a:pt x="4659" y="31056"/>
                    <a:pt x="4659" y="31056"/>
                  </a:cubicBezTo>
                  <a:lnTo>
                    <a:pt x="4659" y="31056"/>
                  </a:lnTo>
                  <a:cubicBezTo>
                    <a:pt x="4659" y="31056"/>
                    <a:pt x="4807" y="31388"/>
                    <a:pt x="4992" y="31869"/>
                  </a:cubicBezTo>
                  <a:cubicBezTo>
                    <a:pt x="5177" y="32423"/>
                    <a:pt x="5435" y="33237"/>
                    <a:pt x="5731" y="34161"/>
                  </a:cubicBezTo>
                  <a:cubicBezTo>
                    <a:pt x="5842" y="34605"/>
                    <a:pt x="5990" y="35159"/>
                    <a:pt x="6138" y="35714"/>
                  </a:cubicBezTo>
                  <a:cubicBezTo>
                    <a:pt x="6286" y="36268"/>
                    <a:pt x="6397" y="36860"/>
                    <a:pt x="6544" y="37488"/>
                  </a:cubicBezTo>
                  <a:cubicBezTo>
                    <a:pt x="6692" y="38080"/>
                    <a:pt x="6766" y="38708"/>
                    <a:pt x="6914" y="39374"/>
                  </a:cubicBezTo>
                  <a:cubicBezTo>
                    <a:pt x="6951" y="39744"/>
                    <a:pt x="7025" y="40076"/>
                    <a:pt x="7099" y="40446"/>
                  </a:cubicBezTo>
                  <a:lnTo>
                    <a:pt x="12793" y="40446"/>
                  </a:lnTo>
                  <a:lnTo>
                    <a:pt x="12793" y="40187"/>
                  </a:lnTo>
                  <a:lnTo>
                    <a:pt x="12793" y="37193"/>
                  </a:lnTo>
                  <a:lnTo>
                    <a:pt x="12793" y="34272"/>
                  </a:lnTo>
                  <a:cubicBezTo>
                    <a:pt x="12793" y="34272"/>
                    <a:pt x="13014" y="35455"/>
                    <a:pt x="13162" y="37193"/>
                  </a:cubicBezTo>
                  <a:cubicBezTo>
                    <a:pt x="13273" y="38080"/>
                    <a:pt x="13310" y="39078"/>
                    <a:pt x="13347" y="40187"/>
                  </a:cubicBezTo>
                  <a:lnTo>
                    <a:pt x="13347" y="40446"/>
                  </a:lnTo>
                  <a:lnTo>
                    <a:pt x="18301" y="40446"/>
                  </a:lnTo>
                  <a:lnTo>
                    <a:pt x="17857" y="37784"/>
                  </a:lnTo>
                  <a:cubicBezTo>
                    <a:pt x="17673" y="36601"/>
                    <a:pt x="17451" y="35455"/>
                    <a:pt x="17229" y="34383"/>
                  </a:cubicBezTo>
                  <a:cubicBezTo>
                    <a:pt x="17007" y="33311"/>
                    <a:pt x="16748" y="32313"/>
                    <a:pt x="16490" y="31314"/>
                  </a:cubicBezTo>
                  <a:cubicBezTo>
                    <a:pt x="15972" y="29429"/>
                    <a:pt x="15417" y="27802"/>
                    <a:pt x="14900" y="26471"/>
                  </a:cubicBezTo>
                  <a:cubicBezTo>
                    <a:pt x="14419" y="25140"/>
                    <a:pt x="14050" y="24105"/>
                    <a:pt x="13754" y="23366"/>
                  </a:cubicBezTo>
                  <a:cubicBezTo>
                    <a:pt x="13495" y="22700"/>
                    <a:pt x="13347" y="22331"/>
                    <a:pt x="13347" y="22330"/>
                  </a:cubicBezTo>
                  <a:lnTo>
                    <a:pt x="13347" y="22330"/>
                  </a:lnTo>
                  <a:cubicBezTo>
                    <a:pt x="13347" y="22331"/>
                    <a:pt x="13532" y="22700"/>
                    <a:pt x="13791" y="23366"/>
                  </a:cubicBezTo>
                  <a:cubicBezTo>
                    <a:pt x="14123" y="24068"/>
                    <a:pt x="14604" y="25103"/>
                    <a:pt x="15085" y="26434"/>
                  </a:cubicBezTo>
                  <a:cubicBezTo>
                    <a:pt x="15602" y="27765"/>
                    <a:pt x="16268" y="29392"/>
                    <a:pt x="16822" y="31277"/>
                  </a:cubicBezTo>
                  <a:cubicBezTo>
                    <a:pt x="17081" y="32239"/>
                    <a:pt x="17414" y="33274"/>
                    <a:pt x="17636" y="34346"/>
                  </a:cubicBezTo>
                  <a:cubicBezTo>
                    <a:pt x="17931" y="35455"/>
                    <a:pt x="18153" y="36564"/>
                    <a:pt x="18338" y="37747"/>
                  </a:cubicBezTo>
                  <a:cubicBezTo>
                    <a:pt x="18523" y="38635"/>
                    <a:pt x="18671" y="39522"/>
                    <a:pt x="18782" y="40483"/>
                  </a:cubicBezTo>
                  <a:lnTo>
                    <a:pt x="22442" y="40483"/>
                  </a:lnTo>
                  <a:cubicBezTo>
                    <a:pt x="22553" y="38967"/>
                    <a:pt x="22664" y="37747"/>
                    <a:pt x="22812" y="37119"/>
                  </a:cubicBezTo>
                  <a:cubicBezTo>
                    <a:pt x="22996" y="36194"/>
                    <a:pt x="23126" y="35760"/>
                    <a:pt x="23204" y="35760"/>
                  </a:cubicBezTo>
                  <a:cubicBezTo>
                    <a:pt x="23283" y="35760"/>
                    <a:pt x="23311" y="36194"/>
                    <a:pt x="23292" y="37008"/>
                  </a:cubicBezTo>
                  <a:cubicBezTo>
                    <a:pt x="23292" y="37284"/>
                    <a:pt x="23319" y="37397"/>
                    <a:pt x="23364" y="37397"/>
                  </a:cubicBezTo>
                  <a:cubicBezTo>
                    <a:pt x="23566" y="37397"/>
                    <a:pt x="24138" y="35161"/>
                    <a:pt x="24373" y="35161"/>
                  </a:cubicBezTo>
                  <a:cubicBezTo>
                    <a:pt x="24431" y="35161"/>
                    <a:pt x="24469" y="35298"/>
                    <a:pt x="24475" y="35640"/>
                  </a:cubicBezTo>
                  <a:cubicBezTo>
                    <a:pt x="24475" y="35640"/>
                    <a:pt x="24327" y="37673"/>
                    <a:pt x="24143" y="40483"/>
                  </a:cubicBezTo>
                  <a:lnTo>
                    <a:pt x="28690" y="40483"/>
                  </a:lnTo>
                  <a:cubicBezTo>
                    <a:pt x="29023" y="39152"/>
                    <a:pt x="29392" y="37784"/>
                    <a:pt x="29762" y="36601"/>
                  </a:cubicBezTo>
                  <a:cubicBezTo>
                    <a:pt x="31056" y="32313"/>
                    <a:pt x="32609" y="28874"/>
                    <a:pt x="33866" y="26582"/>
                  </a:cubicBezTo>
                  <a:cubicBezTo>
                    <a:pt x="35122" y="24254"/>
                    <a:pt x="36047" y="23108"/>
                    <a:pt x="36047" y="23107"/>
                  </a:cubicBezTo>
                  <a:lnTo>
                    <a:pt x="36047" y="23107"/>
                  </a:lnTo>
                  <a:cubicBezTo>
                    <a:pt x="36047" y="23107"/>
                    <a:pt x="35788" y="23440"/>
                    <a:pt x="35419" y="23994"/>
                  </a:cubicBezTo>
                  <a:cubicBezTo>
                    <a:pt x="35049" y="24586"/>
                    <a:pt x="34568" y="25473"/>
                    <a:pt x="34014" y="26656"/>
                  </a:cubicBezTo>
                  <a:cubicBezTo>
                    <a:pt x="33459" y="27802"/>
                    <a:pt x="32794" y="29281"/>
                    <a:pt x="32165" y="30945"/>
                  </a:cubicBezTo>
                  <a:cubicBezTo>
                    <a:pt x="31500" y="32682"/>
                    <a:pt x="30871" y="34605"/>
                    <a:pt x="30243" y="36749"/>
                  </a:cubicBezTo>
                  <a:cubicBezTo>
                    <a:pt x="29947" y="37932"/>
                    <a:pt x="29614" y="39189"/>
                    <a:pt x="29281" y="40483"/>
                  </a:cubicBezTo>
                  <a:lnTo>
                    <a:pt x="36565" y="40483"/>
                  </a:lnTo>
                  <a:cubicBezTo>
                    <a:pt x="36786" y="39522"/>
                    <a:pt x="36971" y="38524"/>
                    <a:pt x="37156" y="37673"/>
                  </a:cubicBezTo>
                  <a:cubicBezTo>
                    <a:pt x="37962" y="33800"/>
                    <a:pt x="38429" y="31934"/>
                    <a:pt x="38615" y="31934"/>
                  </a:cubicBezTo>
                  <a:cubicBezTo>
                    <a:pt x="38736" y="31934"/>
                    <a:pt x="38737" y="32726"/>
                    <a:pt x="38635" y="34272"/>
                  </a:cubicBezTo>
                  <a:cubicBezTo>
                    <a:pt x="38524" y="35677"/>
                    <a:pt x="38117" y="37895"/>
                    <a:pt x="37563" y="40483"/>
                  </a:cubicBezTo>
                  <a:lnTo>
                    <a:pt x="39966" y="40483"/>
                  </a:lnTo>
                  <a:cubicBezTo>
                    <a:pt x="40003" y="39928"/>
                    <a:pt x="40114" y="39411"/>
                    <a:pt x="40188" y="38856"/>
                  </a:cubicBezTo>
                  <a:cubicBezTo>
                    <a:pt x="40299" y="38265"/>
                    <a:pt x="40373" y="37673"/>
                    <a:pt x="40484" y="37119"/>
                  </a:cubicBezTo>
                  <a:cubicBezTo>
                    <a:pt x="40668" y="35936"/>
                    <a:pt x="40890" y="34900"/>
                    <a:pt x="41112" y="33976"/>
                  </a:cubicBezTo>
                  <a:cubicBezTo>
                    <a:pt x="41371" y="33052"/>
                    <a:pt x="41556" y="32313"/>
                    <a:pt x="41741" y="31795"/>
                  </a:cubicBezTo>
                  <a:cubicBezTo>
                    <a:pt x="41851" y="31277"/>
                    <a:pt x="41999" y="30945"/>
                    <a:pt x="41999" y="30945"/>
                  </a:cubicBezTo>
                  <a:lnTo>
                    <a:pt x="41999" y="30945"/>
                  </a:lnTo>
                  <a:cubicBezTo>
                    <a:pt x="41999" y="30945"/>
                    <a:pt x="41888" y="31277"/>
                    <a:pt x="41815" y="31795"/>
                  </a:cubicBezTo>
                  <a:cubicBezTo>
                    <a:pt x="41667" y="32313"/>
                    <a:pt x="41519" y="33089"/>
                    <a:pt x="41334" y="34013"/>
                  </a:cubicBezTo>
                  <a:cubicBezTo>
                    <a:pt x="41260" y="34457"/>
                    <a:pt x="41149" y="34974"/>
                    <a:pt x="41075" y="35492"/>
                  </a:cubicBezTo>
                  <a:cubicBezTo>
                    <a:pt x="40964" y="36010"/>
                    <a:pt x="40890" y="36564"/>
                    <a:pt x="40816" y="37156"/>
                  </a:cubicBezTo>
                  <a:cubicBezTo>
                    <a:pt x="40705" y="37710"/>
                    <a:pt x="40594" y="38302"/>
                    <a:pt x="40521" y="38893"/>
                  </a:cubicBezTo>
                  <a:cubicBezTo>
                    <a:pt x="40484" y="39411"/>
                    <a:pt x="40373" y="39965"/>
                    <a:pt x="40336" y="40483"/>
                  </a:cubicBezTo>
                  <a:lnTo>
                    <a:pt x="47471" y="40483"/>
                  </a:lnTo>
                  <a:cubicBezTo>
                    <a:pt x="47286" y="39781"/>
                    <a:pt x="47064" y="39004"/>
                    <a:pt x="46916" y="38228"/>
                  </a:cubicBezTo>
                  <a:cubicBezTo>
                    <a:pt x="46658" y="37193"/>
                    <a:pt x="46399" y="36268"/>
                    <a:pt x="46066" y="35455"/>
                  </a:cubicBezTo>
                  <a:cubicBezTo>
                    <a:pt x="45733" y="34605"/>
                    <a:pt x="45438" y="33865"/>
                    <a:pt x="45068" y="33237"/>
                  </a:cubicBezTo>
                  <a:cubicBezTo>
                    <a:pt x="44698" y="32608"/>
                    <a:pt x="44255" y="32128"/>
                    <a:pt x="43959" y="31684"/>
                  </a:cubicBezTo>
                  <a:cubicBezTo>
                    <a:pt x="43589" y="31314"/>
                    <a:pt x="43293" y="31019"/>
                    <a:pt x="43072" y="30834"/>
                  </a:cubicBezTo>
                  <a:cubicBezTo>
                    <a:pt x="42813" y="30649"/>
                    <a:pt x="42739" y="30538"/>
                    <a:pt x="42739" y="30538"/>
                  </a:cubicBezTo>
                  <a:lnTo>
                    <a:pt x="42739" y="30538"/>
                  </a:lnTo>
                  <a:cubicBezTo>
                    <a:pt x="42739" y="30538"/>
                    <a:pt x="42887" y="30649"/>
                    <a:pt x="43108" y="30834"/>
                  </a:cubicBezTo>
                  <a:cubicBezTo>
                    <a:pt x="43330" y="31019"/>
                    <a:pt x="43663" y="31240"/>
                    <a:pt x="44033" y="31610"/>
                  </a:cubicBezTo>
                  <a:cubicBezTo>
                    <a:pt x="44402" y="31980"/>
                    <a:pt x="44809" y="32497"/>
                    <a:pt x="45290" y="33089"/>
                  </a:cubicBezTo>
                  <a:cubicBezTo>
                    <a:pt x="45696" y="33680"/>
                    <a:pt x="46103" y="34420"/>
                    <a:pt x="46436" y="35307"/>
                  </a:cubicBezTo>
                  <a:cubicBezTo>
                    <a:pt x="46806" y="36120"/>
                    <a:pt x="47064" y="37119"/>
                    <a:pt x="47360" y="38080"/>
                  </a:cubicBezTo>
                  <a:cubicBezTo>
                    <a:pt x="47582" y="38856"/>
                    <a:pt x="47804" y="39707"/>
                    <a:pt x="48063" y="40557"/>
                  </a:cubicBezTo>
                  <a:lnTo>
                    <a:pt x="48876" y="40557"/>
                  </a:lnTo>
                  <a:lnTo>
                    <a:pt x="48728" y="40150"/>
                  </a:lnTo>
                  <a:cubicBezTo>
                    <a:pt x="48691" y="39928"/>
                    <a:pt x="48617" y="39633"/>
                    <a:pt x="48543" y="39411"/>
                  </a:cubicBezTo>
                  <a:lnTo>
                    <a:pt x="48432" y="38856"/>
                  </a:lnTo>
                  <a:lnTo>
                    <a:pt x="48284" y="38302"/>
                  </a:lnTo>
                  <a:cubicBezTo>
                    <a:pt x="48173" y="38043"/>
                    <a:pt x="48137" y="37710"/>
                    <a:pt x="48063" y="37414"/>
                  </a:cubicBezTo>
                  <a:cubicBezTo>
                    <a:pt x="47989" y="37341"/>
                    <a:pt x="47989" y="37230"/>
                    <a:pt x="47952" y="37156"/>
                  </a:cubicBezTo>
                  <a:lnTo>
                    <a:pt x="47804" y="36601"/>
                  </a:lnTo>
                  <a:cubicBezTo>
                    <a:pt x="47804" y="36564"/>
                    <a:pt x="47767" y="36490"/>
                    <a:pt x="47767" y="36453"/>
                  </a:cubicBezTo>
                  <a:cubicBezTo>
                    <a:pt x="47693" y="36084"/>
                    <a:pt x="47545" y="35714"/>
                    <a:pt x="47434" y="35344"/>
                  </a:cubicBezTo>
                  <a:cubicBezTo>
                    <a:pt x="47397" y="35159"/>
                    <a:pt x="47323" y="34937"/>
                    <a:pt x="47212" y="34753"/>
                  </a:cubicBezTo>
                  <a:cubicBezTo>
                    <a:pt x="47175" y="34642"/>
                    <a:pt x="47138" y="34531"/>
                    <a:pt x="47064" y="34420"/>
                  </a:cubicBezTo>
                  <a:cubicBezTo>
                    <a:pt x="46990" y="34161"/>
                    <a:pt x="46843" y="33902"/>
                    <a:pt x="46769" y="33680"/>
                  </a:cubicBezTo>
                  <a:cubicBezTo>
                    <a:pt x="46621" y="33459"/>
                    <a:pt x="46473" y="33163"/>
                    <a:pt x="46325" y="32941"/>
                  </a:cubicBezTo>
                  <a:cubicBezTo>
                    <a:pt x="46214" y="32719"/>
                    <a:pt x="46066" y="32497"/>
                    <a:pt x="45881" y="32239"/>
                  </a:cubicBezTo>
                  <a:cubicBezTo>
                    <a:pt x="45659" y="31980"/>
                    <a:pt x="45401" y="31647"/>
                    <a:pt x="45179" y="31388"/>
                  </a:cubicBezTo>
                  <a:lnTo>
                    <a:pt x="44587" y="30760"/>
                  </a:lnTo>
                  <a:cubicBezTo>
                    <a:pt x="44365" y="30538"/>
                    <a:pt x="44070" y="30353"/>
                    <a:pt x="43737" y="30168"/>
                  </a:cubicBezTo>
                  <a:cubicBezTo>
                    <a:pt x="43626" y="30094"/>
                    <a:pt x="43441" y="29983"/>
                    <a:pt x="43293" y="29835"/>
                  </a:cubicBezTo>
                  <a:cubicBezTo>
                    <a:pt x="43108" y="29762"/>
                    <a:pt x="42961" y="29651"/>
                    <a:pt x="42776" y="29577"/>
                  </a:cubicBezTo>
                  <a:cubicBezTo>
                    <a:pt x="42517" y="29429"/>
                    <a:pt x="42184" y="29244"/>
                    <a:pt x="41888" y="29096"/>
                  </a:cubicBezTo>
                  <a:cubicBezTo>
                    <a:pt x="41851" y="29059"/>
                    <a:pt x="41815" y="29059"/>
                    <a:pt x="41704" y="29022"/>
                  </a:cubicBezTo>
                  <a:cubicBezTo>
                    <a:pt x="41408" y="28874"/>
                    <a:pt x="41075" y="28726"/>
                    <a:pt x="40779" y="28615"/>
                  </a:cubicBezTo>
                  <a:cubicBezTo>
                    <a:pt x="40742" y="28615"/>
                    <a:pt x="40705" y="28541"/>
                    <a:pt x="40668" y="28541"/>
                  </a:cubicBezTo>
                  <a:cubicBezTo>
                    <a:pt x="40410" y="28468"/>
                    <a:pt x="40225" y="28357"/>
                    <a:pt x="40003" y="28283"/>
                  </a:cubicBezTo>
                  <a:cubicBezTo>
                    <a:pt x="39966" y="28283"/>
                    <a:pt x="39929" y="28246"/>
                    <a:pt x="39855" y="28246"/>
                  </a:cubicBezTo>
                  <a:cubicBezTo>
                    <a:pt x="39485" y="28098"/>
                    <a:pt x="39116" y="27950"/>
                    <a:pt x="38820" y="27876"/>
                  </a:cubicBezTo>
                  <a:cubicBezTo>
                    <a:pt x="38487" y="27765"/>
                    <a:pt x="38154" y="27691"/>
                    <a:pt x="37896" y="27580"/>
                  </a:cubicBezTo>
                  <a:lnTo>
                    <a:pt x="37341" y="27432"/>
                  </a:lnTo>
                  <a:cubicBezTo>
                    <a:pt x="36713" y="27321"/>
                    <a:pt x="36232" y="27211"/>
                    <a:pt x="35788" y="27174"/>
                  </a:cubicBezTo>
                  <a:cubicBezTo>
                    <a:pt x="35419" y="27137"/>
                    <a:pt x="35123" y="27063"/>
                    <a:pt x="34864" y="27063"/>
                  </a:cubicBezTo>
                  <a:lnTo>
                    <a:pt x="35160" y="26508"/>
                  </a:lnTo>
                  <a:cubicBezTo>
                    <a:pt x="35308" y="26286"/>
                    <a:pt x="35382" y="26101"/>
                    <a:pt x="35493" y="25880"/>
                  </a:cubicBezTo>
                  <a:cubicBezTo>
                    <a:pt x="35529" y="25732"/>
                    <a:pt x="35603" y="25658"/>
                    <a:pt x="35677" y="25510"/>
                  </a:cubicBezTo>
                  <a:cubicBezTo>
                    <a:pt x="35677" y="25473"/>
                    <a:pt x="35714" y="25473"/>
                    <a:pt x="35714" y="25399"/>
                  </a:cubicBezTo>
                  <a:lnTo>
                    <a:pt x="36269" y="24290"/>
                  </a:lnTo>
                  <a:lnTo>
                    <a:pt x="36417" y="24031"/>
                  </a:lnTo>
                  <a:cubicBezTo>
                    <a:pt x="36528" y="23735"/>
                    <a:pt x="36786" y="23292"/>
                    <a:pt x="36713" y="22811"/>
                  </a:cubicBezTo>
                  <a:cubicBezTo>
                    <a:pt x="36676" y="22589"/>
                    <a:pt x="36602" y="22367"/>
                    <a:pt x="36306" y="22146"/>
                  </a:cubicBezTo>
                  <a:lnTo>
                    <a:pt x="36269" y="22109"/>
                  </a:lnTo>
                  <a:cubicBezTo>
                    <a:pt x="35899" y="21813"/>
                    <a:pt x="35529" y="21480"/>
                    <a:pt x="35197" y="21221"/>
                  </a:cubicBezTo>
                  <a:cubicBezTo>
                    <a:pt x="34975" y="21036"/>
                    <a:pt x="34753" y="20778"/>
                    <a:pt x="34568" y="20593"/>
                  </a:cubicBezTo>
                  <a:cubicBezTo>
                    <a:pt x="33644" y="19742"/>
                    <a:pt x="32942" y="18855"/>
                    <a:pt x="32461" y="18301"/>
                  </a:cubicBezTo>
                  <a:cubicBezTo>
                    <a:pt x="32461" y="18264"/>
                    <a:pt x="32461" y="18153"/>
                    <a:pt x="32535" y="18116"/>
                  </a:cubicBezTo>
                  <a:cubicBezTo>
                    <a:pt x="32572" y="17746"/>
                    <a:pt x="32646" y="17413"/>
                    <a:pt x="32646" y="17155"/>
                  </a:cubicBezTo>
                  <a:cubicBezTo>
                    <a:pt x="32646" y="17044"/>
                    <a:pt x="32720" y="16896"/>
                    <a:pt x="32720" y="16822"/>
                  </a:cubicBezTo>
                  <a:cubicBezTo>
                    <a:pt x="32757" y="16637"/>
                    <a:pt x="32757" y="16452"/>
                    <a:pt x="32794" y="16267"/>
                  </a:cubicBezTo>
                  <a:lnTo>
                    <a:pt x="32794" y="16230"/>
                  </a:lnTo>
                  <a:cubicBezTo>
                    <a:pt x="32794" y="16119"/>
                    <a:pt x="32794" y="16082"/>
                    <a:pt x="32831" y="16008"/>
                  </a:cubicBezTo>
                  <a:lnTo>
                    <a:pt x="32831" y="15824"/>
                  </a:lnTo>
                  <a:cubicBezTo>
                    <a:pt x="33829" y="15343"/>
                    <a:pt x="35603" y="14271"/>
                    <a:pt x="36602" y="12570"/>
                  </a:cubicBezTo>
                  <a:cubicBezTo>
                    <a:pt x="36639" y="12422"/>
                    <a:pt x="36713" y="12348"/>
                    <a:pt x="36786" y="12200"/>
                  </a:cubicBezTo>
                  <a:cubicBezTo>
                    <a:pt x="36823" y="12127"/>
                    <a:pt x="36823" y="12053"/>
                    <a:pt x="36860" y="11979"/>
                  </a:cubicBezTo>
                  <a:cubicBezTo>
                    <a:pt x="37082" y="11350"/>
                    <a:pt x="37045" y="10906"/>
                    <a:pt x="36897" y="10537"/>
                  </a:cubicBezTo>
                  <a:cubicBezTo>
                    <a:pt x="36860" y="10500"/>
                    <a:pt x="36860" y="10389"/>
                    <a:pt x="36823" y="10352"/>
                  </a:cubicBezTo>
                  <a:cubicBezTo>
                    <a:pt x="36786" y="10315"/>
                    <a:pt x="36786" y="10278"/>
                    <a:pt x="36713" y="10204"/>
                  </a:cubicBezTo>
                  <a:cubicBezTo>
                    <a:pt x="36602" y="10019"/>
                    <a:pt x="36454" y="9834"/>
                    <a:pt x="36269" y="9760"/>
                  </a:cubicBezTo>
                  <a:cubicBezTo>
                    <a:pt x="35973" y="9576"/>
                    <a:pt x="35603" y="9428"/>
                    <a:pt x="35160" y="9317"/>
                  </a:cubicBezTo>
                  <a:cubicBezTo>
                    <a:pt x="34975" y="9280"/>
                    <a:pt x="34790" y="9280"/>
                    <a:pt x="34568" y="9280"/>
                  </a:cubicBezTo>
                  <a:cubicBezTo>
                    <a:pt x="34272" y="9280"/>
                    <a:pt x="34051" y="9280"/>
                    <a:pt x="33755" y="9317"/>
                  </a:cubicBezTo>
                  <a:cubicBezTo>
                    <a:pt x="33681" y="9317"/>
                    <a:pt x="33533" y="9391"/>
                    <a:pt x="33459" y="9391"/>
                  </a:cubicBezTo>
                  <a:cubicBezTo>
                    <a:pt x="33311" y="9391"/>
                    <a:pt x="33163" y="9428"/>
                    <a:pt x="33015" y="9428"/>
                  </a:cubicBezTo>
                  <a:cubicBezTo>
                    <a:pt x="33015" y="9317"/>
                    <a:pt x="33015" y="9243"/>
                    <a:pt x="32979" y="9095"/>
                  </a:cubicBezTo>
                  <a:cubicBezTo>
                    <a:pt x="32979" y="8910"/>
                    <a:pt x="32942" y="8688"/>
                    <a:pt x="32905" y="8466"/>
                  </a:cubicBezTo>
                  <a:cubicBezTo>
                    <a:pt x="32831" y="8171"/>
                    <a:pt x="32794" y="7838"/>
                    <a:pt x="32757" y="7542"/>
                  </a:cubicBezTo>
                  <a:cubicBezTo>
                    <a:pt x="32720" y="7209"/>
                    <a:pt x="32646" y="6840"/>
                    <a:pt x="32609" y="6507"/>
                  </a:cubicBezTo>
                  <a:cubicBezTo>
                    <a:pt x="32572" y="6285"/>
                    <a:pt x="32572" y="6100"/>
                    <a:pt x="32535" y="5915"/>
                  </a:cubicBezTo>
                  <a:cubicBezTo>
                    <a:pt x="32461" y="5583"/>
                    <a:pt x="32424" y="5324"/>
                    <a:pt x="32350" y="5028"/>
                  </a:cubicBezTo>
                  <a:cubicBezTo>
                    <a:pt x="32276" y="4769"/>
                    <a:pt x="32202" y="4474"/>
                    <a:pt x="32165" y="4252"/>
                  </a:cubicBezTo>
                  <a:cubicBezTo>
                    <a:pt x="32091" y="4030"/>
                    <a:pt x="32017" y="3771"/>
                    <a:pt x="31980" y="3549"/>
                  </a:cubicBezTo>
                  <a:cubicBezTo>
                    <a:pt x="31869" y="3217"/>
                    <a:pt x="31795" y="2995"/>
                    <a:pt x="31685" y="2736"/>
                  </a:cubicBezTo>
                  <a:cubicBezTo>
                    <a:pt x="31648" y="2625"/>
                    <a:pt x="31648" y="2588"/>
                    <a:pt x="31611" y="2477"/>
                  </a:cubicBezTo>
                  <a:cubicBezTo>
                    <a:pt x="31537" y="2366"/>
                    <a:pt x="31500" y="2218"/>
                    <a:pt x="31426" y="2107"/>
                  </a:cubicBezTo>
                  <a:cubicBezTo>
                    <a:pt x="31352" y="2070"/>
                    <a:pt x="31352" y="1997"/>
                    <a:pt x="31315" y="1923"/>
                  </a:cubicBezTo>
                  <a:cubicBezTo>
                    <a:pt x="31167" y="1664"/>
                    <a:pt x="31056" y="1479"/>
                    <a:pt x="30908" y="1294"/>
                  </a:cubicBezTo>
                  <a:cubicBezTo>
                    <a:pt x="30723" y="1072"/>
                    <a:pt x="30538" y="887"/>
                    <a:pt x="30354" y="740"/>
                  </a:cubicBezTo>
                  <a:cubicBezTo>
                    <a:pt x="30206" y="629"/>
                    <a:pt x="30132" y="592"/>
                    <a:pt x="29984" y="518"/>
                  </a:cubicBezTo>
                  <a:cubicBezTo>
                    <a:pt x="29614" y="333"/>
                    <a:pt x="29207" y="222"/>
                    <a:pt x="28764" y="222"/>
                  </a:cubicBezTo>
                  <a:cubicBezTo>
                    <a:pt x="28579" y="222"/>
                    <a:pt x="28357" y="222"/>
                    <a:pt x="28172" y="259"/>
                  </a:cubicBezTo>
                  <a:cubicBezTo>
                    <a:pt x="28135" y="259"/>
                    <a:pt x="28024" y="333"/>
                    <a:pt x="27987" y="333"/>
                  </a:cubicBezTo>
                  <a:cubicBezTo>
                    <a:pt x="27950" y="333"/>
                    <a:pt x="27914" y="370"/>
                    <a:pt x="27840" y="370"/>
                  </a:cubicBezTo>
                  <a:cubicBezTo>
                    <a:pt x="27766" y="407"/>
                    <a:pt x="27655" y="407"/>
                    <a:pt x="27618" y="444"/>
                  </a:cubicBezTo>
                  <a:cubicBezTo>
                    <a:pt x="27581" y="444"/>
                    <a:pt x="27581" y="518"/>
                    <a:pt x="27544" y="518"/>
                  </a:cubicBezTo>
                  <a:cubicBezTo>
                    <a:pt x="27433" y="555"/>
                    <a:pt x="27396" y="555"/>
                    <a:pt x="27285" y="592"/>
                  </a:cubicBezTo>
                  <a:cubicBezTo>
                    <a:pt x="27248" y="592"/>
                    <a:pt x="27211" y="629"/>
                    <a:pt x="27174" y="629"/>
                  </a:cubicBezTo>
                  <a:cubicBezTo>
                    <a:pt x="26915" y="740"/>
                    <a:pt x="26693" y="887"/>
                    <a:pt x="26472" y="961"/>
                  </a:cubicBezTo>
                  <a:cubicBezTo>
                    <a:pt x="26435" y="961"/>
                    <a:pt x="26435" y="998"/>
                    <a:pt x="26361" y="998"/>
                  </a:cubicBezTo>
                  <a:cubicBezTo>
                    <a:pt x="26139" y="1146"/>
                    <a:pt x="25917" y="1257"/>
                    <a:pt x="25732" y="1331"/>
                  </a:cubicBezTo>
                  <a:cubicBezTo>
                    <a:pt x="25621" y="1368"/>
                    <a:pt x="25584" y="1368"/>
                    <a:pt x="25510" y="1442"/>
                  </a:cubicBezTo>
                  <a:cubicBezTo>
                    <a:pt x="25400" y="1479"/>
                    <a:pt x="25363" y="1479"/>
                    <a:pt x="25252" y="1516"/>
                  </a:cubicBezTo>
                  <a:cubicBezTo>
                    <a:pt x="25030" y="1627"/>
                    <a:pt x="24808" y="1664"/>
                    <a:pt x="24512" y="1664"/>
                  </a:cubicBezTo>
                  <a:lnTo>
                    <a:pt x="24475" y="1664"/>
                  </a:lnTo>
                  <a:cubicBezTo>
                    <a:pt x="24327" y="1664"/>
                    <a:pt x="24253" y="1664"/>
                    <a:pt x="24143" y="1627"/>
                  </a:cubicBezTo>
                  <a:cubicBezTo>
                    <a:pt x="24106" y="1627"/>
                    <a:pt x="24069" y="1627"/>
                    <a:pt x="24032" y="1553"/>
                  </a:cubicBezTo>
                  <a:cubicBezTo>
                    <a:pt x="23958" y="1553"/>
                    <a:pt x="23958" y="1553"/>
                    <a:pt x="23921" y="1516"/>
                  </a:cubicBezTo>
                  <a:cubicBezTo>
                    <a:pt x="23884" y="1479"/>
                    <a:pt x="23773" y="1479"/>
                    <a:pt x="23736" y="1442"/>
                  </a:cubicBezTo>
                  <a:cubicBezTo>
                    <a:pt x="23588" y="1331"/>
                    <a:pt x="23514" y="1257"/>
                    <a:pt x="23366" y="1072"/>
                  </a:cubicBezTo>
                  <a:lnTo>
                    <a:pt x="23292" y="961"/>
                  </a:lnTo>
                  <a:lnTo>
                    <a:pt x="23033" y="740"/>
                  </a:lnTo>
                  <a:cubicBezTo>
                    <a:pt x="22849" y="592"/>
                    <a:pt x="22664" y="444"/>
                    <a:pt x="22442" y="333"/>
                  </a:cubicBezTo>
                  <a:lnTo>
                    <a:pt x="22183" y="185"/>
                  </a:lnTo>
                  <a:cubicBezTo>
                    <a:pt x="22035" y="148"/>
                    <a:pt x="21850" y="74"/>
                    <a:pt x="21665" y="37"/>
                  </a:cubicBezTo>
                  <a:cubicBezTo>
                    <a:pt x="21518" y="37"/>
                    <a:pt x="21444" y="0"/>
                    <a:pt x="2129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2" name="Google Shape;872;p41"/>
            <p:cNvSpPr/>
            <p:nvPr/>
          </p:nvSpPr>
          <p:spPr>
            <a:xfrm>
              <a:off x="8006003" y="3030962"/>
              <a:ext cx="422900" cy="367203"/>
            </a:xfrm>
            <a:custGeom>
              <a:avLst/>
              <a:gdLst/>
              <a:ahLst/>
              <a:cxnLst/>
              <a:rect l="l" t="t" r="r" b="b"/>
              <a:pathLst>
                <a:path w="11412" h="9909" extrusionOk="0">
                  <a:moveTo>
                    <a:pt x="10833" y="0"/>
                  </a:moveTo>
                  <a:cubicBezTo>
                    <a:pt x="10711" y="0"/>
                    <a:pt x="10588" y="54"/>
                    <a:pt x="10501" y="185"/>
                  </a:cubicBezTo>
                  <a:cubicBezTo>
                    <a:pt x="7765" y="4067"/>
                    <a:pt x="4105" y="7246"/>
                    <a:pt x="1" y="9502"/>
                  </a:cubicBezTo>
                  <a:cubicBezTo>
                    <a:pt x="260" y="9650"/>
                    <a:pt x="592" y="9797"/>
                    <a:pt x="925" y="9908"/>
                  </a:cubicBezTo>
                  <a:cubicBezTo>
                    <a:pt x="4992" y="7616"/>
                    <a:pt x="8504" y="4437"/>
                    <a:pt x="11203" y="592"/>
                  </a:cubicBezTo>
                  <a:cubicBezTo>
                    <a:pt x="11411" y="305"/>
                    <a:pt x="11124" y="0"/>
                    <a:pt x="1083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3" name="Google Shape;873;p41"/>
            <p:cNvSpPr/>
            <p:nvPr/>
          </p:nvSpPr>
          <p:spPr>
            <a:xfrm>
              <a:off x="8082750" y="3359259"/>
              <a:ext cx="124439" cy="84121"/>
            </a:xfrm>
            <a:custGeom>
              <a:avLst/>
              <a:gdLst/>
              <a:ahLst/>
              <a:cxnLst/>
              <a:rect l="l" t="t" r="r" b="b"/>
              <a:pathLst>
                <a:path w="3358" h="2270" extrusionOk="0">
                  <a:moveTo>
                    <a:pt x="2810" y="1"/>
                  </a:moveTo>
                  <a:cubicBezTo>
                    <a:pt x="2739" y="1"/>
                    <a:pt x="2663" y="27"/>
                    <a:pt x="2588" y="88"/>
                  </a:cubicBezTo>
                  <a:cubicBezTo>
                    <a:pt x="1775" y="680"/>
                    <a:pt x="887" y="1234"/>
                    <a:pt x="0" y="1752"/>
                  </a:cubicBezTo>
                  <a:cubicBezTo>
                    <a:pt x="0" y="1752"/>
                    <a:pt x="37" y="1752"/>
                    <a:pt x="37" y="1789"/>
                  </a:cubicBezTo>
                  <a:cubicBezTo>
                    <a:pt x="333" y="1937"/>
                    <a:pt x="555" y="2122"/>
                    <a:pt x="777" y="2269"/>
                  </a:cubicBezTo>
                  <a:cubicBezTo>
                    <a:pt x="1590" y="1752"/>
                    <a:pt x="2329" y="1308"/>
                    <a:pt x="2995" y="791"/>
                  </a:cubicBezTo>
                  <a:cubicBezTo>
                    <a:pt x="3357" y="519"/>
                    <a:pt x="3128" y="1"/>
                    <a:pt x="281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4" name="Google Shape;874;p41"/>
            <p:cNvSpPr/>
            <p:nvPr/>
          </p:nvSpPr>
          <p:spPr>
            <a:xfrm>
              <a:off x="8214566" y="3156774"/>
              <a:ext cx="200815" cy="196405"/>
            </a:xfrm>
            <a:custGeom>
              <a:avLst/>
              <a:gdLst/>
              <a:ahLst/>
              <a:cxnLst/>
              <a:rect l="l" t="t" r="r" b="b"/>
              <a:pathLst>
                <a:path w="5419" h="5300" extrusionOk="0">
                  <a:moveTo>
                    <a:pt x="4807" y="0"/>
                  </a:moveTo>
                  <a:cubicBezTo>
                    <a:pt x="4716" y="0"/>
                    <a:pt x="4622" y="35"/>
                    <a:pt x="4540" y="117"/>
                  </a:cubicBezTo>
                  <a:cubicBezTo>
                    <a:pt x="3098" y="1559"/>
                    <a:pt x="1730" y="3075"/>
                    <a:pt x="288" y="4591"/>
                  </a:cubicBezTo>
                  <a:cubicBezTo>
                    <a:pt x="1" y="4878"/>
                    <a:pt x="294" y="5299"/>
                    <a:pt x="613" y="5299"/>
                  </a:cubicBezTo>
                  <a:cubicBezTo>
                    <a:pt x="704" y="5299"/>
                    <a:pt x="797" y="5265"/>
                    <a:pt x="880" y="5182"/>
                  </a:cubicBezTo>
                  <a:cubicBezTo>
                    <a:pt x="2322" y="3704"/>
                    <a:pt x="3689" y="2225"/>
                    <a:pt x="5131" y="709"/>
                  </a:cubicBezTo>
                  <a:cubicBezTo>
                    <a:pt x="5419" y="422"/>
                    <a:pt x="5125" y="0"/>
                    <a:pt x="480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5" name="Google Shape;875;p41"/>
            <p:cNvSpPr/>
            <p:nvPr/>
          </p:nvSpPr>
          <p:spPr>
            <a:xfrm>
              <a:off x="6946954" y="2889846"/>
              <a:ext cx="58958" cy="241170"/>
            </a:xfrm>
            <a:custGeom>
              <a:avLst/>
              <a:gdLst/>
              <a:ahLst/>
              <a:cxnLst/>
              <a:rect l="l" t="t" r="r" b="b"/>
              <a:pathLst>
                <a:path w="1591" h="6508" extrusionOk="0">
                  <a:moveTo>
                    <a:pt x="888" y="0"/>
                  </a:moveTo>
                  <a:cubicBezTo>
                    <a:pt x="185" y="2034"/>
                    <a:pt x="0" y="4289"/>
                    <a:pt x="370" y="6507"/>
                  </a:cubicBezTo>
                  <a:cubicBezTo>
                    <a:pt x="629" y="6396"/>
                    <a:pt x="888" y="6248"/>
                    <a:pt x="1110" y="6063"/>
                  </a:cubicBezTo>
                  <a:cubicBezTo>
                    <a:pt x="851" y="4104"/>
                    <a:pt x="1036" y="2218"/>
                    <a:pt x="1590" y="407"/>
                  </a:cubicBezTo>
                  <a:lnTo>
                    <a:pt x="888"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6" name="Google Shape;876;p41"/>
            <p:cNvSpPr/>
            <p:nvPr/>
          </p:nvSpPr>
          <p:spPr>
            <a:xfrm>
              <a:off x="7025036" y="2602127"/>
              <a:ext cx="56216" cy="56216"/>
            </a:xfrm>
            <a:custGeom>
              <a:avLst/>
              <a:gdLst/>
              <a:ahLst/>
              <a:cxnLst/>
              <a:rect l="l" t="t" r="r" b="b"/>
              <a:pathLst>
                <a:path w="1517" h="1517" extrusionOk="0">
                  <a:moveTo>
                    <a:pt x="1517" y="0"/>
                  </a:moveTo>
                  <a:lnTo>
                    <a:pt x="1517" y="0"/>
                  </a:lnTo>
                  <a:cubicBezTo>
                    <a:pt x="962" y="481"/>
                    <a:pt x="444" y="962"/>
                    <a:pt x="1" y="1479"/>
                  </a:cubicBezTo>
                  <a:cubicBezTo>
                    <a:pt x="371" y="1479"/>
                    <a:pt x="740" y="1516"/>
                    <a:pt x="1036" y="1516"/>
                  </a:cubicBezTo>
                  <a:lnTo>
                    <a:pt x="1332" y="1257"/>
                  </a:lnTo>
                  <a:cubicBezTo>
                    <a:pt x="1369" y="888"/>
                    <a:pt x="1480" y="407"/>
                    <a:pt x="151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7" name="Google Shape;877;p41"/>
            <p:cNvSpPr/>
            <p:nvPr/>
          </p:nvSpPr>
          <p:spPr>
            <a:xfrm>
              <a:off x="6881176" y="2848748"/>
              <a:ext cx="75412" cy="398405"/>
            </a:xfrm>
            <a:custGeom>
              <a:avLst/>
              <a:gdLst/>
              <a:ahLst/>
              <a:cxnLst/>
              <a:rect l="l" t="t" r="r" b="b"/>
              <a:pathLst>
                <a:path w="2035" h="10751" extrusionOk="0">
                  <a:moveTo>
                    <a:pt x="999" y="0"/>
                  </a:moveTo>
                  <a:lnTo>
                    <a:pt x="999" y="0"/>
                  </a:lnTo>
                  <a:cubicBezTo>
                    <a:pt x="1" y="3364"/>
                    <a:pt x="112" y="7062"/>
                    <a:pt x="1221" y="10463"/>
                  </a:cubicBezTo>
                  <a:cubicBezTo>
                    <a:pt x="1299" y="10658"/>
                    <a:pt x="1470" y="10750"/>
                    <a:pt x="1641" y="10750"/>
                  </a:cubicBezTo>
                  <a:cubicBezTo>
                    <a:pt x="1794" y="10750"/>
                    <a:pt x="1947" y="10676"/>
                    <a:pt x="2034" y="10537"/>
                  </a:cubicBezTo>
                  <a:cubicBezTo>
                    <a:pt x="1886" y="10019"/>
                    <a:pt x="1702" y="9576"/>
                    <a:pt x="1554" y="9206"/>
                  </a:cubicBezTo>
                  <a:cubicBezTo>
                    <a:pt x="1369" y="8762"/>
                    <a:pt x="1369" y="8466"/>
                    <a:pt x="1517" y="8171"/>
                  </a:cubicBezTo>
                  <a:cubicBezTo>
                    <a:pt x="999" y="5583"/>
                    <a:pt x="1036" y="2958"/>
                    <a:pt x="1739" y="481"/>
                  </a:cubicBezTo>
                  <a:cubicBezTo>
                    <a:pt x="1480" y="333"/>
                    <a:pt x="1184" y="185"/>
                    <a:pt x="99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8" name="Google Shape;878;p41"/>
            <p:cNvSpPr/>
            <p:nvPr/>
          </p:nvSpPr>
          <p:spPr>
            <a:xfrm>
              <a:off x="8140264" y="3289664"/>
              <a:ext cx="246358" cy="196182"/>
            </a:xfrm>
            <a:custGeom>
              <a:avLst/>
              <a:gdLst/>
              <a:ahLst/>
              <a:cxnLst/>
              <a:rect l="l" t="t" r="r" b="b"/>
              <a:pathLst>
                <a:path w="6648" h="5294" extrusionOk="0">
                  <a:moveTo>
                    <a:pt x="6018" y="1"/>
                  </a:moveTo>
                  <a:cubicBezTo>
                    <a:pt x="5922" y="1"/>
                    <a:pt x="5822" y="35"/>
                    <a:pt x="5731" y="118"/>
                  </a:cubicBezTo>
                  <a:cubicBezTo>
                    <a:pt x="3957" y="1781"/>
                    <a:pt x="2034" y="3297"/>
                    <a:pt x="1" y="4702"/>
                  </a:cubicBezTo>
                  <a:cubicBezTo>
                    <a:pt x="260" y="4887"/>
                    <a:pt x="445" y="5072"/>
                    <a:pt x="629" y="5294"/>
                  </a:cubicBezTo>
                  <a:cubicBezTo>
                    <a:pt x="2589" y="3926"/>
                    <a:pt x="4548" y="2373"/>
                    <a:pt x="6360" y="709"/>
                  </a:cubicBezTo>
                  <a:cubicBezTo>
                    <a:pt x="6647" y="422"/>
                    <a:pt x="6354" y="1"/>
                    <a:pt x="601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9" name="Google Shape;879;p41"/>
            <p:cNvSpPr/>
            <p:nvPr/>
          </p:nvSpPr>
          <p:spPr>
            <a:xfrm>
              <a:off x="8189589" y="3396354"/>
              <a:ext cx="179099" cy="148415"/>
            </a:xfrm>
            <a:custGeom>
              <a:avLst/>
              <a:gdLst/>
              <a:ahLst/>
              <a:cxnLst/>
              <a:rect l="l" t="t" r="r" b="b"/>
              <a:pathLst>
                <a:path w="4833" h="4005" extrusionOk="0">
                  <a:moveTo>
                    <a:pt x="4251" y="0"/>
                  </a:moveTo>
                  <a:cubicBezTo>
                    <a:pt x="4154" y="0"/>
                    <a:pt x="4051" y="36"/>
                    <a:pt x="3957" y="122"/>
                  </a:cubicBezTo>
                  <a:cubicBezTo>
                    <a:pt x="2700" y="1305"/>
                    <a:pt x="1406" y="2378"/>
                    <a:pt x="1" y="3302"/>
                  </a:cubicBezTo>
                  <a:cubicBezTo>
                    <a:pt x="112" y="3524"/>
                    <a:pt x="297" y="3745"/>
                    <a:pt x="445" y="4004"/>
                  </a:cubicBezTo>
                  <a:cubicBezTo>
                    <a:pt x="1923" y="3006"/>
                    <a:pt x="3254" y="1897"/>
                    <a:pt x="4548" y="677"/>
                  </a:cubicBezTo>
                  <a:cubicBezTo>
                    <a:pt x="4832" y="393"/>
                    <a:pt x="4571" y="0"/>
                    <a:pt x="425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0" name="Google Shape;880;p41"/>
            <p:cNvSpPr/>
            <p:nvPr/>
          </p:nvSpPr>
          <p:spPr>
            <a:xfrm>
              <a:off x="6827775" y="2852380"/>
              <a:ext cx="87715" cy="482748"/>
            </a:xfrm>
            <a:custGeom>
              <a:avLst/>
              <a:gdLst/>
              <a:ahLst/>
              <a:cxnLst/>
              <a:rect l="l" t="t" r="r" b="b"/>
              <a:pathLst>
                <a:path w="2367" h="13027" extrusionOk="0">
                  <a:moveTo>
                    <a:pt x="1000" y="0"/>
                  </a:moveTo>
                  <a:cubicBezTo>
                    <a:pt x="849" y="0"/>
                    <a:pt x="717" y="93"/>
                    <a:pt x="702" y="309"/>
                  </a:cubicBezTo>
                  <a:cubicBezTo>
                    <a:pt x="37" y="4560"/>
                    <a:pt x="0" y="8960"/>
                    <a:pt x="1553" y="13027"/>
                  </a:cubicBezTo>
                  <a:cubicBezTo>
                    <a:pt x="1849" y="12990"/>
                    <a:pt x="2107" y="12879"/>
                    <a:pt x="2366" y="12842"/>
                  </a:cubicBezTo>
                  <a:cubicBezTo>
                    <a:pt x="776" y="8960"/>
                    <a:pt x="813" y="4634"/>
                    <a:pt x="1479" y="568"/>
                  </a:cubicBezTo>
                  <a:cubicBezTo>
                    <a:pt x="1524" y="229"/>
                    <a:pt x="1238" y="0"/>
                    <a:pt x="100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1" name="Google Shape;881;p41"/>
            <p:cNvSpPr/>
            <p:nvPr/>
          </p:nvSpPr>
          <p:spPr>
            <a:xfrm>
              <a:off x="6951068" y="2504850"/>
              <a:ext cx="150750" cy="153492"/>
            </a:xfrm>
            <a:custGeom>
              <a:avLst/>
              <a:gdLst/>
              <a:ahLst/>
              <a:cxnLst/>
              <a:rect l="l" t="t" r="r" b="b"/>
              <a:pathLst>
                <a:path w="4068" h="4142" extrusionOk="0">
                  <a:moveTo>
                    <a:pt x="4067" y="0"/>
                  </a:moveTo>
                  <a:cubicBezTo>
                    <a:pt x="2551" y="1184"/>
                    <a:pt x="1146" y="2588"/>
                    <a:pt x="0" y="4141"/>
                  </a:cubicBezTo>
                  <a:cubicBezTo>
                    <a:pt x="333" y="4141"/>
                    <a:pt x="629" y="4104"/>
                    <a:pt x="999" y="4104"/>
                  </a:cubicBezTo>
                  <a:lnTo>
                    <a:pt x="1073" y="4104"/>
                  </a:lnTo>
                  <a:cubicBezTo>
                    <a:pt x="1849" y="3106"/>
                    <a:pt x="2773" y="2182"/>
                    <a:pt x="3734" y="1331"/>
                  </a:cubicBezTo>
                  <a:cubicBezTo>
                    <a:pt x="3882" y="814"/>
                    <a:pt x="3956" y="407"/>
                    <a:pt x="406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2" name="Google Shape;882;p41"/>
            <p:cNvSpPr/>
            <p:nvPr/>
          </p:nvSpPr>
          <p:spPr>
            <a:xfrm>
              <a:off x="6764739" y="2949435"/>
              <a:ext cx="90457" cy="400777"/>
            </a:xfrm>
            <a:custGeom>
              <a:avLst/>
              <a:gdLst/>
              <a:ahLst/>
              <a:cxnLst/>
              <a:rect l="l" t="t" r="r" b="b"/>
              <a:pathLst>
                <a:path w="2441" h="10815" extrusionOk="0">
                  <a:moveTo>
                    <a:pt x="925" y="0"/>
                  </a:moveTo>
                  <a:cubicBezTo>
                    <a:pt x="721" y="0"/>
                    <a:pt x="499" y="130"/>
                    <a:pt x="444" y="389"/>
                  </a:cubicBezTo>
                  <a:cubicBezTo>
                    <a:pt x="0" y="3938"/>
                    <a:pt x="407" y="7487"/>
                    <a:pt x="1664" y="10814"/>
                  </a:cubicBezTo>
                  <a:cubicBezTo>
                    <a:pt x="1886" y="10740"/>
                    <a:pt x="2145" y="10630"/>
                    <a:pt x="2440" y="10593"/>
                  </a:cubicBezTo>
                  <a:cubicBezTo>
                    <a:pt x="1220" y="7376"/>
                    <a:pt x="814" y="3864"/>
                    <a:pt x="1294" y="389"/>
                  </a:cubicBezTo>
                  <a:cubicBezTo>
                    <a:pt x="1313" y="130"/>
                    <a:pt x="1128" y="0"/>
                    <a:pt x="92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3" name="Google Shape;883;p41"/>
            <p:cNvSpPr/>
            <p:nvPr/>
          </p:nvSpPr>
          <p:spPr>
            <a:xfrm>
              <a:off x="6783898" y="2412798"/>
              <a:ext cx="347711" cy="491457"/>
            </a:xfrm>
            <a:custGeom>
              <a:avLst/>
              <a:gdLst/>
              <a:ahLst/>
              <a:cxnLst/>
              <a:rect l="l" t="t" r="r" b="b"/>
              <a:pathLst>
                <a:path w="9383" h="13262" extrusionOk="0">
                  <a:moveTo>
                    <a:pt x="8771" y="1"/>
                  </a:moveTo>
                  <a:cubicBezTo>
                    <a:pt x="8672" y="1"/>
                    <a:pt x="8567" y="35"/>
                    <a:pt x="8467" y="118"/>
                  </a:cubicBezTo>
                  <a:cubicBezTo>
                    <a:pt x="4659" y="3594"/>
                    <a:pt x="592" y="7476"/>
                    <a:pt x="38" y="12873"/>
                  </a:cubicBezTo>
                  <a:cubicBezTo>
                    <a:pt x="1" y="13132"/>
                    <a:pt x="195" y="13261"/>
                    <a:pt x="403" y="13261"/>
                  </a:cubicBezTo>
                  <a:cubicBezTo>
                    <a:pt x="611" y="13261"/>
                    <a:pt x="833" y="13132"/>
                    <a:pt x="851" y="12873"/>
                  </a:cubicBezTo>
                  <a:cubicBezTo>
                    <a:pt x="999" y="11764"/>
                    <a:pt x="1258" y="10766"/>
                    <a:pt x="1628" y="9731"/>
                  </a:cubicBezTo>
                  <a:cubicBezTo>
                    <a:pt x="1517" y="9398"/>
                    <a:pt x="1443" y="9028"/>
                    <a:pt x="1517" y="8659"/>
                  </a:cubicBezTo>
                  <a:cubicBezTo>
                    <a:pt x="1554" y="8363"/>
                    <a:pt x="1739" y="7328"/>
                    <a:pt x="3070" y="6847"/>
                  </a:cubicBezTo>
                  <a:cubicBezTo>
                    <a:pt x="3106" y="6847"/>
                    <a:pt x="3217" y="6810"/>
                    <a:pt x="3254" y="6810"/>
                  </a:cubicBezTo>
                  <a:cubicBezTo>
                    <a:pt x="4881" y="4518"/>
                    <a:pt x="7062" y="2521"/>
                    <a:pt x="9096" y="673"/>
                  </a:cubicBezTo>
                  <a:cubicBezTo>
                    <a:pt x="9383" y="415"/>
                    <a:pt x="9113" y="1"/>
                    <a:pt x="877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4" name="Google Shape;884;p41"/>
            <p:cNvSpPr/>
            <p:nvPr/>
          </p:nvSpPr>
          <p:spPr>
            <a:xfrm>
              <a:off x="6734055" y="2442852"/>
              <a:ext cx="290790" cy="361311"/>
            </a:xfrm>
            <a:custGeom>
              <a:avLst/>
              <a:gdLst/>
              <a:ahLst/>
              <a:cxnLst/>
              <a:rect l="l" t="t" r="r" b="b"/>
              <a:pathLst>
                <a:path w="7847" h="9750" extrusionOk="0">
                  <a:moveTo>
                    <a:pt x="7182" y="0"/>
                  </a:moveTo>
                  <a:cubicBezTo>
                    <a:pt x="7097" y="0"/>
                    <a:pt x="7009" y="25"/>
                    <a:pt x="6929" y="84"/>
                  </a:cubicBezTo>
                  <a:cubicBezTo>
                    <a:pt x="4045" y="2598"/>
                    <a:pt x="1753" y="5629"/>
                    <a:pt x="126" y="9068"/>
                  </a:cubicBezTo>
                  <a:cubicBezTo>
                    <a:pt x="1" y="9442"/>
                    <a:pt x="281" y="9750"/>
                    <a:pt x="545" y="9750"/>
                  </a:cubicBezTo>
                  <a:cubicBezTo>
                    <a:pt x="671" y="9750"/>
                    <a:pt x="793" y="9679"/>
                    <a:pt x="865" y="9511"/>
                  </a:cubicBezTo>
                  <a:cubicBezTo>
                    <a:pt x="2418" y="6147"/>
                    <a:pt x="4710" y="3152"/>
                    <a:pt x="7520" y="712"/>
                  </a:cubicBezTo>
                  <a:cubicBezTo>
                    <a:pt x="7846" y="416"/>
                    <a:pt x="7530" y="0"/>
                    <a:pt x="718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5" name="Google Shape;885;p41"/>
            <p:cNvSpPr/>
            <p:nvPr/>
          </p:nvSpPr>
          <p:spPr>
            <a:xfrm>
              <a:off x="8221125" y="3493780"/>
              <a:ext cx="128182" cy="105799"/>
            </a:xfrm>
            <a:custGeom>
              <a:avLst/>
              <a:gdLst/>
              <a:ahLst/>
              <a:cxnLst/>
              <a:rect l="l" t="t" r="r" b="b"/>
              <a:pathLst>
                <a:path w="3459" h="2855" extrusionOk="0">
                  <a:moveTo>
                    <a:pt x="2857" y="1"/>
                  </a:moveTo>
                  <a:cubicBezTo>
                    <a:pt x="2765" y="1"/>
                    <a:pt x="2671" y="35"/>
                    <a:pt x="2588" y="118"/>
                  </a:cubicBezTo>
                  <a:cubicBezTo>
                    <a:pt x="1775" y="821"/>
                    <a:pt x="888" y="1486"/>
                    <a:pt x="0" y="2115"/>
                  </a:cubicBezTo>
                  <a:cubicBezTo>
                    <a:pt x="148" y="2336"/>
                    <a:pt x="259" y="2595"/>
                    <a:pt x="333" y="2854"/>
                  </a:cubicBezTo>
                  <a:cubicBezTo>
                    <a:pt x="1294" y="2189"/>
                    <a:pt x="2255" y="1449"/>
                    <a:pt x="3143" y="673"/>
                  </a:cubicBezTo>
                  <a:cubicBezTo>
                    <a:pt x="3458" y="415"/>
                    <a:pt x="3173" y="1"/>
                    <a:pt x="285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6" name="Google Shape;886;p41"/>
            <p:cNvSpPr/>
            <p:nvPr/>
          </p:nvSpPr>
          <p:spPr>
            <a:xfrm>
              <a:off x="6752658" y="3336506"/>
              <a:ext cx="35390" cy="32870"/>
            </a:xfrm>
            <a:custGeom>
              <a:avLst/>
              <a:gdLst/>
              <a:ahLst/>
              <a:cxnLst/>
              <a:rect l="l" t="t" r="r" b="b"/>
              <a:pathLst>
                <a:path w="955" h="887" extrusionOk="0">
                  <a:moveTo>
                    <a:pt x="518" y="1"/>
                  </a:moveTo>
                  <a:cubicBezTo>
                    <a:pt x="270" y="1"/>
                    <a:pt x="1" y="205"/>
                    <a:pt x="68" y="517"/>
                  </a:cubicBezTo>
                  <a:cubicBezTo>
                    <a:pt x="142" y="628"/>
                    <a:pt x="178" y="739"/>
                    <a:pt x="178" y="887"/>
                  </a:cubicBezTo>
                  <a:cubicBezTo>
                    <a:pt x="400" y="813"/>
                    <a:pt x="696" y="702"/>
                    <a:pt x="955" y="665"/>
                  </a:cubicBezTo>
                  <a:cubicBezTo>
                    <a:pt x="918" y="517"/>
                    <a:pt x="918" y="443"/>
                    <a:pt x="881" y="295"/>
                  </a:cubicBezTo>
                  <a:cubicBezTo>
                    <a:pt x="837" y="90"/>
                    <a:pt x="682" y="1"/>
                    <a:pt x="51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7" name="Google Shape;887;p41"/>
            <p:cNvSpPr/>
            <p:nvPr/>
          </p:nvSpPr>
          <p:spPr>
            <a:xfrm>
              <a:off x="6709930" y="2855641"/>
              <a:ext cx="56476" cy="429830"/>
            </a:xfrm>
            <a:custGeom>
              <a:avLst/>
              <a:gdLst/>
              <a:ahLst/>
              <a:cxnLst/>
              <a:rect l="l" t="t" r="r" b="b"/>
              <a:pathLst>
                <a:path w="1524" h="11599" extrusionOk="0">
                  <a:moveTo>
                    <a:pt x="926" y="0"/>
                  </a:moveTo>
                  <a:cubicBezTo>
                    <a:pt x="768" y="0"/>
                    <a:pt x="621" y="89"/>
                    <a:pt x="592" y="295"/>
                  </a:cubicBezTo>
                  <a:cubicBezTo>
                    <a:pt x="1" y="3918"/>
                    <a:pt x="38" y="7615"/>
                    <a:pt x="666" y="11275"/>
                  </a:cubicBezTo>
                  <a:cubicBezTo>
                    <a:pt x="711" y="11502"/>
                    <a:pt x="868" y="11599"/>
                    <a:pt x="1032" y="11599"/>
                  </a:cubicBezTo>
                  <a:cubicBezTo>
                    <a:pt x="1270" y="11599"/>
                    <a:pt x="1523" y="11396"/>
                    <a:pt x="1479" y="11090"/>
                  </a:cubicBezTo>
                  <a:cubicBezTo>
                    <a:pt x="814" y="7578"/>
                    <a:pt x="814" y="4029"/>
                    <a:pt x="1368" y="517"/>
                  </a:cubicBezTo>
                  <a:cubicBezTo>
                    <a:pt x="1435" y="205"/>
                    <a:pt x="1166" y="0"/>
                    <a:pt x="92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8" name="Google Shape;888;p41"/>
            <p:cNvSpPr/>
            <p:nvPr/>
          </p:nvSpPr>
          <p:spPr>
            <a:xfrm>
              <a:off x="6657864" y="2522267"/>
              <a:ext cx="206781" cy="592957"/>
            </a:xfrm>
            <a:custGeom>
              <a:avLst/>
              <a:gdLst/>
              <a:ahLst/>
              <a:cxnLst/>
              <a:rect l="l" t="t" r="r" b="b"/>
              <a:pathLst>
                <a:path w="5580" h="16001" extrusionOk="0">
                  <a:moveTo>
                    <a:pt x="5007" y="0"/>
                  </a:moveTo>
                  <a:cubicBezTo>
                    <a:pt x="4915" y="0"/>
                    <a:pt x="4819" y="36"/>
                    <a:pt x="4733" y="122"/>
                  </a:cubicBezTo>
                  <a:cubicBezTo>
                    <a:pt x="555" y="4152"/>
                    <a:pt x="1" y="10141"/>
                    <a:pt x="112" y="15613"/>
                  </a:cubicBezTo>
                  <a:cubicBezTo>
                    <a:pt x="112" y="15872"/>
                    <a:pt x="315" y="16001"/>
                    <a:pt x="518" y="16001"/>
                  </a:cubicBezTo>
                  <a:cubicBezTo>
                    <a:pt x="722" y="16001"/>
                    <a:pt x="925" y="15872"/>
                    <a:pt x="925" y="15613"/>
                  </a:cubicBezTo>
                  <a:cubicBezTo>
                    <a:pt x="814" y="10326"/>
                    <a:pt x="1295" y="4558"/>
                    <a:pt x="5324" y="677"/>
                  </a:cubicBezTo>
                  <a:cubicBezTo>
                    <a:pt x="5580" y="393"/>
                    <a:pt x="5312" y="0"/>
                    <a:pt x="500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9" name="Google Shape;889;p41"/>
            <p:cNvSpPr/>
            <p:nvPr/>
          </p:nvSpPr>
          <p:spPr>
            <a:xfrm>
              <a:off x="6659235" y="3149474"/>
              <a:ext cx="64443" cy="244580"/>
            </a:xfrm>
            <a:custGeom>
              <a:avLst/>
              <a:gdLst/>
              <a:ahLst/>
              <a:cxnLst/>
              <a:rect l="l" t="t" r="r" b="b"/>
              <a:pathLst>
                <a:path w="1739" h="6600" extrusionOk="0">
                  <a:moveTo>
                    <a:pt x="481" y="0"/>
                  </a:moveTo>
                  <a:cubicBezTo>
                    <a:pt x="278" y="0"/>
                    <a:pt x="75" y="130"/>
                    <a:pt x="75" y="388"/>
                  </a:cubicBezTo>
                  <a:cubicBezTo>
                    <a:pt x="1" y="2533"/>
                    <a:pt x="333" y="4603"/>
                    <a:pt x="999" y="6599"/>
                  </a:cubicBezTo>
                  <a:cubicBezTo>
                    <a:pt x="1221" y="6489"/>
                    <a:pt x="1442" y="6415"/>
                    <a:pt x="1738" y="6267"/>
                  </a:cubicBezTo>
                  <a:cubicBezTo>
                    <a:pt x="1110" y="4381"/>
                    <a:pt x="851" y="2422"/>
                    <a:pt x="888" y="388"/>
                  </a:cubicBezTo>
                  <a:cubicBezTo>
                    <a:pt x="888" y="130"/>
                    <a:pt x="685" y="0"/>
                    <a:pt x="48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0" name="Google Shape;890;p41"/>
            <p:cNvSpPr/>
            <p:nvPr/>
          </p:nvSpPr>
          <p:spPr>
            <a:xfrm>
              <a:off x="6623325" y="3358815"/>
              <a:ext cx="40059" cy="73596"/>
            </a:xfrm>
            <a:custGeom>
              <a:avLst/>
              <a:gdLst/>
              <a:ahLst/>
              <a:cxnLst/>
              <a:rect l="l" t="t" r="r" b="b"/>
              <a:pathLst>
                <a:path w="1081" h="1986" extrusionOk="0">
                  <a:moveTo>
                    <a:pt x="519" y="1"/>
                  </a:moveTo>
                  <a:cubicBezTo>
                    <a:pt x="274" y="1"/>
                    <a:pt x="0" y="212"/>
                    <a:pt x="45" y="507"/>
                  </a:cubicBezTo>
                  <a:cubicBezTo>
                    <a:pt x="119" y="1024"/>
                    <a:pt x="193" y="1505"/>
                    <a:pt x="341" y="1986"/>
                  </a:cubicBezTo>
                  <a:cubicBezTo>
                    <a:pt x="526" y="1801"/>
                    <a:pt x="748" y="1616"/>
                    <a:pt x="1081" y="1431"/>
                  </a:cubicBezTo>
                  <a:cubicBezTo>
                    <a:pt x="970" y="1061"/>
                    <a:pt x="896" y="692"/>
                    <a:pt x="859" y="285"/>
                  </a:cubicBezTo>
                  <a:cubicBezTo>
                    <a:pt x="816" y="85"/>
                    <a:pt x="673" y="1"/>
                    <a:pt x="51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1" name="Google Shape;891;p41"/>
            <p:cNvSpPr/>
            <p:nvPr/>
          </p:nvSpPr>
          <p:spPr>
            <a:xfrm>
              <a:off x="6581153" y="2810801"/>
              <a:ext cx="78747" cy="492087"/>
            </a:xfrm>
            <a:custGeom>
              <a:avLst/>
              <a:gdLst/>
              <a:ahLst/>
              <a:cxnLst/>
              <a:rect l="l" t="t" r="r" b="b"/>
              <a:pathLst>
                <a:path w="2125" h="13279" extrusionOk="0">
                  <a:moveTo>
                    <a:pt x="1605" y="0"/>
                  </a:moveTo>
                  <a:cubicBezTo>
                    <a:pt x="1448" y="0"/>
                    <a:pt x="1300" y="85"/>
                    <a:pt x="1257" y="285"/>
                  </a:cubicBezTo>
                  <a:cubicBezTo>
                    <a:pt x="148" y="4462"/>
                    <a:pt x="0" y="8751"/>
                    <a:pt x="740" y="12966"/>
                  </a:cubicBezTo>
                  <a:cubicBezTo>
                    <a:pt x="769" y="13187"/>
                    <a:pt x="916" y="13279"/>
                    <a:pt x="1075" y="13279"/>
                  </a:cubicBezTo>
                  <a:cubicBezTo>
                    <a:pt x="1315" y="13279"/>
                    <a:pt x="1583" y="13070"/>
                    <a:pt x="1516" y="12781"/>
                  </a:cubicBezTo>
                  <a:cubicBezTo>
                    <a:pt x="777" y="8714"/>
                    <a:pt x="925" y="4536"/>
                    <a:pt x="2034" y="507"/>
                  </a:cubicBezTo>
                  <a:cubicBezTo>
                    <a:pt x="2124" y="212"/>
                    <a:pt x="1854" y="0"/>
                    <a:pt x="160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2" name="Google Shape;892;p41"/>
            <p:cNvSpPr/>
            <p:nvPr/>
          </p:nvSpPr>
          <p:spPr>
            <a:xfrm>
              <a:off x="6639446" y="2565625"/>
              <a:ext cx="110468" cy="201222"/>
            </a:xfrm>
            <a:custGeom>
              <a:avLst/>
              <a:gdLst/>
              <a:ahLst/>
              <a:cxnLst/>
              <a:rect l="l" t="t" r="r" b="b"/>
              <a:pathLst>
                <a:path w="2981" h="5430" extrusionOk="0">
                  <a:moveTo>
                    <a:pt x="2412" y="1"/>
                  </a:moveTo>
                  <a:cubicBezTo>
                    <a:pt x="2288" y="1"/>
                    <a:pt x="2167" y="61"/>
                    <a:pt x="2087" y="209"/>
                  </a:cubicBezTo>
                  <a:cubicBezTo>
                    <a:pt x="1200" y="1688"/>
                    <a:pt x="498" y="3241"/>
                    <a:pt x="91" y="4904"/>
                  </a:cubicBezTo>
                  <a:cubicBezTo>
                    <a:pt x="0" y="5223"/>
                    <a:pt x="259" y="5429"/>
                    <a:pt x="506" y="5429"/>
                  </a:cubicBezTo>
                  <a:cubicBezTo>
                    <a:pt x="660" y="5429"/>
                    <a:pt x="810" y="5348"/>
                    <a:pt x="867" y="5163"/>
                  </a:cubicBezTo>
                  <a:cubicBezTo>
                    <a:pt x="1274" y="3536"/>
                    <a:pt x="1940" y="2058"/>
                    <a:pt x="2827" y="616"/>
                  </a:cubicBezTo>
                  <a:cubicBezTo>
                    <a:pt x="2980" y="308"/>
                    <a:pt x="2691" y="1"/>
                    <a:pt x="241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3" name="Google Shape;893;p41"/>
            <p:cNvSpPr/>
            <p:nvPr/>
          </p:nvSpPr>
          <p:spPr>
            <a:xfrm>
              <a:off x="6527715" y="2610058"/>
              <a:ext cx="134074" cy="431201"/>
            </a:xfrm>
            <a:custGeom>
              <a:avLst/>
              <a:gdLst/>
              <a:ahLst/>
              <a:cxnLst/>
              <a:rect l="l" t="t" r="r" b="b"/>
              <a:pathLst>
                <a:path w="3618" h="11636" extrusionOk="0">
                  <a:moveTo>
                    <a:pt x="3061" y="0"/>
                  </a:moveTo>
                  <a:cubicBezTo>
                    <a:pt x="2938" y="0"/>
                    <a:pt x="2816" y="56"/>
                    <a:pt x="2736" y="193"/>
                  </a:cubicBezTo>
                  <a:cubicBezTo>
                    <a:pt x="888" y="3594"/>
                    <a:pt x="0" y="7402"/>
                    <a:pt x="222" y="11247"/>
                  </a:cubicBezTo>
                  <a:cubicBezTo>
                    <a:pt x="259" y="11506"/>
                    <a:pt x="481" y="11636"/>
                    <a:pt x="689" y="11636"/>
                  </a:cubicBezTo>
                  <a:cubicBezTo>
                    <a:pt x="897" y="11636"/>
                    <a:pt x="1091" y="11506"/>
                    <a:pt x="1073" y="11247"/>
                  </a:cubicBezTo>
                  <a:cubicBezTo>
                    <a:pt x="851" y="7550"/>
                    <a:pt x="1627" y="3853"/>
                    <a:pt x="3439" y="563"/>
                  </a:cubicBezTo>
                  <a:cubicBezTo>
                    <a:pt x="3618" y="282"/>
                    <a:pt x="3337" y="0"/>
                    <a:pt x="306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4" name="Google Shape;894;p41"/>
            <p:cNvSpPr/>
            <p:nvPr/>
          </p:nvSpPr>
          <p:spPr>
            <a:xfrm>
              <a:off x="6524973" y="3100150"/>
              <a:ext cx="84973" cy="403519"/>
            </a:xfrm>
            <a:custGeom>
              <a:avLst/>
              <a:gdLst/>
              <a:ahLst/>
              <a:cxnLst/>
              <a:rect l="l" t="t" r="r" b="b"/>
              <a:pathLst>
                <a:path w="2293" h="10889" extrusionOk="0">
                  <a:moveTo>
                    <a:pt x="513" y="0"/>
                  </a:moveTo>
                  <a:cubicBezTo>
                    <a:pt x="306" y="0"/>
                    <a:pt x="93" y="130"/>
                    <a:pt x="74" y="388"/>
                  </a:cubicBezTo>
                  <a:cubicBezTo>
                    <a:pt x="0" y="3938"/>
                    <a:pt x="555" y="7487"/>
                    <a:pt x="1775" y="10888"/>
                  </a:cubicBezTo>
                  <a:cubicBezTo>
                    <a:pt x="1960" y="10444"/>
                    <a:pt x="2145" y="10149"/>
                    <a:pt x="2293" y="9853"/>
                  </a:cubicBezTo>
                  <a:cubicBezTo>
                    <a:pt x="1294" y="6821"/>
                    <a:pt x="814" y="3605"/>
                    <a:pt x="925" y="388"/>
                  </a:cubicBezTo>
                  <a:cubicBezTo>
                    <a:pt x="925" y="130"/>
                    <a:pt x="721" y="0"/>
                    <a:pt x="51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5" name="Google Shape;895;p41"/>
            <p:cNvSpPr/>
            <p:nvPr/>
          </p:nvSpPr>
          <p:spPr>
            <a:xfrm>
              <a:off x="6451005" y="2793680"/>
              <a:ext cx="119214" cy="789436"/>
            </a:xfrm>
            <a:custGeom>
              <a:avLst/>
              <a:gdLst/>
              <a:ahLst/>
              <a:cxnLst/>
              <a:rect l="l" t="t" r="r" b="b"/>
              <a:pathLst>
                <a:path w="3217" h="21303" extrusionOk="0">
                  <a:moveTo>
                    <a:pt x="1482" y="0"/>
                  </a:moveTo>
                  <a:cubicBezTo>
                    <a:pt x="1330" y="0"/>
                    <a:pt x="1189" y="81"/>
                    <a:pt x="1146" y="266"/>
                  </a:cubicBezTo>
                  <a:cubicBezTo>
                    <a:pt x="0" y="7254"/>
                    <a:pt x="518" y="14389"/>
                    <a:pt x="2662" y="21118"/>
                  </a:cubicBezTo>
                  <a:cubicBezTo>
                    <a:pt x="2662" y="21192"/>
                    <a:pt x="2736" y="21265"/>
                    <a:pt x="2773" y="21302"/>
                  </a:cubicBezTo>
                  <a:cubicBezTo>
                    <a:pt x="2958" y="20933"/>
                    <a:pt x="3106" y="20637"/>
                    <a:pt x="3217" y="20267"/>
                  </a:cubicBezTo>
                  <a:cubicBezTo>
                    <a:pt x="1294" y="13871"/>
                    <a:pt x="813" y="7069"/>
                    <a:pt x="1923" y="525"/>
                  </a:cubicBezTo>
                  <a:cubicBezTo>
                    <a:pt x="1991" y="207"/>
                    <a:pt x="1723" y="0"/>
                    <a:pt x="148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6" name="Google Shape;896;p41"/>
            <p:cNvSpPr/>
            <p:nvPr/>
          </p:nvSpPr>
          <p:spPr>
            <a:xfrm>
              <a:off x="6397567" y="2898406"/>
              <a:ext cx="86974" cy="555492"/>
            </a:xfrm>
            <a:custGeom>
              <a:avLst/>
              <a:gdLst/>
              <a:ahLst/>
              <a:cxnLst/>
              <a:rect l="l" t="t" r="r" b="b"/>
              <a:pathLst>
                <a:path w="2347" h="14990" extrusionOk="0">
                  <a:moveTo>
                    <a:pt x="911" y="0"/>
                  </a:moveTo>
                  <a:cubicBezTo>
                    <a:pt x="703" y="0"/>
                    <a:pt x="481" y="120"/>
                    <a:pt x="444" y="361"/>
                  </a:cubicBezTo>
                  <a:cubicBezTo>
                    <a:pt x="0" y="5167"/>
                    <a:pt x="370" y="9973"/>
                    <a:pt x="1442" y="14705"/>
                  </a:cubicBezTo>
                  <a:cubicBezTo>
                    <a:pt x="1499" y="14906"/>
                    <a:pt x="1656" y="14990"/>
                    <a:pt x="1818" y="14990"/>
                  </a:cubicBezTo>
                  <a:cubicBezTo>
                    <a:pt x="2075" y="14990"/>
                    <a:pt x="2346" y="14778"/>
                    <a:pt x="2255" y="14484"/>
                  </a:cubicBezTo>
                  <a:cubicBezTo>
                    <a:pt x="1220" y="9862"/>
                    <a:pt x="888" y="5093"/>
                    <a:pt x="1294" y="361"/>
                  </a:cubicBezTo>
                  <a:cubicBezTo>
                    <a:pt x="1313" y="120"/>
                    <a:pt x="1119" y="0"/>
                    <a:pt x="91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7" name="Google Shape;897;p41"/>
            <p:cNvSpPr/>
            <p:nvPr/>
          </p:nvSpPr>
          <p:spPr>
            <a:xfrm>
              <a:off x="6361250" y="3235782"/>
              <a:ext cx="43876" cy="116842"/>
            </a:xfrm>
            <a:custGeom>
              <a:avLst/>
              <a:gdLst/>
              <a:ahLst/>
              <a:cxnLst/>
              <a:rect l="l" t="t" r="r" b="b"/>
              <a:pathLst>
                <a:path w="1184" h="3153" extrusionOk="0">
                  <a:moveTo>
                    <a:pt x="384" y="0"/>
                  </a:moveTo>
                  <a:cubicBezTo>
                    <a:pt x="185" y="0"/>
                    <a:pt x="0" y="130"/>
                    <a:pt x="19" y="389"/>
                  </a:cubicBezTo>
                  <a:cubicBezTo>
                    <a:pt x="93" y="1165"/>
                    <a:pt x="241" y="1978"/>
                    <a:pt x="352" y="2792"/>
                  </a:cubicBezTo>
                  <a:cubicBezTo>
                    <a:pt x="389" y="3032"/>
                    <a:pt x="601" y="3152"/>
                    <a:pt x="800" y="3152"/>
                  </a:cubicBezTo>
                  <a:cubicBezTo>
                    <a:pt x="999" y="3152"/>
                    <a:pt x="1184" y="3032"/>
                    <a:pt x="1165" y="2792"/>
                  </a:cubicBezTo>
                  <a:cubicBezTo>
                    <a:pt x="1017" y="1941"/>
                    <a:pt x="943" y="1165"/>
                    <a:pt x="832" y="389"/>
                  </a:cubicBezTo>
                  <a:cubicBezTo>
                    <a:pt x="795" y="130"/>
                    <a:pt x="583" y="0"/>
                    <a:pt x="38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8" name="Google Shape;898;p41"/>
            <p:cNvSpPr/>
            <p:nvPr/>
          </p:nvSpPr>
          <p:spPr>
            <a:xfrm>
              <a:off x="6349614" y="2966889"/>
              <a:ext cx="36983" cy="226977"/>
            </a:xfrm>
            <a:custGeom>
              <a:avLst/>
              <a:gdLst/>
              <a:ahLst/>
              <a:cxnLst/>
              <a:rect l="l" t="t" r="r" b="b"/>
              <a:pathLst>
                <a:path w="998" h="6125" extrusionOk="0">
                  <a:moveTo>
                    <a:pt x="546" y="1"/>
                  </a:moveTo>
                  <a:cubicBezTo>
                    <a:pt x="342" y="1"/>
                    <a:pt x="130" y="121"/>
                    <a:pt x="111" y="361"/>
                  </a:cubicBezTo>
                  <a:cubicBezTo>
                    <a:pt x="0" y="2173"/>
                    <a:pt x="0" y="3984"/>
                    <a:pt x="148" y="5722"/>
                  </a:cubicBezTo>
                  <a:cubicBezTo>
                    <a:pt x="167" y="5985"/>
                    <a:pt x="396" y="6124"/>
                    <a:pt x="607" y="6124"/>
                  </a:cubicBezTo>
                  <a:cubicBezTo>
                    <a:pt x="811" y="6124"/>
                    <a:pt x="998" y="5995"/>
                    <a:pt x="961" y="5722"/>
                  </a:cubicBezTo>
                  <a:cubicBezTo>
                    <a:pt x="851" y="3947"/>
                    <a:pt x="851" y="2173"/>
                    <a:pt x="925" y="361"/>
                  </a:cubicBezTo>
                  <a:cubicBezTo>
                    <a:pt x="943" y="121"/>
                    <a:pt x="749" y="1"/>
                    <a:pt x="54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9" name="Google Shape;899;p41"/>
            <p:cNvSpPr/>
            <p:nvPr/>
          </p:nvSpPr>
          <p:spPr>
            <a:xfrm>
              <a:off x="7322279" y="3100743"/>
              <a:ext cx="60404" cy="13897"/>
            </a:xfrm>
            <a:custGeom>
              <a:avLst/>
              <a:gdLst/>
              <a:ahLst/>
              <a:cxnLst/>
              <a:rect l="l" t="t" r="r" b="b"/>
              <a:pathLst>
                <a:path w="1630" h="375" extrusionOk="0">
                  <a:moveTo>
                    <a:pt x="648" y="1"/>
                  </a:moveTo>
                  <a:cubicBezTo>
                    <a:pt x="223" y="1"/>
                    <a:pt x="1" y="375"/>
                    <a:pt x="326" y="375"/>
                  </a:cubicBezTo>
                  <a:cubicBezTo>
                    <a:pt x="341" y="375"/>
                    <a:pt x="356" y="374"/>
                    <a:pt x="372" y="372"/>
                  </a:cubicBezTo>
                  <a:cubicBezTo>
                    <a:pt x="890" y="262"/>
                    <a:pt x="1629" y="40"/>
                    <a:pt x="705" y="3"/>
                  </a:cubicBezTo>
                  <a:cubicBezTo>
                    <a:pt x="686" y="1"/>
                    <a:pt x="667" y="1"/>
                    <a:pt x="64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00" name="Google Shape;900;p41"/>
          <p:cNvGrpSpPr/>
          <p:nvPr/>
        </p:nvGrpSpPr>
        <p:grpSpPr>
          <a:xfrm rot="-2700000">
            <a:off x="9869053" y="2240593"/>
            <a:ext cx="1044953" cy="2125092"/>
            <a:chOff x="5165618" y="230290"/>
            <a:chExt cx="554614" cy="1127903"/>
          </a:xfrm>
        </p:grpSpPr>
        <p:sp>
          <p:nvSpPr>
            <p:cNvPr id="901" name="Google Shape;901;p41"/>
            <p:cNvSpPr/>
            <p:nvPr/>
          </p:nvSpPr>
          <p:spPr>
            <a:xfrm>
              <a:off x="5165618" y="230290"/>
              <a:ext cx="554614" cy="1127903"/>
            </a:xfrm>
            <a:custGeom>
              <a:avLst/>
              <a:gdLst/>
              <a:ahLst/>
              <a:cxnLst/>
              <a:rect l="l" t="t" r="r" b="b"/>
              <a:pathLst>
                <a:path w="32905" h="66918" extrusionOk="0">
                  <a:moveTo>
                    <a:pt x="13078" y="3914"/>
                  </a:moveTo>
                  <a:lnTo>
                    <a:pt x="13078" y="3914"/>
                  </a:lnTo>
                  <a:cubicBezTo>
                    <a:pt x="13073" y="3916"/>
                    <a:pt x="13067" y="3917"/>
                    <a:pt x="13062" y="3918"/>
                  </a:cubicBezTo>
                  <a:lnTo>
                    <a:pt x="13062" y="3918"/>
                  </a:lnTo>
                  <a:cubicBezTo>
                    <a:pt x="13067" y="3917"/>
                    <a:pt x="13073" y="3915"/>
                    <a:pt x="13078" y="3914"/>
                  </a:cubicBezTo>
                  <a:close/>
                  <a:moveTo>
                    <a:pt x="13033" y="3926"/>
                  </a:moveTo>
                  <a:lnTo>
                    <a:pt x="13033" y="3926"/>
                  </a:lnTo>
                  <a:cubicBezTo>
                    <a:pt x="12154" y="4257"/>
                    <a:pt x="11420" y="4624"/>
                    <a:pt x="10796" y="5028"/>
                  </a:cubicBezTo>
                  <a:cubicBezTo>
                    <a:pt x="10130" y="5398"/>
                    <a:pt x="9687" y="5804"/>
                    <a:pt x="9243" y="6174"/>
                  </a:cubicBezTo>
                  <a:cubicBezTo>
                    <a:pt x="8873" y="6544"/>
                    <a:pt x="8615" y="6840"/>
                    <a:pt x="8430" y="7061"/>
                  </a:cubicBezTo>
                  <a:cubicBezTo>
                    <a:pt x="8245" y="7283"/>
                    <a:pt x="8134" y="7394"/>
                    <a:pt x="8134" y="7394"/>
                  </a:cubicBezTo>
                  <a:cubicBezTo>
                    <a:pt x="8134" y="7394"/>
                    <a:pt x="8282" y="7283"/>
                    <a:pt x="8504" y="7172"/>
                  </a:cubicBezTo>
                  <a:cubicBezTo>
                    <a:pt x="8762" y="7024"/>
                    <a:pt x="9132" y="6840"/>
                    <a:pt x="9576" y="6618"/>
                  </a:cubicBezTo>
                  <a:cubicBezTo>
                    <a:pt x="10500" y="6174"/>
                    <a:pt x="11794" y="5694"/>
                    <a:pt x="13421" y="5435"/>
                  </a:cubicBezTo>
                  <a:cubicBezTo>
                    <a:pt x="13980" y="5355"/>
                    <a:pt x="14598" y="5294"/>
                    <a:pt x="15245" y="5294"/>
                  </a:cubicBezTo>
                  <a:cubicBezTo>
                    <a:pt x="15495" y="5294"/>
                    <a:pt x="15751" y="5303"/>
                    <a:pt x="16009" y="5324"/>
                  </a:cubicBezTo>
                  <a:lnTo>
                    <a:pt x="16267" y="5324"/>
                  </a:lnTo>
                  <a:cubicBezTo>
                    <a:pt x="16415" y="5324"/>
                    <a:pt x="16526" y="5361"/>
                    <a:pt x="16637" y="5361"/>
                  </a:cubicBezTo>
                  <a:cubicBezTo>
                    <a:pt x="16896" y="5398"/>
                    <a:pt x="17155" y="5398"/>
                    <a:pt x="17451" y="5435"/>
                  </a:cubicBezTo>
                  <a:cubicBezTo>
                    <a:pt x="17672" y="5509"/>
                    <a:pt x="17894" y="5546"/>
                    <a:pt x="18079" y="5583"/>
                  </a:cubicBezTo>
                  <a:lnTo>
                    <a:pt x="18412" y="5694"/>
                  </a:lnTo>
                  <a:cubicBezTo>
                    <a:pt x="18486" y="5731"/>
                    <a:pt x="18634" y="5767"/>
                    <a:pt x="18782" y="5767"/>
                  </a:cubicBezTo>
                  <a:cubicBezTo>
                    <a:pt x="19743" y="5989"/>
                    <a:pt x="20630" y="6470"/>
                    <a:pt x="21517" y="6988"/>
                  </a:cubicBezTo>
                  <a:cubicBezTo>
                    <a:pt x="22368" y="7468"/>
                    <a:pt x="23218" y="8134"/>
                    <a:pt x="23883" y="8873"/>
                  </a:cubicBezTo>
                  <a:cubicBezTo>
                    <a:pt x="24660" y="9612"/>
                    <a:pt x="25251" y="10426"/>
                    <a:pt x="25732" y="11313"/>
                  </a:cubicBezTo>
                  <a:cubicBezTo>
                    <a:pt x="26213" y="12200"/>
                    <a:pt x="26656" y="13125"/>
                    <a:pt x="26915" y="14086"/>
                  </a:cubicBezTo>
                  <a:cubicBezTo>
                    <a:pt x="26989" y="14308"/>
                    <a:pt x="27063" y="14567"/>
                    <a:pt x="27100" y="14788"/>
                  </a:cubicBezTo>
                  <a:lnTo>
                    <a:pt x="27211" y="15491"/>
                  </a:lnTo>
                  <a:cubicBezTo>
                    <a:pt x="27285" y="15934"/>
                    <a:pt x="27359" y="16415"/>
                    <a:pt x="27359" y="16859"/>
                  </a:cubicBezTo>
                  <a:cubicBezTo>
                    <a:pt x="27433" y="17783"/>
                    <a:pt x="27359" y="18670"/>
                    <a:pt x="27211" y="19447"/>
                  </a:cubicBezTo>
                  <a:cubicBezTo>
                    <a:pt x="26989" y="21073"/>
                    <a:pt x="26434" y="22404"/>
                    <a:pt x="26028" y="23292"/>
                  </a:cubicBezTo>
                  <a:cubicBezTo>
                    <a:pt x="25806" y="23735"/>
                    <a:pt x="25621" y="24068"/>
                    <a:pt x="25473" y="24290"/>
                  </a:cubicBezTo>
                  <a:cubicBezTo>
                    <a:pt x="25325" y="24549"/>
                    <a:pt x="25251" y="24660"/>
                    <a:pt x="25251" y="24660"/>
                  </a:cubicBezTo>
                  <a:cubicBezTo>
                    <a:pt x="25251" y="24660"/>
                    <a:pt x="25325" y="24586"/>
                    <a:pt x="25547" y="24401"/>
                  </a:cubicBezTo>
                  <a:cubicBezTo>
                    <a:pt x="25806" y="24216"/>
                    <a:pt x="26065" y="23920"/>
                    <a:pt x="26434" y="23587"/>
                  </a:cubicBezTo>
                  <a:cubicBezTo>
                    <a:pt x="26804" y="23218"/>
                    <a:pt x="27211" y="22700"/>
                    <a:pt x="27581" y="22035"/>
                  </a:cubicBezTo>
                  <a:cubicBezTo>
                    <a:pt x="28024" y="21443"/>
                    <a:pt x="28394" y="20667"/>
                    <a:pt x="28690" y="19779"/>
                  </a:cubicBezTo>
                  <a:cubicBezTo>
                    <a:pt x="28690" y="19742"/>
                    <a:pt x="28690" y="19742"/>
                    <a:pt x="28764" y="19668"/>
                  </a:cubicBezTo>
                  <a:lnTo>
                    <a:pt x="28764" y="19668"/>
                  </a:lnTo>
                  <a:cubicBezTo>
                    <a:pt x="27359" y="25288"/>
                    <a:pt x="22331" y="29355"/>
                    <a:pt x="16415" y="29355"/>
                  </a:cubicBezTo>
                  <a:cubicBezTo>
                    <a:pt x="9317" y="29355"/>
                    <a:pt x="3476" y="23587"/>
                    <a:pt x="3476" y="16415"/>
                  </a:cubicBezTo>
                  <a:cubicBezTo>
                    <a:pt x="3476" y="10448"/>
                    <a:pt x="7499" y="5424"/>
                    <a:pt x="13033" y="3926"/>
                  </a:cubicBezTo>
                  <a:close/>
                  <a:moveTo>
                    <a:pt x="16518" y="660"/>
                  </a:moveTo>
                  <a:cubicBezTo>
                    <a:pt x="16934" y="660"/>
                    <a:pt x="17344" y="674"/>
                    <a:pt x="17746" y="702"/>
                  </a:cubicBezTo>
                  <a:cubicBezTo>
                    <a:pt x="19928" y="887"/>
                    <a:pt x="21961" y="1516"/>
                    <a:pt x="23699" y="2440"/>
                  </a:cubicBezTo>
                  <a:cubicBezTo>
                    <a:pt x="25473" y="3364"/>
                    <a:pt x="26915" y="4584"/>
                    <a:pt x="28061" y="5878"/>
                  </a:cubicBezTo>
                  <a:cubicBezTo>
                    <a:pt x="29207" y="7172"/>
                    <a:pt x="30058" y="8503"/>
                    <a:pt x="30538" y="9797"/>
                  </a:cubicBezTo>
                  <a:cubicBezTo>
                    <a:pt x="30501" y="10056"/>
                    <a:pt x="30575" y="10204"/>
                    <a:pt x="30649" y="10352"/>
                  </a:cubicBezTo>
                  <a:cubicBezTo>
                    <a:pt x="30686" y="10500"/>
                    <a:pt x="30760" y="10685"/>
                    <a:pt x="30834" y="10795"/>
                  </a:cubicBezTo>
                  <a:cubicBezTo>
                    <a:pt x="30908" y="11128"/>
                    <a:pt x="31019" y="11424"/>
                    <a:pt x="31167" y="11683"/>
                  </a:cubicBezTo>
                  <a:cubicBezTo>
                    <a:pt x="31278" y="12237"/>
                    <a:pt x="31425" y="12792"/>
                    <a:pt x="31536" y="13310"/>
                  </a:cubicBezTo>
                  <a:cubicBezTo>
                    <a:pt x="31573" y="13827"/>
                    <a:pt x="31684" y="14234"/>
                    <a:pt x="31721" y="14603"/>
                  </a:cubicBezTo>
                  <a:cubicBezTo>
                    <a:pt x="31758" y="14973"/>
                    <a:pt x="31758" y="15306"/>
                    <a:pt x="31758" y="15565"/>
                  </a:cubicBezTo>
                  <a:lnTo>
                    <a:pt x="31758" y="16415"/>
                  </a:lnTo>
                  <a:cubicBezTo>
                    <a:pt x="31758" y="16415"/>
                    <a:pt x="31758" y="16119"/>
                    <a:pt x="31721" y="15565"/>
                  </a:cubicBezTo>
                  <a:cubicBezTo>
                    <a:pt x="31647" y="15306"/>
                    <a:pt x="31647" y="14973"/>
                    <a:pt x="31610" y="14603"/>
                  </a:cubicBezTo>
                  <a:cubicBezTo>
                    <a:pt x="31573" y="14234"/>
                    <a:pt x="31462" y="13753"/>
                    <a:pt x="31389" y="13310"/>
                  </a:cubicBezTo>
                  <a:cubicBezTo>
                    <a:pt x="31241" y="12829"/>
                    <a:pt x="31093" y="12274"/>
                    <a:pt x="30908" y="11720"/>
                  </a:cubicBezTo>
                  <a:cubicBezTo>
                    <a:pt x="30834" y="11461"/>
                    <a:pt x="30686" y="11165"/>
                    <a:pt x="30612" y="10869"/>
                  </a:cubicBezTo>
                  <a:cubicBezTo>
                    <a:pt x="30538" y="10722"/>
                    <a:pt x="30501" y="10537"/>
                    <a:pt x="30427" y="10389"/>
                  </a:cubicBezTo>
                  <a:cubicBezTo>
                    <a:pt x="30316" y="10278"/>
                    <a:pt x="30279" y="10130"/>
                    <a:pt x="30205" y="9945"/>
                  </a:cubicBezTo>
                  <a:cubicBezTo>
                    <a:pt x="29651" y="8688"/>
                    <a:pt x="28764" y="7431"/>
                    <a:pt x="27581" y="6211"/>
                  </a:cubicBezTo>
                  <a:cubicBezTo>
                    <a:pt x="26508" y="4991"/>
                    <a:pt x="24993" y="3845"/>
                    <a:pt x="23366" y="2958"/>
                  </a:cubicBezTo>
                  <a:cubicBezTo>
                    <a:pt x="21628" y="2070"/>
                    <a:pt x="19706" y="1516"/>
                    <a:pt x="17635" y="1368"/>
                  </a:cubicBezTo>
                  <a:cubicBezTo>
                    <a:pt x="17326" y="1352"/>
                    <a:pt x="17016" y="1343"/>
                    <a:pt x="16706" y="1343"/>
                  </a:cubicBezTo>
                  <a:cubicBezTo>
                    <a:pt x="14901" y="1343"/>
                    <a:pt x="13085" y="1624"/>
                    <a:pt x="11350" y="2255"/>
                  </a:cubicBezTo>
                  <a:cubicBezTo>
                    <a:pt x="9317" y="2995"/>
                    <a:pt x="7395" y="4215"/>
                    <a:pt x="5842" y="5767"/>
                  </a:cubicBezTo>
                  <a:cubicBezTo>
                    <a:pt x="4252" y="7357"/>
                    <a:pt x="3069" y="9243"/>
                    <a:pt x="2330" y="11276"/>
                  </a:cubicBezTo>
                  <a:cubicBezTo>
                    <a:pt x="2219" y="11535"/>
                    <a:pt x="2145" y="11794"/>
                    <a:pt x="2034" y="12052"/>
                  </a:cubicBezTo>
                  <a:lnTo>
                    <a:pt x="1849" y="12866"/>
                  </a:lnTo>
                  <a:cubicBezTo>
                    <a:pt x="1701" y="13346"/>
                    <a:pt x="1664" y="13901"/>
                    <a:pt x="1590" y="14419"/>
                  </a:cubicBezTo>
                  <a:lnTo>
                    <a:pt x="1516" y="14788"/>
                  </a:lnTo>
                  <a:cubicBezTo>
                    <a:pt x="1516" y="14936"/>
                    <a:pt x="1516" y="15047"/>
                    <a:pt x="1479" y="15195"/>
                  </a:cubicBezTo>
                  <a:cubicBezTo>
                    <a:pt x="1479" y="15491"/>
                    <a:pt x="1442" y="15750"/>
                    <a:pt x="1442" y="15971"/>
                  </a:cubicBezTo>
                  <a:lnTo>
                    <a:pt x="1442" y="16341"/>
                  </a:lnTo>
                  <a:lnTo>
                    <a:pt x="1442" y="16711"/>
                  </a:lnTo>
                  <a:cubicBezTo>
                    <a:pt x="1442" y="17007"/>
                    <a:pt x="1479" y="17228"/>
                    <a:pt x="1479" y="17524"/>
                  </a:cubicBezTo>
                  <a:cubicBezTo>
                    <a:pt x="1627" y="19595"/>
                    <a:pt x="2219" y="21517"/>
                    <a:pt x="3069" y="23255"/>
                  </a:cubicBezTo>
                  <a:cubicBezTo>
                    <a:pt x="3919" y="24955"/>
                    <a:pt x="5028" y="26397"/>
                    <a:pt x="6285" y="27506"/>
                  </a:cubicBezTo>
                  <a:cubicBezTo>
                    <a:pt x="7542" y="28615"/>
                    <a:pt x="8799" y="29466"/>
                    <a:pt x="10019" y="30094"/>
                  </a:cubicBezTo>
                  <a:cubicBezTo>
                    <a:pt x="10167" y="30168"/>
                    <a:pt x="10352" y="30205"/>
                    <a:pt x="10500" y="30316"/>
                  </a:cubicBezTo>
                  <a:cubicBezTo>
                    <a:pt x="10648" y="30353"/>
                    <a:pt x="10833" y="30464"/>
                    <a:pt x="10944" y="30501"/>
                  </a:cubicBezTo>
                  <a:cubicBezTo>
                    <a:pt x="11239" y="30575"/>
                    <a:pt x="11572" y="30723"/>
                    <a:pt x="11831" y="30834"/>
                  </a:cubicBezTo>
                  <a:cubicBezTo>
                    <a:pt x="12386" y="31018"/>
                    <a:pt x="12940" y="31129"/>
                    <a:pt x="13421" y="31277"/>
                  </a:cubicBezTo>
                  <a:cubicBezTo>
                    <a:pt x="13864" y="31388"/>
                    <a:pt x="14345" y="31425"/>
                    <a:pt x="14715" y="31499"/>
                  </a:cubicBezTo>
                  <a:cubicBezTo>
                    <a:pt x="15084" y="31610"/>
                    <a:pt x="15380" y="31573"/>
                    <a:pt x="15676" y="31610"/>
                  </a:cubicBezTo>
                  <a:cubicBezTo>
                    <a:pt x="16194" y="31647"/>
                    <a:pt x="16489" y="31647"/>
                    <a:pt x="16489" y="31647"/>
                  </a:cubicBezTo>
                  <a:lnTo>
                    <a:pt x="15676" y="31647"/>
                  </a:lnTo>
                  <a:cubicBezTo>
                    <a:pt x="15380" y="31647"/>
                    <a:pt x="15084" y="31647"/>
                    <a:pt x="14715" y="31610"/>
                  </a:cubicBezTo>
                  <a:cubicBezTo>
                    <a:pt x="14345" y="31573"/>
                    <a:pt x="13864" y="31499"/>
                    <a:pt x="13421" y="31425"/>
                  </a:cubicBezTo>
                  <a:cubicBezTo>
                    <a:pt x="12940" y="31277"/>
                    <a:pt x="12386" y="31203"/>
                    <a:pt x="11794" y="31055"/>
                  </a:cubicBezTo>
                  <a:cubicBezTo>
                    <a:pt x="11498" y="30945"/>
                    <a:pt x="11203" y="30871"/>
                    <a:pt x="10907" y="30723"/>
                  </a:cubicBezTo>
                  <a:cubicBezTo>
                    <a:pt x="10759" y="30686"/>
                    <a:pt x="10574" y="30649"/>
                    <a:pt x="10463" y="30538"/>
                  </a:cubicBezTo>
                  <a:cubicBezTo>
                    <a:pt x="10315" y="30464"/>
                    <a:pt x="10130" y="30390"/>
                    <a:pt x="9982" y="30316"/>
                  </a:cubicBezTo>
                  <a:cubicBezTo>
                    <a:pt x="8689" y="29761"/>
                    <a:pt x="7358" y="28911"/>
                    <a:pt x="6064" y="27802"/>
                  </a:cubicBezTo>
                  <a:cubicBezTo>
                    <a:pt x="4770" y="26656"/>
                    <a:pt x="3550" y="25214"/>
                    <a:pt x="2625" y="23476"/>
                  </a:cubicBezTo>
                  <a:cubicBezTo>
                    <a:pt x="1701" y="21739"/>
                    <a:pt x="1073" y="19668"/>
                    <a:pt x="888" y="17561"/>
                  </a:cubicBezTo>
                  <a:cubicBezTo>
                    <a:pt x="888" y="17265"/>
                    <a:pt x="851" y="17007"/>
                    <a:pt x="851" y="16748"/>
                  </a:cubicBezTo>
                  <a:lnTo>
                    <a:pt x="851" y="16304"/>
                  </a:lnTo>
                  <a:lnTo>
                    <a:pt x="851" y="15897"/>
                  </a:lnTo>
                  <a:cubicBezTo>
                    <a:pt x="851" y="15639"/>
                    <a:pt x="888" y="15343"/>
                    <a:pt x="888" y="15121"/>
                  </a:cubicBezTo>
                  <a:lnTo>
                    <a:pt x="888" y="14714"/>
                  </a:lnTo>
                  <a:lnTo>
                    <a:pt x="925" y="14271"/>
                  </a:lnTo>
                  <a:cubicBezTo>
                    <a:pt x="1036" y="13716"/>
                    <a:pt x="1073" y="13162"/>
                    <a:pt x="1257" y="12607"/>
                  </a:cubicBezTo>
                  <a:cubicBezTo>
                    <a:pt x="1294" y="12348"/>
                    <a:pt x="1405" y="12052"/>
                    <a:pt x="1479" y="11794"/>
                  </a:cubicBezTo>
                  <a:cubicBezTo>
                    <a:pt x="1516" y="11498"/>
                    <a:pt x="1664" y="11239"/>
                    <a:pt x="1775" y="11017"/>
                  </a:cubicBezTo>
                  <a:cubicBezTo>
                    <a:pt x="2514" y="8873"/>
                    <a:pt x="3808" y="6840"/>
                    <a:pt x="5398" y="5213"/>
                  </a:cubicBezTo>
                  <a:cubicBezTo>
                    <a:pt x="7062" y="3586"/>
                    <a:pt x="9058" y="2366"/>
                    <a:pt x="11203" y="1553"/>
                  </a:cubicBezTo>
                  <a:cubicBezTo>
                    <a:pt x="12908" y="925"/>
                    <a:pt x="14758" y="660"/>
                    <a:pt x="16518" y="660"/>
                  </a:cubicBezTo>
                  <a:close/>
                  <a:moveTo>
                    <a:pt x="14567" y="37599"/>
                  </a:moveTo>
                  <a:cubicBezTo>
                    <a:pt x="14567" y="50872"/>
                    <a:pt x="16157" y="63811"/>
                    <a:pt x="16157" y="63811"/>
                  </a:cubicBezTo>
                  <a:lnTo>
                    <a:pt x="15343" y="63738"/>
                  </a:lnTo>
                  <a:cubicBezTo>
                    <a:pt x="14419" y="62481"/>
                    <a:pt x="13975" y="37673"/>
                    <a:pt x="13975" y="37673"/>
                  </a:cubicBezTo>
                  <a:lnTo>
                    <a:pt x="14567" y="37599"/>
                  </a:lnTo>
                  <a:close/>
                  <a:moveTo>
                    <a:pt x="13495" y="34605"/>
                  </a:moveTo>
                  <a:cubicBezTo>
                    <a:pt x="13495" y="35159"/>
                    <a:pt x="13569" y="35899"/>
                    <a:pt x="13569" y="36786"/>
                  </a:cubicBezTo>
                  <a:lnTo>
                    <a:pt x="19188" y="37045"/>
                  </a:lnTo>
                  <a:lnTo>
                    <a:pt x="13606" y="37340"/>
                  </a:lnTo>
                  <a:cubicBezTo>
                    <a:pt x="13790" y="43884"/>
                    <a:pt x="14160" y="56602"/>
                    <a:pt x="14345" y="60447"/>
                  </a:cubicBezTo>
                  <a:cubicBezTo>
                    <a:pt x="14419" y="62037"/>
                    <a:pt x="14604" y="63183"/>
                    <a:pt x="14900" y="63996"/>
                  </a:cubicBezTo>
                  <a:lnTo>
                    <a:pt x="17709" y="64329"/>
                  </a:lnTo>
                  <a:lnTo>
                    <a:pt x="13643" y="64810"/>
                  </a:lnTo>
                  <a:lnTo>
                    <a:pt x="15306" y="64995"/>
                  </a:lnTo>
                  <a:cubicBezTo>
                    <a:pt x="15861" y="65993"/>
                    <a:pt x="16452" y="66141"/>
                    <a:pt x="16452" y="66141"/>
                  </a:cubicBezTo>
                  <a:lnTo>
                    <a:pt x="14715" y="66141"/>
                  </a:lnTo>
                  <a:cubicBezTo>
                    <a:pt x="13938" y="66141"/>
                    <a:pt x="13458" y="65734"/>
                    <a:pt x="13458" y="64847"/>
                  </a:cubicBezTo>
                  <a:lnTo>
                    <a:pt x="13458" y="34605"/>
                  </a:lnTo>
                  <a:close/>
                  <a:moveTo>
                    <a:pt x="16415" y="0"/>
                  </a:moveTo>
                  <a:cubicBezTo>
                    <a:pt x="7358" y="0"/>
                    <a:pt x="0" y="7357"/>
                    <a:pt x="0" y="16415"/>
                  </a:cubicBezTo>
                  <a:cubicBezTo>
                    <a:pt x="0" y="24142"/>
                    <a:pt x="5361" y="30612"/>
                    <a:pt x="12533" y="32349"/>
                  </a:cubicBezTo>
                  <a:cubicBezTo>
                    <a:pt x="12275" y="32534"/>
                    <a:pt x="12127" y="32867"/>
                    <a:pt x="12127" y="33200"/>
                  </a:cubicBezTo>
                  <a:lnTo>
                    <a:pt x="12127" y="33569"/>
                  </a:lnTo>
                  <a:cubicBezTo>
                    <a:pt x="12127" y="34013"/>
                    <a:pt x="12460" y="34383"/>
                    <a:pt x="12866" y="34531"/>
                  </a:cubicBezTo>
                  <a:lnTo>
                    <a:pt x="12866" y="65216"/>
                  </a:lnTo>
                  <a:cubicBezTo>
                    <a:pt x="12866" y="66141"/>
                    <a:pt x="13606" y="66917"/>
                    <a:pt x="14567" y="66917"/>
                  </a:cubicBezTo>
                  <a:lnTo>
                    <a:pt x="18079" y="66917"/>
                  </a:lnTo>
                  <a:cubicBezTo>
                    <a:pt x="19003" y="66917"/>
                    <a:pt x="19780" y="66178"/>
                    <a:pt x="19780" y="65216"/>
                  </a:cubicBezTo>
                  <a:lnTo>
                    <a:pt x="19780" y="34531"/>
                  </a:lnTo>
                  <a:cubicBezTo>
                    <a:pt x="20149" y="34383"/>
                    <a:pt x="20445" y="34013"/>
                    <a:pt x="20445" y="33569"/>
                  </a:cubicBezTo>
                  <a:lnTo>
                    <a:pt x="20445" y="33163"/>
                  </a:lnTo>
                  <a:cubicBezTo>
                    <a:pt x="20445" y="32867"/>
                    <a:pt x="20297" y="32571"/>
                    <a:pt x="20112" y="32386"/>
                  </a:cubicBezTo>
                  <a:cubicBezTo>
                    <a:pt x="27433" y="30723"/>
                    <a:pt x="32904" y="24216"/>
                    <a:pt x="32904" y="16415"/>
                  </a:cubicBezTo>
                  <a:cubicBezTo>
                    <a:pt x="32793" y="7394"/>
                    <a:pt x="25436" y="0"/>
                    <a:pt x="1641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2" name="Google Shape;902;p41"/>
            <p:cNvSpPr/>
            <p:nvPr/>
          </p:nvSpPr>
          <p:spPr>
            <a:xfrm>
              <a:off x="5243505" y="501975"/>
              <a:ext cx="249269" cy="205024"/>
            </a:xfrm>
            <a:custGeom>
              <a:avLst/>
              <a:gdLst/>
              <a:ahLst/>
              <a:cxnLst/>
              <a:rect l="l" t="t" r="r" b="b"/>
              <a:pathLst>
                <a:path w="14789" h="12164" extrusionOk="0">
                  <a:moveTo>
                    <a:pt x="1" y="0"/>
                  </a:moveTo>
                  <a:cubicBezTo>
                    <a:pt x="1" y="6692"/>
                    <a:pt x="5472" y="12164"/>
                    <a:pt x="12164" y="12164"/>
                  </a:cubicBezTo>
                  <a:cubicBezTo>
                    <a:pt x="13495" y="12164"/>
                    <a:pt x="14789" y="10722"/>
                    <a:pt x="12127" y="10574"/>
                  </a:cubicBezTo>
                  <a:cubicBezTo>
                    <a:pt x="9428" y="10463"/>
                    <a:pt x="6655" y="10204"/>
                    <a:pt x="3624" y="7247"/>
                  </a:cubicBezTo>
                  <a:cubicBezTo>
                    <a:pt x="519" y="4215"/>
                    <a:pt x="1" y="1"/>
                    <a:pt x="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03" name="Google Shape;903;p41"/>
          <p:cNvSpPr/>
          <p:nvPr/>
        </p:nvSpPr>
        <p:spPr>
          <a:xfrm rot="5530348">
            <a:off x="11060803" y="1769148"/>
            <a:ext cx="452532" cy="433587"/>
          </a:xfrm>
          <a:custGeom>
            <a:avLst/>
            <a:gdLst/>
            <a:ahLst/>
            <a:cxnLst/>
            <a:rect l="l" t="t" r="r" b="b"/>
            <a:pathLst>
              <a:path w="25104" h="24053" extrusionOk="0">
                <a:moveTo>
                  <a:pt x="3175" y="784"/>
                </a:moveTo>
                <a:cubicBezTo>
                  <a:pt x="4878" y="784"/>
                  <a:pt x="8042" y="2323"/>
                  <a:pt x="11351" y="5304"/>
                </a:cubicBezTo>
                <a:lnTo>
                  <a:pt x="9502" y="7153"/>
                </a:lnTo>
                <a:cubicBezTo>
                  <a:pt x="6249" y="3862"/>
                  <a:pt x="4031" y="2014"/>
                  <a:pt x="2219" y="1052"/>
                </a:cubicBezTo>
                <a:cubicBezTo>
                  <a:pt x="2441" y="873"/>
                  <a:pt x="2766" y="784"/>
                  <a:pt x="3175" y="784"/>
                </a:cubicBezTo>
                <a:close/>
                <a:moveTo>
                  <a:pt x="12557" y="6117"/>
                </a:moveTo>
                <a:cubicBezTo>
                  <a:pt x="12635" y="6117"/>
                  <a:pt x="12719" y="6154"/>
                  <a:pt x="12793" y="6228"/>
                </a:cubicBezTo>
                <a:lnTo>
                  <a:pt x="22405" y="15841"/>
                </a:lnTo>
                <a:cubicBezTo>
                  <a:pt x="22553" y="15989"/>
                  <a:pt x="22553" y="16173"/>
                  <a:pt x="22405" y="16321"/>
                </a:cubicBezTo>
                <a:lnTo>
                  <a:pt x="20630" y="18059"/>
                </a:lnTo>
                <a:cubicBezTo>
                  <a:pt x="20575" y="18133"/>
                  <a:pt x="20501" y="18170"/>
                  <a:pt x="20422" y="18170"/>
                </a:cubicBezTo>
                <a:cubicBezTo>
                  <a:pt x="20344" y="18170"/>
                  <a:pt x="20261" y="18133"/>
                  <a:pt x="20187" y="18059"/>
                </a:cubicBezTo>
                <a:lnTo>
                  <a:pt x="10574" y="8446"/>
                </a:lnTo>
                <a:cubicBezTo>
                  <a:pt x="10426" y="8299"/>
                  <a:pt x="10426" y="8114"/>
                  <a:pt x="10574" y="8003"/>
                </a:cubicBezTo>
                <a:lnTo>
                  <a:pt x="12349" y="6228"/>
                </a:lnTo>
                <a:cubicBezTo>
                  <a:pt x="12404" y="6154"/>
                  <a:pt x="12478" y="6117"/>
                  <a:pt x="12557" y="6117"/>
                </a:cubicBezTo>
                <a:close/>
                <a:moveTo>
                  <a:pt x="24073" y="17809"/>
                </a:moveTo>
                <a:cubicBezTo>
                  <a:pt x="24106" y="17809"/>
                  <a:pt x="24143" y="17819"/>
                  <a:pt x="24180" y="17837"/>
                </a:cubicBezTo>
                <a:cubicBezTo>
                  <a:pt x="24217" y="17874"/>
                  <a:pt x="24217" y="17985"/>
                  <a:pt x="24180" y="18022"/>
                </a:cubicBezTo>
                <a:lnTo>
                  <a:pt x="22257" y="19907"/>
                </a:lnTo>
                <a:cubicBezTo>
                  <a:pt x="22239" y="19926"/>
                  <a:pt x="22211" y="19935"/>
                  <a:pt x="22179" y="19935"/>
                </a:cubicBezTo>
                <a:cubicBezTo>
                  <a:pt x="22146" y="19935"/>
                  <a:pt x="22109" y="19926"/>
                  <a:pt x="22072" y="19907"/>
                </a:cubicBezTo>
                <a:cubicBezTo>
                  <a:pt x="22035" y="19870"/>
                  <a:pt x="22035" y="19760"/>
                  <a:pt x="22072" y="19723"/>
                </a:cubicBezTo>
                <a:lnTo>
                  <a:pt x="23995" y="17837"/>
                </a:lnTo>
                <a:cubicBezTo>
                  <a:pt x="24013" y="17819"/>
                  <a:pt x="24041" y="17809"/>
                  <a:pt x="24073" y="17809"/>
                </a:cubicBezTo>
                <a:close/>
                <a:moveTo>
                  <a:pt x="3164" y="0"/>
                </a:moveTo>
                <a:cubicBezTo>
                  <a:pt x="2515" y="0"/>
                  <a:pt x="1990" y="172"/>
                  <a:pt x="1627" y="535"/>
                </a:cubicBezTo>
                <a:cubicBezTo>
                  <a:pt x="1" y="2161"/>
                  <a:pt x="2108" y="6931"/>
                  <a:pt x="6323" y="11404"/>
                </a:cubicBezTo>
                <a:cubicBezTo>
                  <a:pt x="6323" y="11959"/>
                  <a:pt x="6397" y="12033"/>
                  <a:pt x="6508" y="12144"/>
                </a:cubicBezTo>
                <a:lnTo>
                  <a:pt x="16342" y="21978"/>
                </a:lnTo>
                <a:cubicBezTo>
                  <a:pt x="16601" y="22237"/>
                  <a:pt x="17307" y="22540"/>
                  <a:pt x="17870" y="22540"/>
                </a:cubicBezTo>
                <a:cubicBezTo>
                  <a:pt x="18030" y="22540"/>
                  <a:pt x="18178" y="22516"/>
                  <a:pt x="18301" y="22458"/>
                </a:cubicBezTo>
                <a:lnTo>
                  <a:pt x="18708" y="22865"/>
                </a:lnTo>
                <a:lnTo>
                  <a:pt x="18338" y="23235"/>
                </a:lnTo>
                <a:cubicBezTo>
                  <a:pt x="18116" y="23457"/>
                  <a:pt x="18116" y="23752"/>
                  <a:pt x="18264" y="23937"/>
                </a:cubicBezTo>
                <a:cubicBezTo>
                  <a:pt x="18341" y="24014"/>
                  <a:pt x="18431" y="24053"/>
                  <a:pt x="18526" y="24053"/>
                </a:cubicBezTo>
                <a:cubicBezTo>
                  <a:pt x="18658" y="24053"/>
                  <a:pt x="18800" y="23977"/>
                  <a:pt x="18930" y="23826"/>
                </a:cubicBezTo>
                <a:lnTo>
                  <a:pt x="24845" y="17911"/>
                </a:lnTo>
                <a:cubicBezTo>
                  <a:pt x="25104" y="17689"/>
                  <a:pt x="25104" y="17430"/>
                  <a:pt x="24956" y="17246"/>
                </a:cubicBezTo>
                <a:cubicBezTo>
                  <a:pt x="24876" y="17166"/>
                  <a:pt x="24775" y="17127"/>
                  <a:pt x="24669" y="17127"/>
                </a:cubicBezTo>
                <a:cubicBezTo>
                  <a:pt x="24529" y="17127"/>
                  <a:pt x="24379" y="17194"/>
                  <a:pt x="24254" y="17319"/>
                </a:cubicBezTo>
                <a:lnTo>
                  <a:pt x="23921" y="17652"/>
                </a:lnTo>
                <a:lnTo>
                  <a:pt x="23514" y="17246"/>
                </a:lnTo>
                <a:cubicBezTo>
                  <a:pt x="23810" y="16691"/>
                  <a:pt x="23366" y="15656"/>
                  <a:pt x="23070" y="15286"/>
                </a:cubicBezTo>
                <a:lnTo>
                  <a:pt x="13199" y="5452"/>
                </a:lnTo>
                <a:cubicBezTo>
                  <a:pt x="13125" y="5304"/>
                  <a:pt x="13014" y="5230"/>
                  <a:pt x="12423" y="5230"/>
                </a:cubicBezTo>
                <a:cubicBezTo>
                  <a:pt x="8969" y="1976"/>
                  <a:pt x="5361" y="0"/>
                  <a:pt x="316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4" name="Google Shape;904;p41"/>
          <p:cNvSpPr/>
          <p:nvPr/>
        </p:nvSpPr>
        <p:spPr>
          <a:xfrm rot="-2700000">
            <a:off x="8696860" y="3717912"/>
            <a:ext cx="481200" cy="465841"/>
          </a:xfrm>
          <a:custGeom>
            <a:avLst/>
            <a:gdLst/>
            <a:ahLst/>
            <a:cxnLst/>
            <a:rect l="l" t="t" r="r" b="b"/>
            <a:pathLst>
              <a:path w="26694" h="25842" extrusionOk="0">
                <a:moveTo>
                  <a:pt x="2359" y="559"/>
                </a:moveTo>
                <a:cubicBezTo>
                  <a:pt x="3664" y="559"/>
                  <a:pt x="6038" y="1724"/>
                  <a:pt x="8578" y="3998"/>
                </a:cubicBezTo>
                <a:lnTo>
                  <a:pt x="7136" y="5440"/>
                </a:lnTo>
                <a:cubicBezTo>
                  <a:pt x="4622" y="2889"/>
                  <a:pt x="2663" y="1225"/>
                  <a:pt x="1590" y="782"/>
                </a:cubicBezTo>
                <a:cubicBezTo>
                  <a:pt x="1769" y="633"/>
                  <a:pt x="2030" y="559"/>
                  <a:pt x="2359" y="559"/>
                </a:cubicBezTo>
                <a:close/>
                <a:moveTo>
                  <a:pt x="9428" y="4479"/>
                </a:moveTo>
                <a:lnTo>
                  <a:pt x="12053" y="7104"/>
                </a:lnTo>
                <a:cubicBezTo>
                  <a:pt x="12090" y="7141"/>
                  <a:pt x="12090" y="7289"/>
                  <a:pt x="12016" y="7436"/>
                </a:cubicBezTo>
                <a:lnTo>
                  <a:pt x="10648" y="8767"/>
                </a:lnTo>
                <a:cubicBezTo>
                  <a:pt x="10583" y="8811"/>
                  <a:pt x="10506" y="8829"/>
                  <a:pt x="10445" y="8829"/>
                </a:cubicBezTo>
                <a:cubicBezTo>
                  <a:pt x="10402" y="8829"/>
                  <a:pt x="10368" y="8820"/>
                  <a:pt x="10353" y="8804"/>
                </a:cubicBezTo>
                <a:lnTo>
                  <a:pt x="7691" y="6179"/>
                </a:lnTo>
                <a:lnTo>
                  <a:pt x="9428" y="4479"/>
                </a:lnTo>
                <a:close/>
                <a:moveTo>
                  <a:pt x="15431" y="9063"/>
                </a:moveTo>
                <a:cubicBezTo>
                  <a:pt x="15510" y="9063"/>
                  <a:pt x="15584" y="9100"/>
                  <a:pt x="15639" y="9174"/>
                </a:cubicBezTo>
                <a:lnTo>
                  <a:pt x="24069" y="17603"/>
                </a:lnTo>
                <a:cubicBezTo>
                  <a:pt x="24217" y="17714"/>
                  <a:pt x="24217" y="17899"/>
                  <a:pt x="24069" y="18047"/>
                </a:cubicBezTo>
                <a:lnTo>
                  <a:pt x="22294" y="19822"/>
                </a:lnTo>
                <a:cubicBezTo>
                  <a:pt x="22239" y="19877"/>
                  <a:pt x="22165" y="19905"/>
                  <a:pt x="22086" y="19905"/>
                </a:cubicBezTo>
                <a:cubicBezTo>
                  <a:pt x="22008" y="19905"/>
                  <a:pt x="21924" y="19877"/>
                  <a:pt x="21850" y="19822"/>
                </a:cubicBezTo>
                <a:lnTo>
                  <a:pt x="13421" y="11392"/>
                </a:lnTo>
                <a:cubicBezTo>
                  <a:pt x="13310" y="11244"/>
                  <a:pt x="13310" y="11060"/>
                  <a:pt x="13421" y="10949"/>
                </a:cubicBezTo>
                <a:lnTo>
                  <a:pt x="15196" y="9174"/>
                </a:lnTo>
                <a:cubicBezTo>
                  <a:pt x="15270" y="9100"/>
                  <a:pt x="15353" y="9063"/>
                  <a:pt x="15431" y="9063"/>
                </a:cubicBezTo>
                <a:close/>
                <a:moveTo>
                  <a:pt x="25825" y="19498"/>
                </a:moveTo>
                <a:cubicBezTo>
                  <a:pt x="25862" y="19498"/>
                  <a:pt x="25899" y="19507"/>
                  <a:pt x="25917" y="19526"/>
                </a:cubicBezTo>
                <a:cubicBezTo>
                  <a:pt x="25954" y="19563"/>
                  <a:pt x="25954" y="19674"/>
                  <a:pt x="25917" y="19711"/>
                </a:cubicBezTo>
                <a:lnTo>
                  <a:pt x="24032" y="21596"/>
                </a:lnTo>
                <a:cubicBezTo>
                  <a:pt x="23995" y="21633"/>
                  <a:pt x="23958" y="21652"/>
                  <a:pt x="23925" y="21652"/>
                </a:cubicBezTo>
                <a:cubicBezTo>
                  <a:pt x="23893" y="21652"/>
                  <a:pt x="23865" y="21633"/>
                  <a:pt x="23847" y="21596"/>
                </a:cubicBezTo>
                <a:cubicBezTo>
                  <a:pt x="23773" y="21559"/>
                  <a:pt x="23773" y="21448"/>
                  <a:pt x="23847" y="21411"/>
                </a:cubicBezTo>
                <a:lnTo>
                  <a:pt x="25732" y="19526"/>
                </a:lnTo>
                <a:cubicBezTo>
                  <a:pt x="25751" y="19507"/>
                  <a:pt x="25788" y="19498"/>
                  <a:pt x="25825" y="19498"/>
                </a:cubicBezTo>
                <a:close/>
                <a:moveTo>
                  <a:pt x="2493" y="1"/>
                </a:moveTo>
                <a:cubicBezTo>
                  <a:pt x="1958" y="1"/>
                  <a:pt x="1523" y="146"/>
                  <a:pt x="1221" y="449"/>
                </a:cubicBezTo>
                <a:cubicBezTo>
                  <a:pt x="1" y="1669"/>
                  <a:pt x="1332" y="5033"/>
                  <a:pt x="4511" y="8435"/>
                </a:cubicBezTo>
                <a:cubicBezTo>
                  <a:pt x="4511" y="8657"/>
                  <a:pt x="4548" y="8841"/>
                  <a:pt x="4733" y="8989"/>
                </a:cubicBezTo>
                <a:lnTo>
                  <a:pt x="7654" y="11910"/>
                </a:lnTo>
                <a:cubicBezTo>
                  <a:pt x="7875" y="12132"/>
                  <a:pt x="9169" y="14979"/>
                  <a:pt x="9465" y="15274"/>
                </a:cubicBezTo>
                <a:lnTo>
                  <a:pt x="17968" y="23778"/>
                </a:lnTo>
                <a:cubicBezTo>
                  <a:pt x="18227" y="24036"/>
                  <a:pt x="18912" y="24340"/>
                  <a:pt x="19464" y="24340"/>
                </a:cubicBezTo>
                <a:cubicBezTo>
                  <a:pt x="19621" y="24340"/>
                  <a:pt x="19768" y="24316"/>
                  <a:pt x="19891" y="24258"/>
                </a:cubicBezTo>
                <a:lnTo>
                  <a:pt x="20335" y="24665"/>
                </a:lnTo>
                <a:lnTo>
                  <a:pt x="19965" y="25035"/>
                </a:lnTo>
                <a:cubicBezTo>
                  <a:pt x="19706" y="25256"/>
                  <a:pt x="19706" y="25552"/>
                  <a:pt x="19854" y="25737"/>
                </a:cubicBezTo>
                <a:cubicBezTo>
                  <a:pt x="19926" y="25809"/>
                  <a:pt x="20015" y="25842"/>
                  <a:pt x="20110" y="25842"/>
                </a:cubicBezTo>
                <a:cubicBezTo>
                  <a:pt x="20258" y="25842"/>
                  <a:pt x="20421" y="25761"/>
                  <a:pt x="20556" y="25626"/>
                </a:cubicBezTo>
                <a:lnTo>
                  <a:pt x="26472" y="19711"/>
                </a:lnTo>
                <a:cubicBezTo>
                  <a:pt x="26694" y="19489"/>
                  <a:pt x="26694" y="19193"/>
                  <a:pt x="26546" y="19008"/>
                </a:cubicBezTo>
                <a:cubicBezTo>
                  <a:pt x="26474" y="18936"/>
                  <a:pt x="26390" y="18904"/>
                  <a:pt x="26302" y="18904"/>
                </a:cubicBezTo>
                <a:cubicBezTo>
                  <a:pt x="26165" y="18904"/>
                  <a:pt x="26016" y="18984"/>
                  <a:pt x="25880" y="19119"/>
                </a:cubicBezTo>
                <a:lnTo>
                  <a:pt x="25547" y="19452"/>
                </a:lnTo>
                <a:lnTo>
                  <a:pt x="25141" y="19008"/>
                </a:lnTo>
                <a:cubicBezTo>
                  <a:pt x="25400" y="18528"/>
                  <a:pt x="24993" y="17493"/>
                  <a:pt x="24623" y="17123"/>
                </a:cubicBezTo>
                <a:lnTo>
                  <a:pt x="16120" y="8620"/>
                </a:lnTo>
                <a:cubicBezTo>
                  <a:pt x="15824" y="8361"/>
                  <a:pt x="12904" y="6993"/>
                  <a:pt x="12756" y="6808"/>
                </a:cubicBezTo>
                <a:lnTo>
                  <a:pt x="9835" y="3887"/>
                </a:lnTo>
                <a:cubicBezTo>
                  <a:pt x="9687" y="3776"/>
                  <a:pt x="9465" y="3665"/>
                  <a:pt x="9280" y="3665"/>
                </a:cubicBezTo>
                <a:lnTo>
                  <a:pt x="9243" y="3702"/>
                </a:lnTo>
                <a:cubicBezTo>
                  <a:pt x="6658" y="1339"/>
                  <a:pt x="4114" y="1"/>
                  <a:pt x="249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273306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5">
                                            <p:txEl>
                                              <p:pRg st="0" end="0"/>
                                            </p:txEl>
                                          </p:spTgt>
                                        </p:tgtEl>
                                        <p:attrNameLst>
                                          <p:attrName>style.visibility</p:attrName>
                                        </p:attrNameLst>
                                      </p:cBhvr>
                                      <p:to>
                                        <p:strVal val="visible"/>
                                      </p:to>
                                    </p:set>
                                    <p:animEffect transition="in" filter="fade">
                                      <p:cBhvr>
                                        <p:cTn id="7" dur="1000"/>
                                        <p:tgtEl>
                                          <p:spTgt spid="845">
                                            <p:txEl>
                                              <p:pRg st="0" end="0"/>
                                            </p:txEl>
                                          </p:spTgt>
                                        </p:tgtEl>
                                      </p:cBhvr>
                                    </p:animEffect>
                                    <p:anim calcmode="lin" valueType="num">
                                      <p:cBhvr>
                                        <p:cTn id="8" dur="1000" fill="hold"/>
                                        <p:tgtEl>
                                          <p:spTgt spid="84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49">
                                            <p:txEl>
                                              <p:pRg st="0" end="0"/>
                                            </p:txEl>
                                          </p:spTgt>
                                        </p:tgtEl>
                                        <p:attrNameLst>
                                          <p:attrName>style.visibility</p:attrName>
                                        </p:attrNameLst>
                                      </p:cBhvr>
                                      <p:to>
                                        <p:strVal val="visible"/>
                                      </p:to>
                                    </p:set>
                                    <p:animEffect transition="in" filter="fade">
                                      <p:cBhvr>
                                        <p:cTn id="14" dur="1000"/>
                                        <p:tgtEl>
                                          <p:spTgt spid="849">
                                            <p:txEl>
                                              <p:pRg st="0" end="0"/>
                                            </p:txEl>
                                          </p:spTgt>
                                        </p:tgtEl>
                                      </p:cBhvr>
                                    </p:animEffect>
                                    <p:anim calcmode="lin" valueType="num">
                                      <p:cBhvr>
                                        <p:cTn id="15" dur="1000" fill="hold"/>
                                        <p:tgtEl>
                                          <p:spTgt spid="84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49">
                                            <p:txEl>
                                              <p:pRg st="1" end="1"/>
                                            </p:txEl>
                                          </p:spTgt>
                                        </p:tgtEl>
                                        <p:attrNameLst>
                                          <p:attrName>style.visibility</p:attrName>
                                        </p:attrNameLst>
                                      </p:cBhvr>
                                      <p:to>
                                        <p:strVal val="visible"/>
                                      </p:to>
                                    </p:set>
                                    <p:animEffect transition="in" filter="fade">
                                      <p:cBhvr>
                                        <p:cTn id="21" dur="1000"/>
                                        <p:tgtEl>
                                          <p:spTgt spid="849">
                                            <p:txEl>
                                              <p:pRg st="1" end="1"/>
                                            </p:txEl>
                                          </p:spTgt>
                                        </p:tgtEl>
                                      </p:cBhvr>
                                    </p:animEffect>
                                    <p:anim calcmode="lin" valueType="num">
                                      <p:cBhvr>
                                        <p:cTn id="22" dur="1000" fill="hold"/>
                                        <p:tgtEl>
                                          <p:spTgt spid="84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84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 grpId="0" build="p"/>
      <p:bldP spid="84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5" name="Google Shape;845;p41"/>
          <p:cNvSpPr txBox="1">
            <a:spLocks noGrp="1"/>
          </p:cNvSpPr>
          <p:nvPr>
            <p:ph type="subTitle" idx="3"/>
          </p:nvPr>
        </p:nvSpPr>
        <p:spPr>
          <a:xfrm>
            <a:off x="781451" y="1458568"/>
            <a:ext cx="7188319" cy="3763674"/>
          </a:xfrm>
          <a:prstGeom prst="rect">
            <a:avLst/>
          </a:prstGeom>
        </p:spPr>
        <p:txBody>
          <a:bodyPr spcFirstLastPara="1" wrap="square" lIns="121900" tIns="121900" rIns="121900" bIns="121900" anchor="b" anchorCtr="0">
            <a:noAutofit/>
          </a:bodyPr>
          <a:lstStyle/>
          <a:p>
            <a:pPr marL="0" marR="0" lvl="0" indent="0" algn="l" defTabSz="914400" rtl="0" eaLnBrk="1" fontAlgn="auto" latinLnBrk="0" hangingPunct="1">
              <a:lnSpc>
                <a:spcPct val="100000"/>
              </a:lnSpc>
              <a:spcBef>
                <a:spcPts val="0"/>
              </a:spcBef>
              <a:spcAft>
                <a:spcPts val="0"/>
              </a:spcAft>
              <a:buClr>
                <a:srgbClr val="1D1D1D"/>
              </a:buClr>
              <a:buSzPts val="1400"/>
              <a:buFont typeface="Rubik"/>
              <a:buNone/>
              <a:tabLst/>
              <a:defRPr/>
            </a:pPr>
            <a:r>
              <a:rPr lang="en-US" sz="2800" b="1" dirty="0"/>
              <a:t>Lvl.1</a:t>
            </a:r>
          </a:p>
          <a:p>
            <a:pPr marL="0" lvl="0" indent="0" algn="l">
              <a:buClr>
                <a:srgbClr val="1D1D1D"/>
              </a:buClr>
              <a:buSzPts val="1400"/>
            </a:pPr>
            <a:r>
              <a:rPr lang="en-US" sz="1867" dirty="0">
                <a:solidFill>
                  <a:srgbClr val="1D1D1D"/>
                </a:solidFill>
                <a:latin typeface="Rubik"/>
                <a:sym typeface="Rubik"/>
              </a:rPr>
              <a:t>“</a:t>
            </a:r>
            <a:r>
              <a:rPr lang="en-US" sz="1867" b="1" dirty="0">
                <a:solidFill>
                  <a:srgbClr val="1D1D1D"/>
                </a:solidFill>
                <a:latin typeface="Rubik"/>
                <a:sym typeface="Rubik"/>
              </a:rPr>
              <a:t>Mrs. Peacock</a:t>
            </a:r>
            <a:r>
              <a:rPr lang="en-US" sz="1867" dirty="0">
                <a:solidFill>
                  <a:srgbClr val="1D1D1D"/>
                </a:solidFill>
                <a:latin typeface="Rubik"/>
                <a:sym typeface="Rubik"/>
              </a:rPr>
              <a:t>, the victim’s wife, found his body Saturday morning and called the police. On Friday afternoon, </a:t>
            </a:r>
            <a:r>
              <a:rPr lang="en-US" sz="1867" b="1" dirty="0">
                <a:solidFill>
                  <a:srgbClr val="1D1D1D"/>
                </a:solidFill>
                <a:latin typeface="Rubik"/>
                <a:sym typeface="Rubik"/>
              </a:rPr>
              <a:t>Mayor Green</a:t>
            </a:r>
            <a:r>
              <a:rPr lang="en-US" sz="1867" dirty="0">
                <a:solidFill>
                  <a:srgbClr val="1D1D1D"/>
                </a:solidFill>
                <a:latin typeface="Rubik"/>
                <a:sym typeface="Rubik"/>
              </a:rPr>
              <a:t>, his business partner, had a meeting with the victim when the victim was alone at home. </a:t>
            </a:r>
          </a:p>
          <a:p>
            <a:pPr marL="0" lvl="0" indent="0" algn="l">
              <a:buClr>
                <a:srgbClr val="1D1D1D"/>
              </a:buClr>
              <a:buSzPts val="1400"/>
            </a:pPr>
            <a:r>
              <a:rPr lang="en-US" sz="1867" b="1" dirty="0">
                <a:solidFill>
                  <a:srgbClr val="1D1D1D"/>
                </a:solidFill>
                <a:latin typeface="Rubik"/>
                <a:sym typeface="Rubik"/>
              </a:rPr>
              <a:t>Colonel Mustard </a:t>
            </a:r>
            <a:r>
              <a:rPr lang="en-US" sz="1867" dirty="0">
                <a:solidFill>
                  <a:srgbClr val="1D1D1D"/>
                </a:solidFill>
                <a:latin typeface="Rubik"/>
                <a:sym typeface="Rubik"/>
              </a:rPr>
              <a:t>is a wanted serial killer. </a:t>
            </a:r>
          </a:p>
          <a:p>
            <a:pPr marL="0" lvl="0" indent="0" algn="l">
              <a:buClr>
                <a:srgbClr val="1D1D1D"/>
              </a:buClr>
              <a:buSzPts val="1400"/>
            </a:pPr>
            <a:r>
              <a:rPr lang="en-US" sz="1870" b="1" dirty="0"/>
              <a:t>Monsieur Brunette </a:t>
            </a:r>
            <a:r>
              <a:rPr lang="en-US" sz="1870" dirty="0"/>
              <a:t>is a famous theft that arrested Friday night with a bag full of money and jewelry two blocks away from the victim’s house.</a:t>
            </a:r>
            <a:r>
              <a:rPr lang="en-US" sz="1867" dirty="0">
                <a:solidFill>
                  <a:srgbClr val="1D1D1D"/>
                </a:solidFill>
                <a:latin typeface="Rubik"/>
                <a:sym typeface="Rubik"/>
              </a:rPr>
              <a:t>“</a:t>
            </a:r>
            <a:endParaRPr lang="en-US" b="1" dirty="0"/>
          </a:p>
          <a:p>
            <a:pPr marL="0" marR="0" lvl="0" indent="0" algn="ctr" defTabSz="914400" rtl="0" eaLnBrk="1" fontAlgn="auto" latinLnBrk="0" hangingPunct="1">
              <a:lnSpc>
                <a:spcPct val="100000"/>
              </a:lnSpc>
              <a:spcBef>
                <a:spcPts val="0"/>
              </a:spcBef>
              <a:spcAft>
                <a:spcPts val="0"/>
              </a:spcAft>
              <a:buClr>
                <a:srgbClr val="1D1D1D"/>
              </a:buClr>
              <a:buSzPts val="1400"/>
              <a:buFont typeface="Rubik"/>
              <a:buNone/>
              <a:tabLst/>
              <a:defRPr/>
            </a:pPr>
            <a:endParaRPr lang="en-US" b="1" dirty="0"/>
          </a:p>
          <a:p>
            <a:pPr marL="0" marR="0" lvl="0" indent="0" algn="ctr" defTabSz="914400" rtl="0" eaLnBrk="1" fontAlgn="auto" latinLnBrk="0" hangingPunct="1">
              <a:lnSpc>
                <a:spcPct val="100000"/>
              </a:lnSpc>
              <a:spcBef>
                <a:spcPts val="0"/>
              </a:spcBef>
              <a:spcAft>
                <a:spcPts val="0"/>
              </a:spcAft>
              <a:buClr>
                <a:srgbClr val="1D1D1D"/>
              </a:buClr>
              <a:buSzPts val="1400"/>
              <a:buFont typeface="Rubik"/>
              <a:buNone/>
              <a:tabLst/>
              <a:defRPr/>
            </a:pPr>
            <a:r>
              <a:rPr lang="en-US" sz="2800" b="1" dirty="0"/>
              <a:t>Day and Motive: </a:t>
            </a:r>
            <a:r>
              <a:rPr kumimoji="0" lang="en-US" sz="2400" b="0" i="0" u="none" strike="noStrike" kern="0" cap="none" spc="0" normalizeH="0" baseline="0" noProof="0" dirty="0">
                <a:ln>
                  <a:noFill/>
                </a:ln>
                <a:solidFill>
                  <a:srgbClr val="1D1D1D"/>
                </a:solidFill>
                <a:effectLst/>
                <a:uLnTx/>
                <a:uFillTx/>
                <a:latin typeface="Rubik"/>
                <a:sym typeface="Rubik"/>
              </a:rPr>
              <a:t>Friday, Money </a:t>
            </a:r>
          </a:p>
        </p:txBody>
      </p:sp>
      <p:sp>
        <p:nvSpPr>
          <p:cNvPr id="848" name="Google Shape;848;p41"/>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sz="4400" dirty="0"/>
              <a:t>WHEN? WHY?</a:t>
            </a:r>
            <a:endParaRPr sz="4400" b="1" dirty="0"/>
          </a:p>
        </p:txBody>
      </p:sp>
      <p:sp>
        <p:nvSpPr>
          <p:cNvPr id="849" name="Google Shape;849;p41"/>
          <p:cNvSpPr txBox="1">
            <a:spLocks noGrp="1"/>
          </p:cNvSpPr>
          <p:nvPr>
            <p:ph type="subTitle" idx="6"/>
          </p:nvPr>
        </p:nvSpPr>
        <p:spPr>
          <a:xfrm>
            <a:off x="790502" y="5269097"/>
            <a:ext cx="6390000" cy="1186501"/>
          </a:xfrm>
          <a:prstGeom prst="rect">
            <a:avLst/>
          </a:prstGeom>
        </p:spPr>
        <p:txBody>
          <a:bodyPr spcFirstLastPara="1" wrap="square" lIns="121900" tIns="121900" rIns="121900" bIns="121900" anchor="t" anchorCtr="0">
            <a:noAutofit/>
          </a:bodyPr>
          <a:lstStyle/>
          <a:p>
            <a:pPr marL="0" indent="0"/>
            <a:r>
              <a:rPr lang="en-US" sz="3200" b="1" dirty="0"/>
              <a:t>WHO IS THE KILLER?</a:t>
            </a:r>
          </a:p>
          <a:p>
            <a:pPr marL="0" indent="0"/>
            <a:r>
              <a:rPr lang="en-US" sz="2000" dirty="0"/>
              <a:t>Monsieur Brunette, Library, Pistol, Friday, Money</a:t>
            </a:r>
          </a:p>
        </p:txBody>
      </p:sp>
      <p:grpSp>
        <p:nvGrpSpPr>
          <p:cNvPr id="850" name="Google Shape;850;p41"/>
          <p:cNvGrpSpPr/>
          <p:nvPr/>
        </p:nvGrpSpPr>
        <p:grpSpPr>
          <a:xfrm rot="1258602">
            <a:off x="9687451" y="310458"/>
            <a:ext cx="1180228" cy="1526644"/>
            <a:chOff x="261099" y="2430310"/>
            <a:chExt cx="1595573" cy="2063901"/>
          </a:xfrm>
        </p:grpSpPr>
        <p:sp>
          <p:nvSpPr>
            <p:cNvPr id="851" name="Google Shape;851;p41"/>
            <p:cNvSpPr/>
            <p:nvPr/>
          </p:nvSpPr>
          <p:spPr>
            <a:xfrm rot="900127" flipH="1">
              <a:off x="468680" y="2612146"/>
              <a:ext cx="1180411" cy="1759269"/>
            </a:xfrm>
            <a:custGeom>
              <a:avLst/>
              <a:gdLst/>
              <a:ahLst/>
              <a:cxnLst/>
              <a:rect l="l" t="t" r="r" b="b"/>
              <a:pathLst>
                <a:path w="61111" h="91079" extrusionOk="0">
                  <a:moveTo>
                    <a:pt x="58313" y="0"/>
                  </a:moveTo>
                  <a:cubicBezTo>
                    <a:pt x="57951" y="0"/>
                    <a:pt x="57372" y="289"/>
                    <a:pt x="57108" y="369"/>
                  </a:cubicBezTo>
                  <a:cubicBezTo>
                    <a:pt x="56707" y="435"/>
                    <a:pt x="56274" y="535"/>
                    <a:pt x="55940" y="669"/>
                  </a:cubicBezTo>
                  <a:cubicBezTo>
                    <a:pt x="55896" y="680"/>
                    <a:pt x="55850" y="685"/>
                    <a:pt x="55803" y="685"/>
                  </a:cubicBezTo>
                  <a:cubicBezTo>
                    <a:pt x="55418" y="685"/>
                    <a:pt x="54936" y="358"/>
                    <a:pt x="54639" y="269"/>
                  </a:cubicBezTo>
                  <a:cubicBezTo>
                    <a:pt x="54397" y="215"/>
                    <a:pt x="53656" y="74"/>
                    <a:pt x="53151" y="74"/>
                  </a:cubicBezTo>
                  <a:cubicBezTo>
                    <a:pt x="53030" y="74"/>
                    <a:pt x="52922" y="82"/>
                    <a:pt x="52838" y="102"/>
                  </a:cubicBezTo>
                  <a:cubicBezTo>
                    <a:pt x="52603" y="180"/>
                    <a:pt x="51968" y="212"/>
                    <a:pt x="51362" y="212"/>
                  </a:cubicBezTo>
                  <a:cubicBezTo>
                    <a:pt x="50933" y="212"/>
                    <a:pt x="50518" y="196"/>
                    <a:pt x="50269" y="169"/>
                  </a:cubicBezTo>
                  <a:cubicBezTo>
                    <a:pt x="50150" y="150"/>
                    <a:pt x="50040" y="141"/>
                    <a:pt x="49938" y="141"/>
                  </a:cubicBezTo>
                  <a:cubicBezTo>
                    <a:pt x="49499" y="141"/>
                    <a:pt x="49206" y="294"/>
                    <a:pt x="48935" y="402"/>
                  </a:cubicBezTo>
                  <a:cubicBezTo>
                    <a:pt x="48602" y="535"/>
                    <a:pt x="48001" y="1069"/>
                    <a:pt x="47801" y="1236"/>
                  </a:cubicBezTo>
                  <a:cubicBezTo>
                    <a:pt x="47630" y="1378"/>
                    <a:pt x="46854" y="1738"/>
                    <a:pt x="46339" y="1738"/>
                  </a:cubicBezTo>
                  <a:cubicBezTo>
                    <a:pt x="46250" y="1738"/>
                    <a:pt x="46169" y="1728"/>
                    <a:pt x="46100" y="1703"/>
                  </a:cubicBezTo>
                  <a:cubicBezTo>
                    <a:pt x="46031" y="1678"/>
                    <a:pt x="45949" y="1668"/>
                    <a:pt x="45858" y="1668"/>
                  </a:cubicBezTo>
                  <a:cubicBezTo>
                    <a:pt x="45328" y="1668"/>
                    <a:pt x="44498" y="2033"/>
                    <a:pt x="44299" y="2203"/>
                  </a:cubicBezTo>
                  <a:cubicBezTo>
                    <a:pt x="44065" y="2403"/>
                    <a:pt x="43331" y="3004"/>
                    <a:pt x="43031" y="3204"/>
                  </a:cubicBezTo>
                  <a:cubicBezTo>
                    <a:pt x="42764" y="3404"/>
                    <a:pt x="42497" y="3938"/>
                    <a:pt x="42264" y="4038"/>
                  </a:cubicBezTo>
                  <a:cubicBezTo>
                    <a:pt x="41997" y="4105"/>
                    <a:pt x="40162" y="4538"/>
                    <a:pt x="39895" y="4738"/>
                  </a:cubicBezTo>
                  <a:cubicBezTo>
                    <a:pt x="39595" y="4939"/>
                    <a:pt x="39095" y="5706"/>
                    <a:pt x="38761" y="6006"/>
                  </a:cubicBezTo>
                  <a:cubicBezTo>
                    <a:pt x="38394" y="6240"/>
                    <a:pt x="37093" y="6273"/>
                    <a:pt x="36760" y="6540"/>
                  </a:cubicBezTo>
                  <a:cubicBezTo>
                    <a:pt x="36360" y="6773"/>
                    <a:pt x="34992" y="7440"/>
                    <a:pt x="34992" y="7440"/>
                  </a:cubicBezTo>
                  <a:cubicBezTo>
                    <a:pt x="34992" y="7440"/>
                    <a:pt x="34961" y="8580"/>
                    <a:pt x="34840" y="8580"/>
                  </a:cubicBezTo>
                  <a:cubicBezTo>
                    <a:pt x="34835" y="8580"/>
                    <a:pt x="34830" y="8578"/>
                    <a:pt x="34825" y="8575"/>
                  </a:cubicBezTo>
                  <a:cubicBezTo>
                    <a:pt x="34692" y="8508"/>
                    <a:pt x="33691" y="7674"/>
                    <a:pt x="33357" y="7507"/>
                  </a:cubicBezTo>
                  <a:cubicBezTo>
                    <a:pt x="33298" y="7477"/>
                    <a:pt x="33187" y="7465"/>
                    <a:pt x="33043" y="7465"/>
                  </a:cubicBezTo>
                  <a:cubicBezTo>
                    <a:pt x="32378" y="7465"/>
                    <a:pt x="31014" y="7737"/>
                    <a:pt x="30822" y="7874"/>
                  </a:cubicBezTo>
                  <a:cubicBezTo>
                    <a:pt x="30622" y="8041"/>
                    <a:pt x="29521" y="8841"/>
                    <a:pt x="29421" y="8941"/>
                  </a:cubicBezTo>
                  <a:cubicBezTo>
                    <a:pt x="29288" y="9075"/>
                    <a:pt x="28554" y="9408"/>
                    <a:pt x="28354" y="9542"/>
                  </a:cubicBezTo>
                  <a:cubicBezTo>
                    <a:pt x="28220" y="9709"/>
                    <a:pt x="26986" y="10076"/>
                    <a:pt x="26986" y="10443"/>
                  </a:cubicBezTo>
                  <a:cubicBezTo>
                    <a:pt x="26986" y="10843"/>
                    <a:pt x="26352" y="11343"/>
                    <a:pt x="26252" y="11577"/>
                  </a:cubicBezTo>
                  <a:cubicBezTo>
                    <a:pt x="26086" y="11844"/>
                    <a:pt x="25318" y="12010"/>
                    <a:pt x="24918" y="12210"/>
                  </a:cubicBezTo>
                  <a:cubicBezTo>
                    <a:pt x="24484" y="12411"/>
                    <a:pt x="23751" y="13044"/>
                    <a:pt x="23317" y="13211"/>
                  </a:cubicBezTo>
                  <a:cubicBezTo>
                    <a:pt x="23225" y="13249"/>
                    <a:pt x="23107" y="13263"/>
                    <a:pt x="22976" y="13263"/>
                  </a:cubicBezTo>
                  <a:cubicBezTo>
                    <a:pt x="22647" y="13263"/>
                    <a:pt x="22236" y="13176"/>
                    <a:pt x="21965" y="13176"/>
                  </a:cubicBezTo>
                  <a:cubicBezTo>
                    <a:pt x="21875" y="13176"/>
                    <a:pt x="21800" y="13186"/>
                    <a:pt x="21749" y="13211"/>
                  </a:cubicBezTo>
                  <a:cubicBezTo>
                    <a:pt x="21728" y="13220"/>
                    <a:pt x="21704" y="13225"/>
                    <a:pt x="21675" y="13225"/>
                  </a:cubicBezTo>
                  <a:cubicBezTo>
                    <a:pt x="21292" y="13225"/>
                    <a:pt x="20265" y="12444"/>
                    <a:pt x="20048" y="12444"/>
                  </a:cubicBezTo>
                  <a:cubicBezTo>
                    <a:pt x="19781" y="12444"/>
                    <a:pt x="18313" y="12210"/>
                    <a:pt x="18046" y="12110"/>
                  </a:cubicBezTo>
                  <a:cubicBezTo>
                    <a:pt x="18037" y="12109"/>
                    <a:pt x="18027" y="12109"/>
                    <a:pt x="18017" y="12109"/>
                  </a:cubicBezTo>
                  <a:cubicBezTo>
                    <a:pt x="17753" y="12109"/>
                    <a:pt x="17400" y="12514"/>
                    <a:pt x="17079" y="12611"/>
                  </a:cubicBezTo>
                  <a:cubicBezTo>
                    <a:pt x="16779" y="12744"/>
                    <a:pt x="16112" y="13745"/>
                    <a:pt x="15912" y="13878"/>
                  </a:cubicBezTo>
                  <a:cubicBezTo>
                    <a:pt x="15711" y="14045"/>
                    <a:pt x="14878" y="14912"/>
                    <a:pt x="14577" y="15012"/>
                  </a:cubicBezTo>
                  <a:cubicBezTo>
                    <a:pt x="14534" y="15017"/>
                    <a:pt x="14476" y="15019"/>
                    <a:pt x="14406" y="15019"/>
                  </a:cubicBezTo>
                  <a:cubicBezTo>
                    <a:pt x="13987" y="15019"/>
                    <a:pt x="13162" y="14946"/>
                    <a:pt x="12876" y="14946"/>
                  </a:cubicBezTo>
                  <a:cubicBezTo>
                    <a:pt x="12543" y="14946"/>
                    <a:pt x="11975" y="15580"/>
                    <a:pt x="11809" y="15680"/>
                  </a:cubicBezTo>
                  <a:cubicBezTo>
                    <a:pt x="11642" y="15746"/>
                    <a:pt x="10608" y="16547"/>
                    <a:pt x="10474" y="16580"/>
                  </a:cubicBezTo>
                  <a:cubicBezTo>
                    <a:pt x="10469" y="16584"/>
                    <a:pt x="10462" y="16585"/>
                    <a:pt x="10453" y="16585"/>
                  </a:cubicBezTo>
                  <a:cubicBezTo>
                    <a:pt x="10295" y="16585"/>
                    <a:pt x="9598" y="16043"/>
                    <a:pt x="9440" y="15980"/>
                  </a:cubicBezTo>
                  <a:cubicBezTo>
                    <a:pt x="9274" y="15880"/>
                    <a:pt x="7739" y="14379"/>
                    <a:pt x="7539" y="14379"/>
                  </a:cubicBezTo>
                  <a:cubicBezTo>
                    <a:pt x="7305" y="14379"/>
                    <a:pt x="6605" y="13478"/>
                    <a:pt x="6205" y="13345"/>
                  </a:cubicBezTo>
                  <a:cubicBezTo>
                    <a:pt x="6147" y="13327"/>
                    <a:pt x="6083" y="13319"/>
                    <a:pt x="6014" y="13319"/>
                  </a:cubicBezTo>
                  <a:cubicBezTo>
                    <a:pt x="5562" y="13319"/>
                    <a:pt x="4911" y="13654"/>
                    <a:pt x="4737" y="13712"/>
                  </a:cubicBezTo>
                  <a:cubicBezTo>
                    <a:pt x="4725" y="13717"/>
                    <a:pt x="4711" y="13720"/>
                    <a:pt x="4696" y="13720"/>
                  </a:cubicBezTo>
                  <a:cubicBezTo>
                    <a:pt x="4445" y="13720"/>
                    <a:pt x="3726" y="13005"/>
                    <a:pt x="3569" y="12911"/>
                  </a:cubicBezTo>
                  <a:cubicBezTo>
                    <a:pt x="3407" y="12846"/>
                    <a:pt x="2609" y="12209"/>
                    <a:pt x="2291" y="12209"/>
                  </a:cubicBezTo>
                  <a:cubicBezTo>
                    <a:pt x="2283" y="12209"/>
                    <a:pt x="2276" y="12210"/>
                    <a:pt x="2269" y="12210"/>
                  </a:cubicBezTo>
                  <a:cubicBezTo>
                    <a:pt x="2254" y="12212"/>
                    <a:pt x="2236" y="12213"/>
                    <a:pt x="2215" y="12213"/>
                  </a:cubicBezTo>
                  <a:cubicBezTo>
                    <a:pt x="1788" y="12213"/>
                    <a:pt x="34" y="11910"/>
                    <a:pt x="34" y="11910"/>
                  </a:cubicBezTo>
                  <a:lnTo>
                    <a:pt x="0" y="11910"/>
                  </a:lnTo>
                  <a:lnTo>
                    <a:pt x="0" y="88265"/>
                  </a:lnTo>
                  <a:lnTo>
                    <a:pt x="601" y="88999"/>
                  </a:lnTo>
                  <a:cubicBezTo>
                    <a:pt x="601" y="88999"/>
                    <a:pt x="2635" y="88498"/>
                    <a:pt x="2969" y="88265"/>
                  </a:cubicBezTo>
                  <a:cubicBezTo>
                    <a:pt x="3303" y="87998"/>
                    <a:pt x="3770" y="87898"/>
                    <a:pt x="4070" y="87898"/>
                  </a:cubicBezTo>
                  <a:cubicBezTo>
                    <a:pt x="4303" y="87898"/>
                    <a:pt x="5271" y="88332"/>
                    <a:pt x="5638" y="88432"/>
                  </a:cubicBezTo>
                  <a:cubicBezTo>
                    <a:pt x="5658" y="88435"/>
                    <a:pt x="5680" y="88437"/>
                    <a:pt x="5702" y="88437"/>
                  </a:cubicBezTo>
                  <a:cubicBezTo>
                    <a:pt x="6088" y="88437"/>
                    <a:pt x="6788" y="87931"/>
                    <a:pt x="7072" y="87931"/>
                  </a:cubicBezTo>
                  <a:cubicBezTo>
                    <a:pt x="7339" y="87931"/>
                    <a:pt x="8606" y="87097"/>
                    <a:pt x="8606" y="87097"/>
                  </a:cubicBezTo>
                  <a:cubicBezTo>
                    <a:pt x="8606" y="87097"/>
                    <a:pt x="9607" y="88165"/>
                    <a:pt x="9774" y="88232"/>
                  </a:cubicBezTo>
                  <a:cubicBezTo>
                    <a:pt x="9783" y="88233"/>
                    <a:pt x="9793" y="88234"/>
                    <a:pt x="9805" y="88234"/>
                  </a:cubicBezTo>
                  <a:cubicBezTo>
                    <a:pt x="10071" y="88234"/>
                    <a:pt x="11118" y="87895"/>
                    <a:pt x="11342" y="87831"/>
                  </a:cubicBezTo>
                  <a:cubicBezTo>
                    <a:pt x="11609" y="87831"/>
                    <a:pt x="12142" y="87431"/>
                    <a:pt x="12242" y="87331"/>
                  </a:cubicBezTo>
                  <a:cubicBezTo>
                    <a:pt x="12246" y="87330"/>
                    <a:pt x="12251" y="87329"/>
                    <a:pt x="12258" y="87329"/>
                  </a:cubicBezTo>
                  <a:cubicBezTo>
                    <a:pt x="12448" y="87329"/>
                    <a:pt x="13918" y="87775"/>
                    <a:pt x="14144" y="88065"/>
                  </a:cubicBezTo>
                  <a:cubicBezTo>
                    <a:pt x="14411" y="88298"/>
                    <a:pt x="16112" y="89166"/>
                    <a:pt x="16312" y="89299"/>
                  </a:cubicBezTo>
                  <a:cubicBezTo>
                    <a:pt x="16512" y="89432"/>
                    <a:pt x="16912" y="89666"/>
                    <a:pt x="17246" y="89833"/>
                  </a:cubicBezTo>
                  <a:cubicBezTo>
                    <a:pt x="17579" y="89999"/>
                    <a:pt x="18547" y="90433"/>
                    <a:pt x="18980" y="90500"/>
                  </a:cubicBezTo>
                  <a:cubicBezTo>
                    <a:pt x="19379" y="90592"/>
                    <a:pt x="21244" y="91079"/>
                    <a:pt x="21724" y="91079"/>
                  </a:cubicBezTo>
                  <a:cubicBezTo>
                    <a:pt x="21766" y="91079"/>
                    <a:pt x="21797" y="91075"/>
                    <a:pt x="21816" y="91067"/>
                  </a:cubicBezTo>
                  <a:cubicBezTo>
                    <a:pt x="22083" y="90933"/>
                    <a:pt x="22917" y="90433"/>
                    <a:pt x="23150" y="90400"/>
                  </a:cubicBezTo>
                  <a:cubicBezTo>
                    <a:pt x="23417" y="90333"/>
                    <a:pt x="23717" y="89799"/>
                    <a:pt x="24084" y="89766"/>
                  </a:cubicBezTo>
                  <a:cubicBezTo>
                    <a:pt x="24096" y="89765"/>
                    <a:pt x="24108" y="89764"/>
                    <a:pt x="24121" y="89764"/>
                  </a:cubicBezTo>
                  <a:cubicBezTo>
                    <a:pt x="24468" y="89764"/>
                    <a:pt x="25149" y="90146"/>
                    <a:pt x="25490" y="90146"/>
                  </a:cubicBezTo>
                  <a:cubicBezTo>
                    <a:pt x="25526" y="90146"/>
                    <a:pt x="25558" y="90142"/>
                    <a:pt x="25585" y="90133"/>
                  </a:cubicBezTo>
                  <a:cubicBezTo>
                    <a:pt x="25852" y="90066"/>
                    <a:pt x="27053" y="89833"/>
                    <a:pt x="27487" y="89633"/>
                  </a:cubicBezTo>
                  <a:cubicBezTo>
                    <a:pt x="27954" y="89432"/>
                    <a:pt x="28821" y="87931"/>
                    <a:pt x="29154" y="87598"/>
                  </a:cubicBezTo>
                  <a:cubicBezTo>
                    <a:pt x="29488" y="87264"/>
                    <a:pt x="29888" y="85930"/>
                    <a:pt x="30122" y="85596"/>
                  </a:cubicBezTo>
                  <a:cubicBezTo>
                    <a:pt x="30355" y="85263"/>
                    <a:pt x="31156" y="85163"/>
                    <a:pt x="31589" y="85096"/>
                  </a:cubicBezTo>
                  <a:cubicBezTo>
                    <a:pt x="31990" y="84996"/>
                    <a:pt x="33791" y="84229"/>
                    <a:pt x="33958" y="84095"/>
                  </a:cubicBezTo>
                  <a:cubicBezTo>
                    <a:pt x="34110" y="83974"/>
                    <a:pt x="35975" y="83548"/>
                    <a:pt x="36535" y="83548"/>
                  </a:cubicBezTo>
                  <a:cubicBezTo>
                    <a:pt x="36590" y="83548"/>
                    <a:pt x="36633" y="83553"/>
                    <a:pt x="36660" y="83562"/>
                  </a:cubicBezTo>
                  <a:cubicBezTo>
                    <a:pt x="36910" y="83624"/>
                    <a:pt x="37426" y="84304"/>
                    <a:pt x="37626" y="84304"/>
                  </a:cubicBezTo>
                  <a:cubicBezTo>
                    <a:pt x="37639" y="84304"/>
                    <a:pt x="37650" y="84302"/>
                    <a:pt x="37660" y="84295"/>
                  </a:cubicBezTo>
                  <a:cubicBezTo>
                    <a:pt x="37827" y="84229"/>
                    <a:pt x="38928" y="83795"/>
                    <a:pt x="39295" y="83662"/>
                  </a:cubicBezTo>
                  <a:cubicBezTo>
                    <a:pt x="39345" y="83642"/>
                    <a:pt x="39399" y="83634"/>
                    <a:pt x="39455" y="83634"/>
                  </a:cubicBezTo>
                  <a:cubicBezTo>
                    <a:pt x="39890" y="83634"/>
                    <a:pt x="40482" y="84140"/>
                    <a:pt x="40629" y="84229"/>
                  </a:cubicBezTo>
                  <a:cubicBezTo>
                    <a:pt x="40829" y="84295"/>
                    <a:pt x="42164" y="85396"/>
                    <a:pt x="42164" y="85396"/>
                  </a:cubicBezTo>
                  <a:cubicBezTo>
                    <a:pt x="42164" y="85396"/>
                    <a:pt x="43354" y="85732"/>
                    <a:pt x="43574" y="85732"/>
                  </a:cubicBezTo>
                  <a:cubicBezTo>
                    <a:pt x="43584" y="85732"/>
                    <a:pt x="43592" y="85731"/>
                    <a:pt x="43598" y="85730"/>
                  </a:cubicBezTo>
                  <a:cubicBezTo>
                    <a:pt x="43731" y="85663"/>
                    <a:pt x="45533" y="85430"/>
                    <a:pt x="45900" y="85329"/>
                  </a:cubicBezTo>
                  <a:cubicBezTo>
                    <a:pt x="46267" y="85263"/>
                    <a:pt x="46500" y="84629"/>
                    <a:pt x="47000" y="84295"/>
                  </a:cubicBezTo>
                  <a:cubicBezTo>
                    <a:pt x="47501" y="83928"/>
                    <a:pt x="47934" y="83328"/>
                    <a:pt x="48168" y="82994"/>
                  </a:cubicBezTo>
                  <a:cubicBezTo>
                    <a:pt x="48435" y="82661"/>
                    <a:pt x="48768" y="82060"/>
                    <a:pt x="49169" y="81927"/>
                  </a:cubicBezTo>
                  <a:cubicBezTo>
                    <a:pt x="49602" y="81794"/>
                    <a:pt x="51037" y="81527"/>
                    <a:pt x="51337" y="81427"/>
                  </a:cubicBezTo>
                  <a:cubicBezTo>
                    <a:pt x="51637" y="81327"/>
                    <a:pt x="52438" y="81260"/>
                    <a:pt x="52938" y="81260"/>
                  </a:cubicBezTo>
                  <a:cubicBezTo>
                    <a:pt x="53438" y="81260"/>
                    <a:pt x="54172" y="80960"/>
                    <a:pt x="54606" y="80760"/>
                  </a:cubicBezTo>
                  <a:cubicBezTo>
                    <a:pt x="55006" y="80559"/>
                    <a:pt x="55306" y="80326"/>
                    <a:pt x="55507" y="80259"/>
                  </a:cubicBezTo>
                  <a:cubicBezTo>
                    <a:pt x="55529" y="80253"/>
                    <a:pt x="55557" y="80250"/>
                    <a:pt x="55591" y="80250"/>
                  </a:cubicBezTo>
                  <a:cubicBezTo>
                    <a:pt x="55813" y="80250"/>
                    <a:pt x="56268" y="80364"/>
                    <a:pt x="56698" y="80364"/>
                  </a:cubicBezTo>
                  <a:cubicBezTo>
                    <a:pt x="56906" y="80364"/>
                    <a:pt x="57107" y="80338"/>
                    <a:pt x="57274" y="80259"/>
                  </a:cubicBezTo>
                  <a:cubicBezTo>
                    <a:pt x="57808" y="80026"/>
                    <a:pt x="61111" y="79225"/>
                    <a:pt x="61111" y="79225"/>
                  </a:cubicBezTo>
                  <a:lnTo>
                    <a:pt x="61111" y="1570"/>
                  </a:lnTo>
                  <a:cubicBezTo>
                    <a:pt x="61111" y="1570"/>
                    <a:pt x="58842" y="335"/>
                    <a:pt x="58542" y="68"/>
                  </a:cubicBezTo>
                  <a:cubicBezTo>
                    <a:pt x="58487" y="20"/>
                    <a:pt x="58407" y="0"/>
                    <a:pt x="58313" y="0"/>
                  </a:cubicBezTo>
                  <a:close/>
                </a:path>
              </a:pathLst>
            </a:custGeom>
            <a:solidFill>
              <a:schemeClr val="lt1"/>
            </a:solidFill>
            <a:ln>
              <a:noFill/>
            </a:ln>
            <a:effectLst>
              <a:outerShdw blurRad="85725" dist="19050" dir="5640000" algn="bl" rotWithShape="0">
                <a:srgbClr val="000000">
                  <a:alpha val="25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2" name="Google Shape;852;p41"/>
            <p:cNvSpPr/>
            <p:nvPr/>
          </p:nvSpPr>
          <p:spPr>
            <a:xfrm rot="5400000" flipH="1">
              <a:off x="752913" y="2265259"/>
              <a:ext cx="207595" cy="537698"/>
            </a:xfrm>
            <a:custGeom>
              <a:avLst/>
              <a:gdLst/>
              <a:ahLst/>
              <a:cxnLst/>
              <a:rect l="l" t="t" r="r" b="b"/>
              <a:pathLst>
                <a:path w="3883" h="10057" extrusionOk="0">
                  <a:moveTo>
                    <a:pt x="2884" y="0"/>
                  </a:moveTo>
                  <a:cubicBezTo>
                    <a:pt x="2737" y="703"/>
                    <a:pt x="2737" y="1442"/>
                    <a:pt x="2330" y="1923"/>
                  </a:cubicBezTo>
                  <a:cubicBezTo>
                    <a:pt x="2205" y="1486"/>
                    <a:pt x="2186" y="603"/>
                    <a:pt x="1939" y="603"/>
                  </a:cubicBezTo>
                  <a:cubicBezTo>
                    <a:pt x="1893" y="603"/>
                    <a:pt x="1839" y="633"/>
                    <a:pt x="1775" y="703"/>
                  </a:cubicBezTo>
                  <a:cubicBezTo>
                    <a:pt x="1627" y="703"/>
                    <a:pt x="1332" y="1442"/>
                    <a:pt x="1332" y="1923"/>
                  </a:cubicBezTo>
                  <a:cubicBezTo>
                    <a:pt x="1048" y="1312"/>
                    <a:pt x="803" y="1113"/>
                    <a:pt x="552" y="1113"/>
                  </a:cubicBezTo>
                  <a:cubicBezTo>
                    <a:pt x="377" y="1113"/>
                    <a:pt x="198" y="1210"/>
                    <a:pt x="1" y="1331"/>
                  </a:cubicBezTo>
                  <a:lnTo>
                    <a:pt x="1" y="9132"/>
                  </a:lnTo>
                  <a:cubicBezTo>
                    <a:pt x="149" y="9317"/>
                    <a:pt x="260" y="9576"/>
                    <a:pt x="370" y="10056"/>
                  </a:cubicBezTo>
                  <a:cubicBezTo>
                    <a:pt x="666" y="9760"/>
                    <a:pt x="666" y="8836"/>
                    <a:pt x="925" y="8836"/>
                  </a:cubicBezTo>
                  <a:cubicBezTo>
                    <a:pt x="1178" y="8836"/>
                    <a:pt x="1295" y="9861"/>
                    <a:pt x="1601" y="9861"/>
                  </a:cubicBezTo>
                  <a:cubicBezTo>
                    <a:pt x="1653" y="9861"/>
                    <a:pt x="1711" y="9831"/>
                    <a:pt x="1775" y="9760"/>
                  </a:cubicBezTo>
                  <a:cubicBezTo>
                    <a:pt x="1886" y="9539"/>
                    <a:pt x="2034" y="8799"/>
                    <a:pt x="2182" y="8356"/>
                  </a:cubicBezTo>
                  <a:cubicBezTo>
                    <a:pt x="2330" y="8799"/>
                    <a:pt x="2441" y="9539"/>
                    <a:pt x="2884" y="10019"/>
                  </a:cubicBezTo>
                  <a:cubicBezTo>
                    <a:pt x="2984" y="9556"/>
                    <a:pt x="3113" y="8765"/>
                    <a:pt x="3351" y="8765"/>
                  </a:cubicBezTo>
                  <a:cubicBezTo>
                    <a:pt x="3379" y="8765"/>
                    <a:pt x="3408" y="8776"/>
                    <a:pt x="3439" y="8799"/>
                  </a:cubicBezTo>
                  <a:cubicBezTo>
                    <a:pt x="3698" y="8799"/>
                    <a:pt x="3550" y="9502"/>
                    <a:pt x="3846" y="9982"/>
                  </a:cubicBezTo>
                  <a:cubicBezTo>
                    <a:pt x="3846" y="9871"/>
                    <a:pt x="3846" y="9723"/>
                    <a:pt x="3883" y="9613"/>
                  </a:cubicBezTo>
                  <a:lnTo>
                    <a:pt x="3883" y="296"/>
                  </a:lnTo>
                  <a:cubicBezTo>
                    <a:pt x="3624" y="444"/>
                    <a:pt x="3809" y="1516"/>
                    <a:pt x="3439" y="1923"/>
                  </a:cubicBezTo>
                  <a:cubicBezTo>
                    <a:pt x="3291" y="1220"/>
                    <a:pt x="3143" y="481"/>
                    <a:pt x="2884" y="0"/>
                  </a:cubicBezTo>
                  <a:close/>
                </a:path>
              </a:pathLst>
            </a:custGeom>
            <a:solidFill>
              <a:srgbClr val="FFE0BC">
                <a:alpha val="333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3" name="Google Shape;853;p41"/>
            <p:cNvSpPr/>
            <p:nvPr/>
          </p:nvSpPr>
          <p:spPr>
            <a:xfrm rot="-1799935" flipH="1">
              <a:off x="565015" y="3404175"/>
              <a:ext cx="987736" cy="289511"/>
            </a:xfrm>
            <a:custGeom>
              <a:avLst/>
              <a:gdLst/>
              <a:ahLst/>
              <a:cxnLst/>
              <a:rect l="l" t="t" r="r" b="b"/>
              <a:pathLst>
                <a:path w="58600" h="17176" extrusionOk="0">
                  <a:moveTo>
                    <a:pt x="50873" y="3681"/>
                  </a:moveTo>
                  <a:cubicBezTo>
                    <a:pt x="50873" y="3681"/>
                    <a:pt x="50910" y="3755"/>
                    <a:pt x="51094" y="3866"/>
                  </a:cubicBezTo>
                  <a:cubicBezTo>
                    <a:pt x="50947" y="3755"/>
                    <a:pt x="50873" y="3681"/>
                    <a:pt x="50873" y="3681"/>
                  </a:cubicBezTo>
                  <a:close/>
                  <a:moveTo>
                    <a:pt x="51094" y="3866"/>
                  </a:moveTo>
                  <a:cubicBezTo>
                    <a:pt x="51242" y="3940"/>
                    <a:pt x="51464" y="4088"/>
                    <a:pt x="51797" y="4236"/>
                  </a:cubicBezTo>
                  <a:cubicBezTo>
                    <a:pt x="51501" y="4088"/>
                    <a:pt x="51242" y="3940"/>
                    <a:pt x="51094" y="3866"/>
                  </a:cubicBezTo>
                  <a:close/>
                  <a:moveTo>
                    <a:pt x="14272" y="6639"/>
                  </a:moveTo>
                  <a:cubicBezTo>
                    <a:pt x="14309" y="6713"/>
                    <a:pt x="14309" y="6750"/>
                    <a:pt x="14382" y="6824"/>
                  </a:cubicBezTo>
                  <a:cubicBezTo>
                    <a:pt x="14382" y="6750"/>
                    <a:pt x="14309" y="6713"/>
                    <a:pt x="14272" y="6639"/>
                  </a:cubicBezTo>
                  <a:close/>
                  <a:moveTo>
                    <a:pt x="14382" y="6824"/>
                  </a:moveTo>
                  <a:cubicBezTo>
                    <a:pt x="14382" y="6861"/>
                    <a:pt x="14419" y="6861"/>
                    <a:pt x="14419" y="6861"/>
                  </a:cubicBezTo>
                  <a:lnTo>
                    <a:pt x="14382" y="6824"/>
                  </a:lnTo>
                  <a:close/>
                  <a:moveTo>
                    <a:pt x="53806" y="553"/>
                  </a:moveTo>
                  <a:cubicBezTo>
                    <a:pt x="55170" y="553"/>
                    <a:pt x="56112" y="856"/>
                    <a:pt x="56751" y="1463"/>
                  </a:cubicBezTo>
                  <a:cubicBezTo>
                    <a:pt x="57379" y="2054"/>
                    <a:pt x="57749" y="3053"/>
                    <a:pt x="57786" y="4494"/>
                  </a:cubicBezTo>
                  <a:cubicBezTo>
                    <a:pt x="57786" y="4494"/>
                    <a:pt x="57786" y="4531"/>
                    <a:pt x="57749" y="4531"/>
                  </a:cubicBezTo>
                  <a:lnTo>
                    <a:pt x="57601" y="3977"/>
                  </a:lnTo>
                  <a:cubicBezTo>
                    <a:pt x="57564" y="3866"/>
                    <a:pt x="57564" y="3755"/>
                    <a:pt x="57527" y="3607"/>
                  </a:cubicBezTo>
                  <a:cubicBezTo>
                    <a:pt x="57490" y="3496"/>
                    <a:pt x="57416" y="3385"/>
                    <a:pt x="57379" y="3237"/>
                  </a:cubicBezTo>
                  <a:cubicBezTo>
                    <a:pt x="57342" y="3127"/>
                    <a:pt x="57305" y="3016"/>
                    <a:pt x="57232" y="2868"/>
                  </a:cubicBezTo>
                  <a:cubicBezTo>
                    <a:pt x="57195" y="2757"/>
                    <a:pt x="57158" y="2646"/>
                    <a:pt x="57047" y="2572"/>
                  </a:cubicBezTo>
                  <a:cubicBezTo>
                    <a:pt x="57010" y="2461"/>
                    <a:pt x="56936" y="2313"/>
                    <a:pt x="56862" y="2239"/>
                  </a:cubicBezTo>
                  <a:cubicBezTo>
                    <a:pt x="56825" y="2128"/>
                    <a:pt x="56751" y="2054"/>
                    <a:pt x="56677" y="2017"/>
                  </a:cubicBezTo>
                  <a:cubicBezTo>
                    <a:pt x="56640" y="1906"/>
                    <a:pt x="56566" y="1870"/>
                    <a:pt x="56492" y="1833"/>
                  </a:cubicBezTo>
                  <a:cubicBezTo>
                    <a:pt x="56455" y="1759"/>
                    <a:pt x="56381" y="1722"/>
                    <a:pt x="56307" y="1685"/>
                  </a:cubicBezTo>
                  <a:lnTo>
                    <a:pt x="56307" y="1685"/>
                  </a:lnTo>
                  <a:lnTo>
                    <a:pt x="56455" y="1833"/>
                  </a:lnTo>
                  <a:cubicBezTo>
                    <a:pt x="56492" y="1870"/>
                    <a:pt x="56603" y="1906"/>
                    <a:pt x="56640" y="2017"/>
                  </a:cubicBezTo>
                  <a:cubicBezTo>
                    <a:pt x="56677" y="2091"/>
                    <a:pt x="56788" y="2128"/>
                    <a:pt x="56825" y="2276"/>
                  </a:cubicBezTo>
                  <a:cubicBezTo>
                    <a:pt x="56862" y="2387"/>
                    <a:pt x="56973" y="2461"/>
                    <a:pt x="57010" y="2609"/>
                  </a:cubicBezTo>
                  <a:cubicBezTo>
                    <a:pt x="57047" y="2683"/>
                    <a:pt x="57121" y="2831"/>
                    <a:pt x="57158" y="2942"/>
                  </a:cubicBezTo>
                  <a:cubicBezTo>
                    <a:pt x="57195" y="3053"/>
                    <a:pt x="57232" y="3163"/>
                    <a:pt x="57305" y="3311"/>
                  </a:cubicBezTo>
                  <a:cubicBezTo>
                    <a:pt x="57342" y="3422"/>
                    <a:pt x="57342" y="3533"/>
                    <a:pt x="57379" y="3681"/>
                  </a:cubicBezTo>
                  <a:cubicBezTo>
                    <a:pt x="57416" y="3792"/>
                    <a:pt x="57416" y="3903"/>
                    <a:pt x="57490" y="4051"/>
                  </a:cubicBezTo>
                  <a:cubicBezTo>
                    <a:pt x="57527" y="4273"/>
                    <a:pt x="57527" y="4494"/>
                    <a:pt x="57564" y="4679"/>
                  </a:cubicBezTo>
                  <a:lnTo>
                    <a:pt x="57564" y="4901"/>
                  </a:lnTo>
                  <a:cubicBezTo>
                    <a:pt x="57342" y="5271"/>
                    <a:pt x="57121" y="5714"/>
                    <a:pt x="56825" y="6158"/>
                  </a:cubicBezTo>
                  <a:cubicBezTo>
                    <a:pt x="56677" y="6380"/>
                    <a:pt x="56455" y="6565"/>
                    <a:pt x="56233" y="6713"/>
                  </a:cubicBezTo>
                  <a:cubicBezTo>
                    <a:pt x="56196" y="6565"/>
                    <a:pt x="56122" y="6454"/>
                    <a:pt x="56048" y="6269"/>
                  </a:cubicBezTo>
                  <a:cubicBezTo>
                    <a:pt x="55901" y="5936"/>
                    <a:pt x="55679" y="5604"/>
                    <a:pt x="55309" y="5345"/>
                  </a:cubicBezTo>
                  <a:cubicBezTo>
                    <a:pt x="55124" y="5197"/>
                    <a:pt x="54939" y="5049"/>
                    <a:pt x="54754" y="5012"/>
                  </a:cubicBezTo>
                  <a:cubicBezTo>
                    <a:pt x="54533" y="4901"/>
                    <a:pt x="54348" y="4864"/>
                    <a:pt x="54089" y="4827"/>
                  </a:cubicBezTo>
                  <a:cubicBezTo>
                    <a:pt x="53867" y="4790"/>
                    <a:pt x="53682" y="4790"/>
                    <a:pt x="53461" y="4716"/>
                  </a:cubicBezTo>
                  <a:cubicBezTo>
                    <a:pt x="53239" y="4679"/>
                    <a:pt x="53054" y="4642"/>
                    <a:pt x="52869" y="4605"/>
                  </a:cubicBezTo>
                  <a:cubicBezTo>
                    <a:pt x="52684" y="4531"/>
                    <a:pt x="52499" y="4494"/>
                    <a:pt x="52314" y="4420"/>
                  </a:cubicBezTo>
                  <a:cubicBezTo>
                    <a:pt x="52130" y="4347"/>
                    <a:pt x="51982" y="4273"/>
                    <a:pt x="51797" y="4236"/>
                  </a:cubicBezTo>
                  <a:lnTo>
                    <a:pt x="51797" y="4236"/>
                  </a:lnTo>
                  <a:cubicBezTo>
                    <a:pt x="51945" y="4310"/>
                    <a:pt x="52130" y="4347"/>
                    <a:pt x="52314" y="4457"/>
                  </a:cubicBezTo>
                  <a:cubicBezTo>
                    <a:pt x="52499" y="4531"/>
                    <a:pt x="52684" y="4605"/>
                    <a:pt x="52869" y="4642"/>
                  </a:cubicBezTo>
                  <a:cubicBezTo>
                    <a:pt x="53054" y="4679"/>
                    <a:pt x="53276" y="4790"/>
                    <a:pt x="53461" y="4827"/>
                  </a:cubicBezTo>
                  <a:cubicBezTo>
                    <a:pt x="53682" y="4864"/>
                    <a:pt x="53867" y="4901"/>
                    <a:pt x="54089" y="4975"/>
                  </a:cubicBezTo>
                  <a:cubicBezTo>
                    <a:pt x="54348" y="5012"/>
                    <a:pt x="54533" y="5049"/>
                    <a:pt x="54718" y="5160"/>
                  </a:cubicBezTo>
                  <a:cubicBezTo>
                    <a:pt x="54902" y="5234"/>
                    <a:pt x="55087" y="5345"/>
                    <a:pt x="55198" y="5456"/>
                  </a:cubicBezTo>
                  <a:cubicBezTo>
                    <a:pt x="55494" y="5751"/>
                    <a:pt x="55679" y="6084"/>
                    <a:pt x="55827" y="6343"/>
                  </a:cubicBezTo>
                  <a:cubicBezTo>
                    <a:pt x="55901" y="6528"/>
                    <a:pt x="55938" y="6676"/>
                    <a:pt x="56011" y="6824"/>
                  </a:cubicBezTo>
                  <a:cubicBezTo>
                    <a:pt x="55198" y="7193"/>
                    <a:pt x="54163" y="7304"/>
                    <a:pt x="53165" y="7415"/>
                  </a:cubicBezTo>
                  <a:cubicBezTo>
                    <a:pt x="53128" y="7119"/>
                    <a:pt x="53054" y="6861"/>
                    <a:pt x="52906" y="6565"/>
                  </a:cubicBezTo>
                  <a:cubicBezTo>
                    <a:pt x="52758" y="6269"/>
                    <a:pt x="52573" y="5899"/>
                    <a:pt x="52351" y="5530"/>
                  </a:cubicBezTo>
                  <a:cubicBezTo>
                    <a:pt x="52130" y="5160"/>
                    <a:pt x="51834" y="4827"/>
                    <a:pt x="51501" y="4457"/>
                  </a:cubicBezTo>
                  <a:cubicBezTo>
                    <a:pt x="51205" y="4125"/>
                    <a:pt x="50873" y="3792"/>
                    <a:pt x="50466" y="3533"/>
                  </a:cubicBezTo>
                  <a:cubicBezTo>
                    <a:pt x="50281" y="3385"/>
                    <a:pt x="50022" y="3237"/>
                    <a:pt x="49837" y="3127"/>
                  </a:cubicBezTo>
                  <a:cubicBezTo>
                    <a:pt x="49653" y="2979"/>
                    <a:pt x="49431" y="2868"/>
                    <a:pt x="49209" y="2757"/>
                  </a:cubicBezTo>
                  <a:cubicBezTo>
                    <a:pt x="48987" y="2646"/>
                    <a:pt x="48802" y="2498"/>
                    <a:pt x="48543" y="2424"/>
                  </a:cubicBezTo>
                  <a:cubicBezTo>
                    <a:pt x="48322" y="2313"/>
                    <a:pt x="48137" y="2239"/>
                    <a:pt x="47915" y="2128"/>
                  </a:cubicBezTo>
                  <a:cubicBezTo>
                    <a:pt x="47693" y="2054"/>
                    <a:pt x="47508" y="2017"/>
                    <a:pt x="47249" y="1906"/>
                  </a:cubicBezTo>
                  <a:cubicBezTo>
                    <a:pt x="47028" y="1870"/>
                    <a:pt x="46843" y="1759"/>
                    <a:pt x="46621" y="1722"/>
                  </a:cubicBezTo>
                  <a:lnTo>
                    <a:pt x="45364" y="1463"/>
                  </a:lnTo>
                  <a:cubicBezTo>
                    <a:pt x="45179" y="1389"/>
                    <a:pt x="45031" y="1389"/>
                    <a:pt x="44846" y="1352"/>
                  </a:cubicBezTo>
                  <a:cubicBezTo>
                    <a:pt x="44625" y="1204"/>
                    <a:pt x="44403" y="1056"/>
                    <a:pt x="44181" y="982"/>
                  </a:cubicBezTo>
                  <a:cubicBezTo>
                    <a:pt x="49542" y="760"/>
                    <a:pt x="53054" y="576"/>
                    <a:pt x="53128" y="576"/>
                  </a:cubicBezTo>
                  <a:cubicBezTo>
                    <a:pt x="53365" y="560"/>
                    <a:pt x="53591" y="553"/>
                    <a:pt x="53806" y="553"/>
                  </a:cubicBezTo>
                  <a:close/>
                  <a:moveTo>
                    <a:pt x="45179" y="1759"/>
                  </a:moveTo>
                  <a:cubicBezTo>
                    <a:pt x="45216" y="1759"/>
                    <a:pt x="45290" y="1759"/>
                    <a:pt x="45290" y="1833"/>
                  </a:cubicBezTo>
                  <a:cubicBezTo>
                    <a:pt x="45660" y="1906"/>
                    <a:pt x="46066" y="2054"/>
                    <a:pt x="46473" y="2128"/>
                  </a:cubicBezTo>
                  <a:cubicBezTo>
                    <a:pt x="46658" y="2239"/>
                    <a:pt x="46880" y="2276"/>
                    <a:pt x="47065" y="2387"/>
                  </a:cubicBezTo>
                  <a:cubicBezTo>
                    <a:pt x="47323" y="2461"/>
                    <a:pt x="47508" y="2572"/>
                    <a:pt x="47693" y="2646"/>
                  </a:cubicBezTo>
                  <a:cubicBezTo>
                    <a:pt x="47915" y="2757"/>
                    <a:pt x="48100" y="2831"/>
                    <a:pt x="48285" y="2942"/>
                  </a:cubicBezTo>
                  <a:cubicBezTo>
                    <a:pt x="48469" y="3016"/>
                    <a:pt x="48691" y="3163"/>
                    <a:pt x="48876" y="3237"/>
                  </a:cubicBezTo>
                  <a:cubicBezTo>
                    <a:pt x="49061" y="3385"/>
                    <a:pt x="49246" y="3496"/>
                    <a:pt x="49431" y="3607"/>
                  </a:cubicBezTo>
                  <a:lnTo>
                    <a:pt x="49985" y="4051"/>
                  </a:lnTo>
                  <a:cubicBezTo>
                    <a:pt x="50355" y="4310"/>
                    <a:pt x="50651" y="4642"/>
                    <a:pt x="50910" y="4975"/>
                  </a:cubicBezTo>
                  <a:cubicBezTo>
                    <a:pt x="51205" y="5271"/>
                    <a:pt x="51427" y="5604"/>
                    <a:pt x="51612" y="5936"/>
                  </a:cubicBezTo>
                  <a:cubicBezTo>
                    <a:pt x="51797" y="6269"/>
                    <a:pt x="51945" y="6565"/>
                    <a:pt x="52019" y="6898"/>
                  </a:cubicBezTo>
                  <a:lnTo>
                    <a:pt x="52019" y="6935"/>
                  </a:lnTo>
                  <a:lnTo>
                    <a:pt x="52056" y="6935"/>
                  </a:lnTo>
                  <a:cubicBezTo>
                    <a:pt x="52056" y="6935"/>
                    <a:pt x="52056" y="7008"/>
                    <a:pt x="52130" y="7045"/>
                  </a:cubicBezTo>
                  <a:cubicBezTo>
                    <a:pt x="52130" y="7082"/>
                    <a:pt x="52167" y="7193"/>
                    <a:pt x="52204" y="7230"/>
                  </a:cubicBezTo>
                  <a:cubicBezTo>
                    <a:pt x="52351" y="7378"/>
                    <a:pt x="52388" y="7600"/>
                    <a:pt x="52388" y="7822"/>
                  </a:cubicBezTo>
                  <a:cubicBezTo>
                    <a:pt x="52425" y="8044"/>
                    <a:pt x="52388" y="8302"/>
                    <a:pt x="52388" y="8487"/>
                  </a:cubicBezTo>
                  <a:cubicBezTo>
                    <a:pt x="52388" y="8561"/>
                    <a:pt x="52388" y="8598"/>
                    <a:pt x="52351" y="8635"/>
                  </a:cubicBezTo>
                  <a:lnTo>
                    <a:pt x="52351" y="8487"/>
                  </a:lnTo>
                  <a:cubicBezTo>
                    <a:pt x="52351" y="8302"/>
                    <a:pt x="52314" y="8118"/>
                    <a:pt x="52204" y="7859"/>
                  </a:cubicBezTo>
                  <a:cubicBezTo>
                    <a:pt x="52167" y="7711"/>
                    <a:pt x="52130" y="7600"/>
                    <a:pt x="52093" y="7489"/>
                  </a:cubicBezTo>
                  <a:cubicBezTo>
                    <a:pt x="51168" y="7600"/>
                    <a:pt x="49024" y="7896"/>
                    <a:pt x="47028" y="8265"/>
                  </a:cubicBezTo>
                  <a:cubicBezTo>
                    <a:pt x="47139" y="7711"/>
                    <a:pt x="47175" y="7082"/>
                    <a:pt x="47065" y="6343"/>
                  </a:cubicBezTo>
                  <a:cubicBezTo>
                    <a:pt x="46806" y="4088"/>
                    <a:pt x="46140" y="2609"/>
                    <a:pt x="45179" y="1759"/>
                  </a:cubicBezTo>
                  <a:close/>
                  <a:moveTo>
                    <a:pt x="43109" y="982"/>
                  </a:moveTo>
                  <a:cubicBezTo>
                    <a:pt x="43220" y="982"/>
                    <a:pt x="43331" y="1019"/>
                    <a:pt x="43478" y="1056"/>
                  </a:cubicBezTo>
                  <a:cubicBezTo>
                    <a:pt x="43811" y="1167"/>
                    <a:pt x="44218" y="1389"/>
                    <a:pt x="44625" y="1759"/>
                  </a:cubicBezTo>
                  <a:cubicBezTo>
                    <a:pt x="45068" y="2128"/>
                    <a:pt x="45475" y="2646"/>
                    <a:pt x="45808" y="3274"/>
                  </a:cubicBezTo>
                  <a:cubicBezTo>
                    <a:pt x="45918" y="3607"/>
                    <a:pt x="46103" y="3940"/>
                    <a:pt x="46214" y="4273"/>
                  </a:cubicBezTo>
                  <a:cubicBezTo>
                    <a:pt x="46362" y="4568"/>
                    <a:pt x="46436" y="4938"/>
                    <a:pt x="46473" y="5308"/>
                  </a:cubicBezTo>
                  <a:lnTo>
                    <a:pt x="46621" y="6417"/>
                  </a:lnTo>
                  <a:lnTo>
                    <a:pt x="46621" y="6971"/>
                  </a:lnTo>
                  <a:cubicBezTo>
                    <a:pt x="46621" y="7156"/>
                    <a:pt x="46621" y="7341"/>
                    <a:pt x="46584" y="7489"/>
                  </a:cubicBezTo>
                  <a:cubicBezTo>
                    <a:pt x="46547" y="7822"/>
                    <a:pt x="46473" y="8192"/>
                    <a:pt x="46436" y="8450"/>
                  </a:cubicBezTo>
                  <a:cubicBezTo>
                    <a:pt x="46399" y="8598"/>
                    <a:pt x="46362" y="8783"/>
                    <a:pt x="46288" y="8931"/>
                  </a:cubicBezTo>
                  <a:lnTo>
                    <a:pt x="46177" y="9338"/>
                  </a:lnTo>
                  <a:cubicBezTo>
                    <a:pt x="46066" y="9633"/>
                    <a:pt x="45918" y="9855"/>
                    <a:pt x="45845" y="10040"/>
                  </a:cubicBezTo>
                  <a:cubicBezTo>
                    <a:pt x="45785" y="10139"/>
                    <a:pt x="45726" y="10237"/>
                    <a:pt x="45667" y="10330"/>
                  </a:cubicBezTo>
                  <a:lnTo>
                    <a:pt x="45667" y="10330"/>
                  </a:lnTo>
                  <a:cubicBezTo>
                    <a:pt x="45702" y="10237"/>
                    <a:pt x="45731" y="10139"/>
                    <a:pt x="45771" y="10040"/>
                  </a:cubicBezTo>
                  <a:cubicBezTo>
                    <a:pt x="45882" y="9855"/>
                    <a:pt x="45955" y="9633"/>
                    <a:pt x="46029" y="9338"/>
                  </a:cubicBezTo>
                  <a:cubicBezTo>
                    <a:pt x="46066" y="9190"/>
                    <a:pt x="46103" y="9079"/>
                    <a:pt x="46103" y="8931"/>
                  </a:cubicBezTo>
                  <a:cubicBezTo>
                    <a:pt x="46140" y="8783"/>
                    <a:pt x="46140" y="8635"/>
                    <a:pt x="46214" y="8524"/>
                  </a:cubicBezTo>
                  <a:cubicBezTo>
                    <a:pt x="46251" y="8192"/>
                    <a:pt x="46288" y="7859"/>
                    <a:pt x="46288" y="7563"/>
                  </a:cubicBezTo>
                  <a:lnTo>
                    <a:pt x="46288" y="7045"/>
                  </a:lnTo>
                  <a:cubicBezTo>
                    <a:pt x="46288" y="6861"/>
                    <a:pt x="46288" y="6713"/>
                    <a:pt x="46251" y="6528"/>
                  </a:cubicBezTo>
                  <a:cubicBezTo>
                    <a:pt x="46214" y="6158"/>
                    <a:pt x="46177" y="5825"/>
                    <a:pt x="46103" y="5456"/>
                  </a:cubicBezTo>
                  <a:cubicBezTo>
                    <a:pt x="46066" y="5086"/>
                    <a:pt x="45992" y="4753"/>
                    <a:pt x="45845" y="4457"/>
                  </a:cubicBezTo>
                  <a:cubicBezTo>
                    <a:pt x="45734" y="4125"/>
                    <a:pt x="45623" y="3792"/>
                    <a:pt x="45475" y="3459"/>
                  </a:cubicBezTo>
                  <a:cubicBezTo>
                    <a:pt x="45179" y="2868"/>
                    <a:pt x="44809" y="2350"/>
                    <a:pt x="44440" y="1943"/>
                  </a:cubicBezTo>
                  <a:cubicBezTo>
                    <a:pt x="44070" y="1574"/>
                    <a:pt x="43700" y="1315"/>
                    <a:pt x="43441" y="1167"/>
                  </a:cubicBezTo>
                  <a:cubicBezTo>
                    <a:pt x="43294" y="1130"/>
                    <a:pt x="43146" y="1056"/>
                    <a:pt x="43109" y="1019"/>
                  </a:cubicBezTo>
                  <a:cubicBezTo>
                    <a:pt x="43035" y="1019"/>
                    <a:pt x="42961" y="982"/>
                    <a:pt x="42961" y="982"/>
                  </a:cubicBezTo>
                  <a:close/>
                  <a:moveTo>
                    <a:pt x="5266" y="6430"/>
                  </a:moveTo>
                  <a:cubicBezTo>
                    <a:pt x="5322" y="6430"/>
                    <a:pt x="5379" y="6438"/>
                    <a:pt x="5436" y="6454"/>
                  </a:cubicBezTo>
                  <a:cubicBezTo>
                    <a:pt x="5583" y="6454"/>
                    <a:pt x="5731" y="6491"/>
                    <a:pt x="5842" y="6565"/>
                  </a:cubicBezTo>
                  <a:cubicBezTo>
                    <a:pt x="5990" y="6676"/>
                    <a:pt x="6027" y="6824"/>
                    <a:pt x="6101" y="6935"/>
                  </a:cubicBezTo>
                  <a:lnTo>
                    <a:pt x="6101" y="7045"/>
                  </a:lnTo>
                  <a:lnTo>
                    <a:pt x="6101" y="7082"/>
                  </a:lnTo>
                  <a:cubicBezTo>
                    <a:pt x="6101" y="7119"/>
                    <a:pt x="6101" y="7230"/>
                    <a:pt x="6138" y="7267"/>
                  </a:cubicBezTo>
                  <a:lnTo>
                    <a:pt x="6286" y="7563"/>
                  </a:lnTo>
                  <a:cubicBezTo>
                    <a:pt x="6397" y="7748"/>
                    <a:pt x="6545" y="7933"/>
                    <a:pt x="6693" y="8044"/>
                  </a:cubicBezTo>
                  <a:cubicBezTo>
                    <a:pt x="6840" y="8228"/>
                    <a:pt x="6951" y="8376"/>
                    <a:pt x="7099" y="8561"/>
                  </a:cubicBezTo>
                  <a:cubicBezTo>
                    <a:pt x="7247" y="8746"/>
                    <a:pt x="7321" y="8931"/>
                    <a:pt x="7395" y="9079"/>
                  </a:cubicBezTo>
                  <a:cubicBezTo>
                    <a:pt x="7395" y="9116"/>
                    <a:pt x="7432" y="9153"/>
                    <a:pt x="7432" y="9227"/>
                  </a:cubicBezTo>
                  <a:cubicBezTo>
                    <a:pt x="7432" y="9264"/>
                    <a:pt x="7432" y="9301"/>
                    <a:pt x="7469" y="9338"/>
                  </a:cubicBezTo>
                  <a:cubicBezTo>
                    <a:pt x="7469" y="9412"/>
                    <a:pt x="7469" y="9449"/>
                    <a:pt x="7506" y="9485"/>
                  </a:cubicBezTo>
                  <a:lnTo>
                    <a:pt x="7506" y="9633"/>
                  </a:lnTo>
                  <a:lnTo>
                    <a:pt x="7506" y="10003"/>
                  </a:lnTo>
                  <a:cubicBezTo>
                    <a:pt x="7506" y="10077"/>
                    <a:pt x="7469" y="10188"/>
                    <a:pt x="7469" y="10225"/>
                  </a:cubicBezTo>
                  <a:cubicBezTo>
                    <a:pt x="7469" y="10262"/>
                    <a:pt x="7432" y="10336"/>
                    <a:pt x="7432" y="10336"/>
                  </a:cubicBezTo>
                  <a:lnTo>
                    <a:pt x="7432" y="10225"/>
                  </a:lnTo>
                  <a:cubicBezTo>
                    <a:pt x="7432" y="10188"/>
                    <a:pt x="7469" y="10077"/>
                    <a:pt x="7469" y="10003"/>
                  </a:cubicBezTo>
                  <a:lnTo>
                    <a:pt x="7469" y="9633"/>
                  </a:lnTo>
                  <a:lnTo>
                    <a:pt x="7469" y="9522"/>
                  </a:lnTo>
                  <a:cubicBezTo>
                    <a:pt x="7469" y="9485"/>
                    <a:pt x="7432" y="9449"/>
                    <a:pt x="7432" y="9449"/>
                  </a:cubicBezTo>
                  <a:cubicBezTo>
                    <a:pt x="7432" y="9412"/>
                    <a:pt x="7395" y="9338"/>
                    <a:pt x="7395" y="9301"/>
                  </a:cubicBezTo>
                  <a:cubicBezTo>
                    <a:pt x="7395" y="9264"/>
                    <a:pt x="7321" y="9227"/>
                    <a:pt x="7321" y="9153"/>
                  </a:cubicBezTo>
                  <a:cubicBezTo>
                    <a:pt x="7247" y="9042"/>
                    <a:pt x="7136" y="8857"/>
                    <a:pt x="7025" y="8709"/>
                  </a:cubicBezTo>
                  <a:cubicBezTo>
                    <a:pt x="6877" y="8561"/>
                    <a:pt x="6730" y="8376"/>
                    <a:pt x="6582" y="8228"/>
                  </a:cubicBezTo>
                  <a:cubicBezTo>
                    <a:pt x="6471" y="8044"/>
                    <a:pt x="6286" y="7933"/>
                    <a:pt x="6138" y="7674"/>
                  </a:cubicBezTo>
                  <a:cubicBezTo>
                    <a:pt x="6064" y="7600"/>
                    <a:pt x="5990" y="7452"/>
                    <a:pt x="5953" y="7304"/>
                  </a:cubicBezTo>
                  <a:cubicBezTo>
                    <a:pt x="5916" y="7230"/>
                    <a:pt x="5916" y="7193"/>
                    <a:pt x="5916" y="7119"/>
                  </a:cubicBezTo>
                  <a:lnTo>
                    <a:pt x="5916" y="7045"/>
                  </a:lnTo>
                  <a:lnTo>
                    <a:pt x="5916" y="6935"/>
                  </a:lnTo>
                  <a:cubicBezTo>
                    <a:pt x="5879" y="6861"/>
                    <a:pt x="5879" y="6750"/>
                    <a:pt x="5768" y="6713"/>
                  </a:cubicBezTo>
                  <a:cubicBezTo>
                    <a:pt x="5731" y="6676"/>
                    <a:pt x="5620" y="6639"/>
                    <a:pt x="5473" y="6639"/>
                  </a:cubicBezTo>
                  <a:cubicBezTo>
                    <a:pt x="5288" y="6639"/>
                    <a:pt x="5066" y="6676"/>
                    <a:pt x="4881" y="6750"/>
                  </a:cubicBezTo>
                  <a:cubicBezTo>
                    <a:pt x="4807" y="6824"/>
                    <a:pt x="4696" y="6861"/>
                    <a:pt x="4622" y="6935"/>
                  </a:cubicBezTo>
                  <a:lnTo>
                    <a:pt x="4548" y="7008"/>
                  </a:lnTo>
                  <a:lnTo>
                    <a:pt x="4511" y="7045"/>
                  </a:lnTo>
                  <a:cubicBezTo>
                    <a:pt x="4474" y="7082"/>
                    <a:pt x="4437" y="7119"/>
                    <a:pt x="4363" y="7119"/>
                  </a:cubicBezTo>
                  <a:cubicBezTo>
                    <a:pt x="4252" y="7267"/>
                    <a:pt x="4068" y="7415"/>
                    <a:pt x="3920" y="7489"/>
                  </a:cubicBezTo>
                  <a:cubicBezTo>
                    <a:pt x="3624" y="7748"/>
                    <a:pt x="3365" y="7859"/>
                    <a:pt x="3180" y="8007"/>
                  </a:cubicBezTo>
                  <a:cubicBezTo>
                    <a:pt x="2995" y="8118"/>
                    <a:pt x="2885" y="8192"/>
                    <a:pt x="2885" y="8192"/>
                  </a:cubicBezTo>
                  <a:cubicBezTo>
                    <a:pt x="2885" y="8192"/>
                    <a:pt x="2995" y="8118"/>
                    <a:pt x="3180" y="7970"/>
                  </a:cubicBezTo>
                  <a:cubicBezTo>
                    <a:pt x="3365" y="7822"/>
                    <a:pt x="3587" y="7637"/>
                    <a:pt x="3883" y="7415"/>
                  </a:cubicBezTo>
                  <a:cubicBezTo>
                    <a:pt x="4031" y="7267"/>
                    <a:pt x="4142" y="7193"/>
                    <a:pt x="4289" y="7045"/>
                  </a:cubicBezTo>
                  <a:lnTo>
                    <a:pt x="4363" y="6935"/>
                  </a:lnTo>
                  <a:lnTo>
                    <a:pt x="4437" y="6898"/>
                  </a:lnTo>
                  <a:lnTo>
                    <a:pt x="4474" y="6861"/>
                  </a:lnTo>
                  <a:cubicBezTo>
                    <a:pt x="4548" y="6750"/>
                    <a:pt x="4659" y="6713"/>
                    <a:pt x="4733" y="6639"/>
                  </a:cubicBezTo>
                  <a:cubicBezTo>
                    <a:pt x="4877" y="6523"/>
                    <a:pt x="5067" y="6430"/>
                    <a:pt x="5266" y="6430"/>
                  </a:cubicBezTo>
                  <a:close/>
                  <a:moveTo>
                    <a:pt x="37415" y="1574"/>
                  </a:moveTo>
                  <a:cubicBezTo>
                    <a:pt x="39190" y="2202"/>
                    <a:pt x="40373" y="3866"/>
                    <a:pt x="40743" y="7119"/>
                  </a:cubicBezTo>
                  <a:cubicBezTo>
                    <a:pt x="40964" y="8302"/>
                    <a:pt x="40853" y="9227"/>
                    <a:pt x="40595" y="9966"/>
                  </a:cubicBezTo>
                  <a:cubicBezTo>
                    <a:pt x="39781" y="10077"/>
                    <a:pt x="38857" y="10225"/>
                    <a:pt x="37822" y="10410"/>
                  </a:cubicBezTo>
                  <a:cubicBezTo>
                    <a:pt x="37785" y="10003"/>
                    <a:pt x="37711" y="9485"/>
                    <a:pt x="37452" y="8894"/>
                  </a:cubicBezTo>
                  <a:cubicBezTo>
                    <a:pt x="37378" y="8524"/>
                    <a:pt x="37193" y="8155"/>
                    <a:pt x="37009" y="7785"/>
                  </a:cubicBezTo>
                  <a:cubicBezTo>
                    <a:pt x="36824" y="7415"/>
                    <a:pt x="36602" y="7008"/>
                    <a:pt x="36306" y="6639"/>
                  </a:cubicBezTo>
                  <a:cubicBezTo>
                    <a:pt x="36047" y="6269"/>
                    <a:pt x="35715" y="5899"/>
                    <a:pt x="35382" y="5530"/>
                  </a:cubicBezTo>
                  <a:cubicBezTo>
                    <a:pt x="35197" y="5345"/>
                    <a:pt x="35012" y="5197"/>
                    <a:pt x="34827" y="5012"/>
                  </a:cubicBezTo>
                  <a:cubicBezTo>
                    <a:pt x="34642" y="4864"/>
                    <a:pt x="34458" y="4679"/>
                    <a:pt x="34236" y="4531"/>
                  </a:cubicBezTo>
                  <a:lnTo>
                    <a:pt x="33903" y="4310"/>
                  </a:lnTo>
                  <a:cubicBezTo>
                    <a:pt x="33829" y="4273"/>
                    <a:pt x="33681" y="4162"/>
                    <a:pt x="33570" y="4125"/>
                  </a:cubicBezTo>
                  <a:cubicBezTo>
                    <a:pt x="33496" y="4088"/>
                    <a:pt x="33348" y="3977"/>
                    <a:pt x="33274" y="3940"/>
                  </a:cubicBezTo>
                  <a:cubicBezTo>
                    <a:pt x="33164" y="3903"/>
                    <a:pt x="33016" y="3866"/>
                    <a:pt x="32942" y="3755"/>
                  </a:cubicBezTo>
                  <a:cubicBezTo>
                    <a:pt x="32720" y="3607"/>
                    <a:pt x="32535" y="3533"/>
                    <a:pt x="32276" y="3422"/>
                  </a:cubicBezTo>
                  <a:cubicBezTo>
                    <a:pt x="32202" y="3385"/>
                    <a:pt x="32054" y="3348"/>
                    <a:pt x="31981" y="3311"/>
                  </a:cubicBezTo>
                  <a:cubicBezTo>
                    <a:pt x="31870" y="3237"/>
                    <a:pt x="31722" y="3200"/>
                    <a:pt x="31648" y="3163"/>
                  </a:cubicBezTo>
                  <a:cubicBezTo>
                    <a:pt x="31537" y="3127"/>
                    <a:pt x="31426" y="3053"/>
                    <a:pt x="31315" y="3016"/>
                  </a:cubicBezTo>
                  <a:cubicBezTo>
                    <a:pt x="31241" y="2979"/>
                    <a:pt x="31093" y="2979"/>
                    <a:pt x="30982" y="2942"/>
                  </a:cubicBezTo>
                  <a:cubicBezTo>
                    <a:pt x="30760" y="2868"/>
                    <a:pt x="30576" y="2794"/>
                    <a:pt x="30391" y="2757"/>
                  </a:cubicBezTo>
                  <a:cubicBezTo>
                    <a:pt x="30206" y="2683"/>
                    <a:pt x="29984" y="2646"/>
                    <a:pt x="29799" y="2609"/>
                  </a:cubicBezTo>
                  <a:cubicBezTo>
                    <a:pt x="29614" y="2572"/>
                    <a:pt x="29430" y="2498"/>
                    <a:pt x="29245" y="2498"/>
                  </a:cubicBezTo>
                  <a:cubicBezTo>
                    <a:pt x="29060" y="2461"/>
                    <a:pt x="28875" y="2424"/>
                    <a:pt x="28727" y="2424"/>
                  </a:cubicBezTo>
                  <a:cubicBezTo>
                    <a:pt x="28542" y="2424"/>
                    <a:pt x="28394" y="2387"/>
                    <a:pt x="28283" y="2387"/>
                  </a:cubicBezTo>
                  <a:cubicBezTo>
                    <a:pt x="28136" y="2387"/>
                    <a:pt x="27988" y="2313"/>
                    <a:pt x="27914" y="2313"/>
                  </a:cubicBezTo>
                  <a:cubicBezTo>
                    <a:pt x="31278" y="2054"/>
                    <a:pt x="34458" y="1833"/>
                    <a:pt x="37415" y="1574"/>
                  </a:cubicBezTo>
                  <a:close/>
                  <a:moveTo>
                    <a:pt x="38155" y="1389"/>
                  </a:moveTo>
                  <a:cubicBezTo>
                    <a:pt x="38266" y="1389"/>
                    <a:pt x="38376" y="1463"/>
                    <a:pt x="38524" y="1500"/>
                  </a:cubicBezTo>
                  <a:cubicBezTo>
                    <a:pt x="38857" y="1574"/>
                    <a:pt x="39301" y="1796"/>
                    <a:pt x="39744" y="2239"/>
                  </a:cubicBezTo>
                  <a:cubicBezTo>
                    <a:pt x="40151" y="2646"/>
                    <a:pt x="40595" y="3200"/>
                    <a:pt x="40927" y="3866"/>
                  </a:cubicBezTo>
                  <a:cubicBezTo>
                    <a:pt x="41112" y="4162"/>
                    <a:pt x="41260" y="4531"/>
                    <a:pt x="41334" y="4901"/>
                  </a:cubicBezTo>
                  <a:cubicBezTo>
                    <a:pt x="41482" y="5271"/>
                    <a:pt x="41593" y="5641"/>
                    <a:pt x="41630" y="6084"/>
                  </a:cubicBezTo>
                  <a:cubicBezTo>
                    <a:pt x="41667" y="6454"/>
                    <a:pt x="41704" y="6861"/>
                    <a:pt x="41778" y="7230"/>
                  </a:cubicBezTo>
                  <a:cubicBezTo>
                    <a:pt x="41815" y="7600"/>
                    <a:pt x="41778" y="8007"/>
                    <a:pt x="41778" y="8376"/>
                  </a:cubicBezTo>
                  <a:cubicBezTo>
                    <a:pt x="41704" y="9116"/>
                    <a:pt x="41519" y="9818"/>
                    <a:pt x="41297" y="10336"/>
                  </a:cubicBezTo>
                  <a:cubicBezTo>
                    <a:pt x="41075" y="10890"/>
                    <a:pt x="40853" y="11297"/>
                    <a:pt x="40669" y="11556"/>
                  </a:cubicBezTo>
                  <a:cubicBezTo>
                    <a:pt x="40484" y="11889"/>
                    <a:pt x="40336" y="12036"/>
                    <a:pt x="40336" y="12036"/>
                  </a:cubicBezTo>
                  <a:cubicBezTo>
                    <a:pt x="40336" y="12036"/>
                    <a:pt x="40484" y="11889"/>
                    <a:pt x="40595" y="11556"/>
                  </a:cubicBezTo>
                  <a:cubicBezTo>
                    <a:pt x="40780" y="11297"/>
                    <a:pt x="40964" y="10816"/>
                    <a:pt x="41149" y="10262"/>
                  </a:cubicBezTo>
                  <a:cubicBezTo>
                    <a:pt x="41334" y="9707"/>
                    <a:pt x="41445" y="9079"/>
                    <a:pt x="41482" y="8376"/>
                  </a:cubicBezTo>
                  <a:lnTo>
                    <a:pt x="41482" y="7267"/>
                  </a:lnTo>
                  <a:lnTo>
                    <a:pt x="41334" y="6158"/>
                  </a:lnTo>
                  <a:cubicBezTo>
                    <a:pt x="41223" y="5419"/>
                    <a:pt x="40964" y="4679"/>
                    <a:pt x="40706" y="4051"/>
                  </a:cubicBezTo>
                  <a:cubicBezTo>
                    <a:pt x="40410" y="3385"/>
                    <a:pt x="40040" y="2831"/>
                    <a:pt x="39633" y="2424"/>
                  </a:cubicBezTo>
                  <a:cubicBezTo>
                    <a:pt x="39264" y="2017"/>
                    <a:pt x="38857" y="1722"/>
                    <a:pt x="38524" y="1574"/>
                  </a:cubicBezTo>
                  <a:cubicBezTo>
                    <a:pt x="38376" y="1537"/>
                    <a:pt x="38266" y="1500"/>
                    <a:pt x="38155" y="1463"/>
                  </a:cubicBezTo>
                  <a:cubicBezTo>
                    <a:pt x="38081" y="1463"/>
                    <a:pt x="38007" y="1389"/>
                    <a:pt x="38007" y="1389"/>
                  </a:cubicBezTo>
                  <a:close/>
                  <a:moveTo>
                    <a:pt x="4511" y="7674"/>
                  </a:moveTo>
                  <a:cubicBezTo>
                    <a:pt x="4548" y="7674"/>
                    <a:pt x="4659" y="7674"/>
                    <a:pt x="4696" y="7748"/>
                  </a:cubicBezTo>
                  <a:cubicBezTo>
                    <a:pt x="4955" y="7822"/>
                    <a:pt x="5066" y="8118"/>
                    <a:pt x="5177" y="8302"/>
                  </a:cubicBezTo>
                  <a:cubicBezTo>
                    <a:pt x="5251" y="8524"/>
                    <a:pt x="5325" y="8746"/>
                    <a:pt x="5362" y="8968"/>
                  </a:cubicBezTo>
                  <a:cubicBezTo>
                    <a:pt x="5399" y="9227"/>
                    <a:pt x="5436" y="9449"/>
                    <a:pt x="5546" y="9633"/>
                  </a:cubicBezTo>
                  <a:lnTo>
                    <a:pt x="5694" y="9892"/>
                  </a:lnTo>
                  <a:cubicBezTo>
                    <a:pt x="5731" y="10003"/>
                    <a:pt x="5768" y="10151"/>
                    <a:pt x="5805" y="10225"/>
                  </a:cubicBezTo>
                  <a:cubicBezTo>
                    <a:pt x="5916" y="10447"/>
                    <a:pt x="5953" y="10632"/>
                    <a:pt x="5953" y="10816"/>
                  </a:cubicBezTo>
                  <a:cubicBezTo>
                    <a:pt x="5990" y="11001"/>
                    <a:pt x="5990" y="11186"/>
                    <a:pt x="5990" y="11371"/>
                  </a:cubicBezTo>
                  <a:cubicBezTo>
                    <a:pt x="5990" y="11556"/>
                    <a:pt x="5990" y="11704"/>
                    <a:pt x="5953" y="11852"/>
                  </a:cubicBezTo>
                  <a:cubicBezTo>
                    <a:pt x="5953" y="11999"/>
                    <a:pt x="5916" y="12110"/>
                    <a:pt x="5879" y="12221"/>
                  </a:cubicBezTo>
                  <a:cubicBezTo>
                    <a:pt x="5879" y="12110"/>
                    <a:pt x="5916" y="11999"/>
                    <a:pt x="5916" y="11852"/>
                  </a:cubicBezTo>
                  <a:lnTo>
                    <a:pt x="5916" y="11371"/>
                  </a:lnTo>
                  <a:cubicBezTo>
                    <a:pt x="5879" y="11075"/>
                    <a:pt x="5768" y="10632"/>
                    <a:pt x="5620" y="10262"/>
                  </a:cubicBezTo>
                  <a:lnTo>
                    <a:pt x="5509" y="10003"/>
                  </a:lnTo>
                  <a:cubicBezTo>
                    <a:pt x="5436" y="9892"/>
                    <a:pt x="5362" y="9818"/>
                    <a:pt x="5325" y="9670"/>
                  </a:cubicBezTo>
                  <a:cubicBezTo>
                    <a:pt x="5214" y="9449"/>
                    <a:pt x="5177" y="9227"/>
                    <a:pt x="5066" y="8968"/>
                  </a:cubicBezTo>
                  <a:cubicBezTo>
                    <a:pt x="5029" y="8746"/>
                    <a:pt x="4992" y="8524"/>
                    <a:pt x="4881" y="8339"/>
                  </a:cubicBezTo>
                  <a:cubicBezTo>
                    <a:pt x="4844" y="8228"/>
                    <a:pt x="4733" y="8044"/>
                    <a:pt x="4548" y="7970"/>
                  </a:cubicBezTo>
                  <a:cubicBezTo>
                    <a:pt x="4530" y="7951"/>
                    <a:pt x="4511" y="7951"/>
                    <a:pt x="4497" y="7951"/>
                  </a:cubicBezTo>
                  <a:cubicBezTo>
                    <a:pt x="4484" y="7951"/>
                    <a:pt x="4474" y="7951"/>
                    <a:pt x="4474" y="7933"/>
                  </a:cubicBezTo>
                  <a:lnTo>
                    <a:pt x="4326" y="7933"/>
                  </a:lnTo>
                  <a:cubicBezTo>
                    <a:pt x="4252" y="7933"/>
                    <a:pt x="4142" y="7933"/>
                    <a:pt x="4068" y="7970"/>
                  </a:cubicBezTo>
                  <a:cubicBezTo>
                    <a:pt x="3883" y="8007"/>
                    <a:pt x="3735" y="8118"/>
                    <a:pt x="3587" y="8192"/>
                  </a:cubicBezTo>
                  <a:cubicBezTo>
                    <a:pt x="3328" y="8376"/>
                    <a:pt x="3143" y="8598"/>
                    <a:pt x="3032" y="8783"/>
                  </a:cubicBezTo>
                  <a:cubicBezTo>
                    <a:pt x="2973" y="8857"/>
                    <a:pt x="2932" y="8919"/>
                    <a:pt x="2904" y="8967"/>
                  </a:cubicBezTo>
                  <a:lnTo>
                    <a:pt x="2904" y="8967"/>
                  </a:lnTo>
                  <a:lnTo>
                    <a:pt x="2995" y="8783"/>
                  </a:lnTo>
                  <a:cubicBezTo>
                    <a:pt x="3106" y="8598"/>
                    <a:pt x="3217" y="8376"/>
                    <a:pt x="3513" y="8118"/>
                  </a:cubicBezTo>
                  <a:cubicBezTo>
                    <a:pt x="3661" y="7970"/>
                    <a:pt x="3772" y="7859"/>
                    <a:pt x="4031" y="7785"/>
                  </a:cubicBezTo>
                  <a:cubicBezTo>
                    <a:pt x="4105" y="7748"/>
                    <a:pt x="4216" y="7748"/>
                    <a:pt x="4326" y="7674"/>
                  </a:cubicBezTo>
                  <a:close/>
                  <a:moveTo>
                    <a:pt x="4252" y="6195"/>
                  </a:moveTo>
                  <a:lnTo>
                    <a:pt x="4252" y="6195"/>
                  </a:lnTo>
                  <a:cubicBezTo>
                    <a:pt x="4068" y="6343"/>
                    <a:pt x="3809" y="6565"/>
                    <a:pt x="3513" y="6861"/>
                  </a:cubicBezTo>
                  <a:cubicBezTo>
                    <a:pt x="3328" y="7008"/>
                    <a:pt x="3143" y="7082"/>
                    <a:pt x="2885" y="7193"/>
                  </a:cubicBezTo>
                  <a:cubicBezTo>
                    <a:pt x="2848" y="7193"/>
                    <a:pt x="2811" y="7230"/>
                    <a:pt x="2700" y="7230"/>
                  </a:cubicBezTo>
                  <a:cubicBezTo>
                    <a:pt x="2663" y="7230"/>
                    <a:pt x="2626" y="7267"/>
                    <a:pt x="2515" y="7267"/>
                  </a:cubicBezTo>
                  <a:cubicBezTo>
                    <a:pt x="2478" y="7304"/>
                    <a:pt x="2441" y="7304"/>
                    <a:pt x="2404" y="7378"/>
                  </a:cubicBezTo>
                  <a:cubicBezTo>
                    <a:pt x="2330" y="7415"/>
                    <a:pt x="2293" y="7415"/>
                    <a:pt x="2256" y="7452"/>
                  </a:cubicBezTo>
                  <a:cubicBezTo>
                    <a:pt x="1886" y="7785"/>
                    <a:pt x="1591" y="8228"/>
                    <a:pt x="1480" y="8709"/>
                  </a:cubicBezTo>
                  <a:cubicBezTo>
                    <a:pt x="1369" y="8931"/>
                    <a:pt x="1369" y="9227"/>
                    <a:pt x="1369" y="9449"/>
                  </a:cubicBezTo>
                  <a:cubicBezTo>
                    <a:pt x="1369" y="9596"/>
                    <a:pt x="1406" y="9707"/>
                    <a:pt x="1406" y="9855"/>
                  </a:cubicBezTo>
                  <a:lnTo>
                    <a:pt x="1406" y="10262"/>
                  </a:lnTo>
                  <a:cubicBezTo>
                    <a:pt x="1369" y="10779"/>
                    <a:pt x="1332" y="11260"/>
                    <a:pt x="1295" y="11667"/>
                  </a:cubicBezTo>
                  <a:cubicBezTo>
                    <a:pt x="1295" y="11852"/>
                    <a:pt x="1221" y="12036"/>
                    <a:pt x="1221" y="12221"/>
                  </a:cubicBezTo>
                  <a:cubicBezTo>
                    <a:pt x="1221" y="12246"/>
                    <a:pt x="1221" y="12269"/>
                    <a:pt x="1221" y="12291"/>
                  </a:cubicBezTo>
                  <a:lnTo>
                    <a:pt x="1221" y="12291"/>
                  </a:lnTo>
                  <a:cubicBezTo>
                    <a:pt x="1196" y="12113"/>
                    <a:pt x="1184" y="11902"/>
                    <a:pt x="1184" y="11667"/>
                  </a:cubicBezTo>
                  <a:cubicBezTo>
                    <a:pt x="1184" y="11223"/>
                    <a:pt x="1221" y="10779"/>
                    <a:pt x="1221" y="10262"/>
                  </a:cubicBezTo>
                  <a:lnTo>
                    <a:pt x="1221" y="9892"/>
                  </a:lnTo>
                  <a:cubicBezTo>
                    <a:pt x="1221" y="9818"/>
                    <a:pt x="1184" y="9670"/>
                    <a:pt x="1184" y="9522"/>
                  </a:cubicBezTo>
                  <a:cubicBezTo>
                    <a:pt x="1147" y="9264"/>
                    <a:pt x="1184" y="8931"/>
                    <a:pt x="1221" y="8709"/>
                  </a:cubicBezTo>
                  <a:cubicBezTo>
                    <a:pt x="1369" y="8118"/>
                    <a:pt x="1702" y="7600"/>
                    <a:pt x="2108" y="7267"/>
                  </a:cubicBezTo>
                  <a:cubicBezTo>
                    <a:pt x="2145" y="7230"/>
                    <a:pt x="2219" y="7193"/>
                    <a:pt x="2293" y="7193"/>
                  </a:cubicBezTo>
                  <a:cubicBezTo>
                    <a:pt x="2330" y="7119"/>
                    <a:pt x="2441" y="7119"/>
                    <a:pt x="2478" y="7082"/>
                  </a:cubicBezTo>
                  <a:cubicBezTo>
                    <a:pt x="2515" y="7045"/>
                    <a:pt x="2589" y="7045"/>
                    <a:pt x="2663" y="7045"/>
                  </a:cubicBezTo>
                  <a:cubicBezTo>
                    <a:pt x="2700" y="7045"/>
                    <a:pt x="2774" y="7008"/>
                    <a:pt x="2848" y="7008"/>
                  </a:cubicBezTo>
                  <a:cubicBezTo>
                    <a:pt x="3106" y="6935"/>
                    <a:pt x="3291" y="6861"/>
                    <a:pt x="3476" y="6750"/>
                  </a:cubicBezTo>
                  <a:cubicBezTo>
                    <a:pt x="3772" y="6565"/>
                    <a:pt x="4068" y="6343"/>
                    <a:pt x="4252" y="6195"/>
                  </a:cubicBezTo>
                  <a:close/>
                  <a:moveTo>
                    <a:pt x="3957" y="9654"/>
                  </a:moveTo>
                  <a:cubicBezTo>
                    <a:pt x="3969" y="9654"/>
                    <a:pt x="3981" y="9658"/>
                    <a:pt x="3994" y="9670"/>
                  </a:cubicBezTo>
                  <a:cubicBezTo>
                    <a:pt x="4068" y="9670"/>
                    <a:pt x="4068" y="9707"/>
                    <a:pt x="4105" y="9707"/>
                  </a:cubicBezTo>
                  <a:cubicBezTo>
                    <a:pt x="4142" y="9781"/>
                    <a:pt x="4179" y="9818"/>
                    <a:pt x="4179" y="9855"/>
                  </a:cubicBezTo>
                  <a:cubicBezTo>
                    <a:pt x="4289" y="10040"/>
                    <a:pt x="4326" y="10188"/>
                    <a:pt x="4363" y="10336"/>
                  </a:cubicBezTo>
                  <a:cubicBezTo>
                    <a:pt x="4437" y="10447"/>
                    <a:pt x="4437" y="10595"/>
                    <a:pt x="4474" y="10706"/>
                  </a:cubicBezTo>
                  <a:cubicBezTo>
                    <a:pt x="4511" y="10890"/>
                    <a:pt x="4511" y="11001"/>
                    <a:pt x="4511" y="11001"/>
                  </a:cubicBezTo>
                  <a:cubicBezTo>
                    <a:pt x="4511" y="11001"/>
                    <a:pt x="4474" y="10927"/>
                    <a:pt x="4437" y="10706"/>
                  </a:cubicBezTo>
                  <a:cubicBezTo>
                    <a:pt x="4363" y="10595"/>
                    <a:pt x="4326" y="10447"/>
                    <a:pt x="4289" y="10373"/>
                  </a:cubicBezTo>
                  <a:cubicBezTo>
                    <a:pt x="4252" y="10225"/>
                    <a:pt x="4179" y="10077"/>
                    <a:pt x="4105" y="9966"/>
                  </a:cubicBezTo>
                  <a:lnTo>
                    <a:pt x="3994" y="9855"/>
                  </a:lnTo>
                  <a:lnTo>
                    <a:pt x="3957" y="9855"/>
                  </a:lnTo>
                  <a:cubicBezTo>
                    <a:pt x="3920" y="9855"/>
                    <a:pt x="3883" y="9966"/>
                    <a:pt x="3883" y="10040"/>
                  </a:cubicBezTo>
                  <a:cubicBezTo>
                    <a:pt x="3809" y="10151"/>
                    <a:pt x="3809" y="10225"/>
                    <a:pt x="3772" y="10336"/>
                  </a:cubicBezTo>
                  <a:cubicBezTo>
                    <a:pt x="3772" y="10410"/>
                    <a:pt x="3735" y="10521"/>
                    <a:pt x="3735" y="10632"/>
                  </a:cubicBezTo>
                  <a:cubicBezTo>
                    <a:pt x="3735" y="11075"/>
                    <a:pt x="3772" y="11519"/>
                    <a:pt x="3920" y="11926"/>
                  </a:cubicBezTo>
                  <a:cubicBezTo>
                    <a:pt x="3994" y="12110"/>
                    <a:pt x="4105" y="12369"/>
                    <a:pt x="4179" y="12480"/>
                  </a:cubicBezTo>
                  <a:cubicBezTo>
                    <a:pt x="4252" y="12591"/>
                    <a:pt x="4326" y="12591"/>
                    <a:pt x="4363" y="12591"/>
                  </a:cubicBezTo>
                  <a:cubicBezTo>
                    <a:pt x="4437" y="12591"/>
                    <a:pt x="4474" y="12480"/>
                    <a:pt x="4511" y="12406"/>
                  </a:cubicBezTo>
                  <a:lnTo>
                    <a:pt x="4548" y="12369"/>
                  </a:lnTo>
                  <a:lnTo>
                    <a:pt x="4548" y="12295"/>
                  </a:lnTo>
                  <a:lnTo>
                    <a:pt x="4548" y="12258"/>
                  </a:lnTo>
                  <a:cubicBezTo>
                    <a:pt x="4548" y="12221"/>
                    <a:pt x="4622" y="12184"/>
                    <a:pt x="4622" y="12110"/>
                  </a:cubicBezTo>
                  <a:cubicBezTo>
                    <a:pt x="4659" y="12036"/>
                    <a:pt x="4659" y="11926"/>
                    <a:pt x="4696" y="11852"/>
                  </a:cubicBezTo>
                  <a:cubicBezTo>
                    <a:pt x="4733" y="11667"/>
                    <a:pt x="4733" y="11482"/>
                    <a:pt x="4733" y="11297"/>
                  </a:cubicBezTo>
                  <a:cubicBezTo>
                    <a:pt x="4733" y="10964"/>
                    <a:pt x="4659" y="10706"/>
                    <a:pt x="4659" y="10447"/>
                  </a:cubicBezTo>
                  <a:lnTo>
                    <a:pt x="4659" y="10225"/>
                  </a:lnTo>
                  <a:cubicBezTo>
                    <a:pt x="4659" y="10262"/>
                    <a:pt x="4659" y="10373"/>
                    <a:pt x="4696" y="10447"/>
                  </a:cubicBezTo>
                  <a:cubicBezTo>
                    <a:pt x="4733" y="10632"/>
                    <a:pt x="4844" y="10927"/>
                    <a:pt x="4881" y="11297"/>
                  </a:cubicBezTo>
                  <a:lnTo>
                    <a:pt x="4881" y="11889"/>
                  </a:lnTo>
                  <a:cubicBezTo>
                    <a:pt x="4881" y="11999"/>
                    <a:pt x="4844" y="12073"/>
                    <a:pt x="4844" y="12221"/>
                  </a:cubicBezTo>
                  <a:cubicBezTo>
                    <a:pt x="4844" y="12258"/>
                    <a:pt x="4807" y="12295"/>
                    <a:pt x="4807" y="12369"/>
                  </a:cubicBezTo>
                  <a:lnTo>
                    <a:pt x="4807" y="12406"/>
                  </a:lnTo>
                  <a:lnTo>
                    <a:pt x="4807" y="12443"/>
                  </a:lnTo>
                  <a:lnTo>
                    <a:pt x="4733" y="12554"/>
                  </a:lnTo>
                  <a:cubicBezTo>
                    <a:pt x="4696" y="12628"/>
                    <a:pt x="4622" y="12776"/>
                    <a:pt x="4474" y="12813"/>
                  </a:cubicBezTo>
                  <a:cubicBezTo>
                    <a:pt x="4437" y="12825"/>
                    <a:pt x="4404" y="12829"/>
                    <a:pt x="4376" y="12829"/>
                  </a:cubicBezTo>
                  <a:cubicBezTo>
                    <a:pt x="4318" y="12829"/>
                    <a:pt x="4277" y="12813"/>
                    <a:pt x="4252" y="12813"/>
                  </a:cubicBezTo>
                  <a:cubicBezTo>
                    <a:pt x="4105" y="12739"/>
                    <a:pt x="4068" y="12665"/>
                    <a:pt x="3994" y="12628"/>
                  </a:cubicBezTo>
                  <a:cubicBezTo>
                    <a:pt x="3809" y="12443"/>
                    <a:pt x="3735" y="12221"/>
                    <a:pt x="3624" y="11999"/>
                  </a:cubicBezTo>
                  <a:cubicBezTo>
                    <a:pt x="3550" y="11741"/>
                    <a:pt x="3513" y="11519"/>
                    <a:pt x="3513" y="11297"/>
                  </a:cubicBezTo>
                  <a:cubicBezTo>
                    <a:pt x="3439" y="11075"/>
                    <a:pt x="3439" y="10816"/>
                    <a:pt x="3513" y="10595"/>
                  </a:cubicBezTo>
                  <a:cubicBezTo>
                    <a:pt x="3513" y="10521"/>
                    <a:pt x="3550" y="10373"/>
                    <a:pt x="3550" y="10262"/>
                  </a:cubicBezTo>
                  <a:cubicBezTo>
                    <a:pt x="3587" y="10188"/>
                    <a:pt x="3587" y="10040"/>
                    <a:pt x="3624" y="9966"/>
                  </a:cubicBezTo>
                  <a:cubicBezTo>
                    <a:pt x="3624" y="9892"/>
                    <a:pt x="3698" y="9855"/>
                    <a:pt x="3735" y="9818"/>
                  </a:cubicBezTo>
                  <a:cubicBezTo>
                    <a:pt x="3772" y="9781"/>
                    <a:pt x="3772" y="9707"/>
                    <a:pt x="3883" y="9670"/>
                  </a:cubicBezTo>
                  <a:cubicBezTo>
                    <a:pt x="3907" y="9670"/>
                    <a:pt x="3932" y="9654"/>
                    <a:pt x="3957" y="9654"/>
                  </a:cubicBezTo>
                  <a:close/>
                  <a:moveTo>
                    <a:pt x="27729" y="2387"/>
                  </a:moveTo>
                  <a:cubicBezTo>
                    <a:pt x="27803" y="2387"/>
                    <a:pt x="27840" y="2387"/>
                    <a:pt x="27951" y="2424"/>
                  </a:cubicBezTo>
                  <a:cubicBezTo>
                    <a:pt x="28099" y="2461"/>
                    <a:pt x="28210" y="2461"/>
                    <a:pt x="28357" y="2498"/>
                  </a:cubicBezTo>
                  <a:cubicBezTo>
                    <a:pt x="28505" y="2572"/>
                    <a:pt x="28653" y="2572"/>
                    <a:pt x="28838" y="2609"/>
                  </a:cubicBezTo>
                  <a:cubicBezTo>
                    <a:pt x="28949" y="2646"/>
                    <a:pt x="29171" y="2683"/>
                    <a:pt x="29319" y="2757"/>
                  </a:cubicBezTo>
                  <a:lnTo>
                    <a:pt x="29873" y="2868"/>
                  </a:lnTo>
                  <a:cubicBezTo>
                    <a:pt x="30095" y="2942"/>
                    <a:pt x="30243" y="2979"/>
                    <a:pt x="30465" y="3053"/>
                  </a:cubicBezTo>
                  <a:cubicBezTo>
                    <a:pt x="30650" y="3127"/>
                    <a:pt x="30797" y="3200"/>
                    <a:pt x="31056" y="3311"/>
                  </a:cubicBezTo>
                  <a:cubicBezTo>
                    <a:pt x="31130" y="3348"/>
                    <a:pt x="31241" y="3385"/>
                    <a:pt x="31389" y="3385"/>
                  </a:cubicBezTo>
                  <a:cubicBezTo>
                    <a:pt x="31463" y="3422"/>
                    <a:pt x="31574" y="3496"/>
                    <a:pt x="31685" y="3533"/>
                  </a:cubicBezTo>
                  <a:cubicBezTo>
                    <a:pt x="31796" y="3570"/>
                    <a:pt x="31870" y="3607"/>
                    <a:pt x="32017" y="3681"/>
                  </a:cubicBezTo>
                  <a:cubicBezTo>
                    <a:pt x="32128" y="3718"/>
                    <a:pt x="32202" y="3755"/>
                    <a:pt x="32350" y="3792"/>
                  </a:cubicBezTo>
                  <a:cubicBezTo>
                    <a:pt x="32535" y="3903"/>
                    <a:pt x="32757" y="4051"/>
                    <a:pt x="32942" y="4125"/>
                  </a:cubicBezTo>
                  <a:cubicBezTo>
                    <a:pt x="33053" y="4162"/>
                    <a:pt x="33127" y="4273"/>
                    <a:pt x="33274" y="4310"/>
                  </a:cubicBezTo>
                  <a:cubicBezTo>
                    <a:pt x="33348" y="4347"/>
                    <a:pt x="33459" y="4457"/>
                    <a:pt x="33533" y="4494"/>
                  </a:cubicBezTo>
                  <a:cubicBezTo>
                    <a:pt x="33644" y="4531"/>
                    <a:pt x="33718" y="4642"/>
                    <a:pt x="33829" y="4679"/>
                  </a:cubicBezTo>
                  <a:lnTo>
                    <a:pt x="34088" y="4901"/>
                  </a:lnTo>
                  <a:cubicBezTo>
                    <a:pt x="34232" y="5017"/>
                    <a:pt x="34377" y="5155"/>
                    <a:pt x="34504" y="5280"/>
                  </a:cubicBezTo>
                  <a:lnTo>
                    <a:pt x="34504" y="5280"/>
                  </a:lnTo>
                  <a:cubicBezTo>
                    <a:pt x="34465" y="5267"/>
                    <a:pt x="34433" y="5258"/>
                    <a:pt x="34384" y="5234"/>
                  </a:cubicBezTo>
                  <a:cubicBezTo>
                    <a:pt x="34310" y="5197"/>
                    <a:pt x="34236" y="5197"/>
                    <a:pt x="34199" y="5123"/>
                  </a:cubicBezTo>
                  <a:cubicBezTo>
                    <a:pt x="33940" y="5049"/>
                    <a:pt x="33718" y="4938"/>
                    <a:pt x="33533" y="4864"/>
                  </a:cubicBezTo>
                  <a:cubicBezTo>
                    <a:pt x="33311" y="4827"/>
                    <a:pt x="33127" y="4716"/>
                    <a:pt x="32979" y="4716"/>
                  </a:cubicBezTo>
                  <a:cubicBezTo>
                    <a:pt x="32794" y="4679"/>
                    <a:pt x="32646" y="4642"/>
                    <a:pt x="32535" y="4642"/>
                  </a:cubicBezTo>
                  <a:cubicBezTo>
                    <a:pt x="32276" y="4568"/>
                    <a:pt x="32165" y="4568"/>
                    <a:pt x="32165" y="4568"/>
                  </a:cubicBezTo>
                  <a:cubicBezTo>
                    <a:pt x="32165" y="4568"/>
                    <a:pt x="32276" y="4642"/>
                    <a:pt x="32535" y="4679"/>
                  </a:cubicBezTo>
                  <a:lnTo>
                    <a:pt x="32942" y="4827"/>
                  </a:lnTo>
                  <a:cubicBezTo>
                    <a:pt x="33127" y="4864"/>
                    <a:pt x="33311" y="4938"/>
                    <a:pt x="33496" y="5012"/>
                  </a:cubicBezTo>
                  <a:cubicBezTo>
                    <a:pt x="33681" y="5086"/>
                    <a:pt x="33903" y="5197"/>
                    <a:pt x="34088" y="5308"/>
                  </a:cubicBezTo>
                  <a:cubicBezTo>
                    <a:pt x="34125" y="5382"/>
                    <a:pt x="34199" y="5382"/>
                    <a:pt x="34236" y="5419"/>
                  </a:cubicBezTo>
                  <a:cubicBezTo>
                    <a:pt x="34273" y="5456"/>
                    <a:pt x="34310" y="5456"/>
                    <a:pt x="34384" y="5493"/>
                  </a:cubicBezTo>
                  <a:cubicBezTo>
                    <a:pt x="34458" y="5567"/>
                    <a:pt x="34605" y="5641"/>
                    <a:pt x="34679" y="5751"/>
                  </a:cubicBezTo>
                  <a:lnTo>
                    <a:pt x="34827" y="5862"/>
                  </a:lnTo>
                  <a:lnTo>
                    <a:pt x="34975" y="6010"/>
                  </a:lnTo>
                  <a:lnTo>
                    <a:pt x="35234" y="6306"/>
                  </a:lnTo>
                  <a:lnTo>
                    <a:pt x="35530" y="6565"/>
                  </a:lnTo>
                  <a:cubicBezTo>
                    <a:pt x="35604" y="6713"/>
                    <a:pt x="35715" y="6787"/>
                    <a:pt x="35752" y="6935"/>
                  </a:cubicBezTo>
                  <a:cubicBezTo>
                    <a:pt x="35973" y="7304"/>
                    <a:pt x="36158" y="7674"/>
                    <a:pt x="36306" y="8044"/>
                  </a:cubicBezTo>
                  <a:cubicBezTo>
                    <a:pt x="36454" y="8413"/>
                    <a:pt x="36602" y="8783"/>
                    <a:pt x="36676" y="9116"/>
                  </a:cubicBezTo>
                  <a:cubicBezTo>
                    <a:pt x="36787" y="9449"/>
                    <a:pt x="36824" y="9744"/>
                    <a:pt x="36861" y="10040"/>
                  </a:cubicBezTo>
                  <a:lnTo>
                    <a:pt x="36861" y="10114"/>
                  </a:lnTo>
                  <a:cubicBezTo>
                    <a:pt x="36898" y="10299"/>
                    <a:pt x="36972" y="10558"/>
                    <a:pt x="36972" y="10779"/>
                  </a:cubicBezTo>
                  <a:cubicBezTo>
                    <a:pt x="36972" y="11001"/>
                    <a:pt x="36972" y="11223"/>
                    <a:pt x="36898" y="11408"/>
                  </a:cubicBezTo>
                  <a:cubicBezTo>
                    <a:pt x="36898" y="11519"/>
                    <a:pt x="36861" y="11556"/>
                    <a:pt x="36861" y="11667"/>
                  </a:cubicBezTo>
                  <a:lnTo>
                    <a:pt x="36861" y="11408"/>
                  </a:lnTo>
                  <a:cubicBezTo>
                    <a:pt x="36861" y="11223"/>
                    <a:pt x="36824" y="11001"/>
                    <a:pt x="36787" y="10779"/>
                  </a:cubicBezTo>
                  <a:cubicBezTo>
                    <a:pt x="36787" y="10669"/>
                    <a:pt x="36713" y="10632"/>
                    <a:pt x="36713" y="10558"/>
                  </a:cubicBezTo>
                  <a:cubicBezTo>
                    <a:pt x="35382" y="10742"/>
                    <a:pt x="34014" y="10853"/>
                    <a:pt x="32905" y="10964"/>
                  </a:cubicBezTo>
                  <a:cubicBezTo>
                    <a:pt x="32461" y="10927"/>
                    <a:pt x="31981" y="10927"/>
                    <a:pt x="31315" y="10779"/>
                  </a:cubicBezTo>
                  <a:cubicBezTo>
                    <a:pt x="30945" y="10742"/>
                    <a:pt x="30576" y="10632"/>
                    <a:pt x="30206" y="10558"/>
                  </a:cubicBezTo>
                  <a:cubicBezTo>
                    <a:pt x="30021" y="10484"/>
                    <a:pt x="29836" y="10410"/>
                    <a:pt x="29651" y="10299"/>
                  </a:cubicBezTo>
                  <a:cubicBezTo>
                    <a:pt x="29467" y="10225"/>
                    <a:pt x="29282" y="10077"/>
                    <a:pt x="29208" y="9929"/>
                  </a:cubicBezTo>
                  <a:cubicBezTo>
                    <a:pt x="29134" y="9892"/>
                    <a:pt x="29134" y="9855"/>
                    <a:pt x="29134" y="9818"/>
                  </a:cubicBezTo>
                  <a:cubicBezTo>
                    <a:pt x="29134" y="9744"/>
                    <a:pt x="29134" y="9707"/>
                    <a:pt x="29097" y="9633"/>
                  </a:cubicBezTo>
                  <a:cubicBezTo>
                    <a:pt x="29060" y="9485"/>
                    <a:pt x="28949" y="9375"/>
                    <a:pt x="28875" y="9301"/>
                  </a:cubicBezTo>
                  <a:cubicBezTo>
                    <a:pt x="28690" y="9153"/>
                    <a:pt x="28394" y="9079"/>
                    <a:pt x="28173" y="9005"/>
                  </a:cubicBezTo>
                  <a:cubicBezTo>
                    <a:pt x="27729" y="8931"/>
                    <a:pt x="27211" y="8931"/>
                    <a:pt x="26731" y="8894"/>
                  </a:cubicBezTo>
                  <a:cubicBezTo>
                    <a:pt x="26287" y="8820"/>
                    <a:pt x="25769" y="8820"/>
                    <a:pt x="25363" y="8709"/>
                  </a:cubicBezTo>
                  <a:cubicBezTo>
                    <a:pt x="25141" y="8598"/>
                    <a:pt x="24956" y="8524"/>
                    <a:pt x="24808" y="8339"/>
                  </a:cubicBezTo>
                  <a:cubicBezTo>
                    <a:pt x="24660" y="8155"/>
                    <a:pt x="24438" y="8007"/>
                    <a:pt x="24254" y="7896"/>
                  </a:cubicBezTo>
                  <a:cubicBezTo>
                    <a:pt x="23847" y="7711"/>
                    <a:pt x="23403" y="7637"/>
                    <a:pt x="22997" y="7526"/>
                  </a:cubicBezTo>
                  <a:cubicBezTo>
                    <a:pt x="22590" y="7452"/>
                    <a:pt x="22220" y="7415"/>
                    <a:pt x="21851" y="7341"/>
                  </a:cubicBezTo>
                  <a:cubicBezTo>
                    <a:pt x="21149" y="7267"/>
                    <a:pt x="20559" y="7230"/>
                    <a:pt x="20152" y="7157"/>
                  </a:cubicBezTo>
                  <a:lnTo>
                    <a:pt x="20152" y="7157"/>
                  </a:lnTo>
                  <a:cubicBezTo>
                    <a:pt x="20559" y="7230"/>
                    <a:pt x="21149" y="7267"/>
                    <a:pt x="21851" y="7415"/>
                  </a:cubicBezTo>
                  <a:cubicBezTo>
                    <a:pt x="22220" y="7452"/>
                    <a:pt x="22590" y="7526"/>
                    <a:pt x="22960" y="7637"/>
                  </a:cubicBezTo>
                  <a:cubicBezTo>
                    <a:pt x="23366" y="7711"/>
                    <a:pt x="23810" y="7859"/>
                    <a:pt x="24180" y="8044"/>
                  </a:cubicBezTo>
                  <a:cubicBezTo>
                    <a:pt x="24365" y="8155"/>
                    <a:pt x="24586" y="8265"/>
                    <a:pt x="24660" y="8413"/>
                  </a:cubicBezTo>
                  <a:cubicBezTo>
                    <a:pt x="24808" y="8598"/>
                    <a:pt x="25030" y="8746"/>
                    <a:pt x="25289" y="8820"/>
                  </a:cubicBezTo>
                  <a:cubicBezTo>
                    <a:pt x="25732" y="8968"/>
                    <a:pt x="26213" y="9005"/>
                    <a:pt x="26694" y="9079"/>
                  </a:cubicBezTo>
                  <a:cubicBezTo>
                    <a:pt x="27174" y="9116"/>
                    <a:pt x="27692" y="9116"/>
                    <a:pt x="28099" y="9190"/>
                  </a:cubicBezTo>
                  <a:cubicBezTo>
                    <a:pt x="28320" y="9264"/>
                    <a:pt x="28542" y="9338"/>
                    <a:pt x="28690" y="9449"/>
                  </a:cubicBezTo>
                  <a:cubicBezTo>
                    <a:pt x="28801" y="9485"/>
                    <a:pt x="28838" y="9559"/>
                    <a:pt x="28875" y="9670"/>
                  </a:cubicBezTo>
                  <a:cubicBezTo>
                    <a:pt x="28875" y="9707"/>
                    <a:pt x="28912" y="9744"/>
                    <a:pt x="28912" y="9818"/>
                  </a:cubicBezTo>
                  <a:cubicBezTo>
                    <a:pt x="28912" y="9855"/>
                    <a:pt x="28949" y="9929"/>
                    <a:pt x="28949" y="10003"/>
                  </a:cubicBezTo>
                  <a:cubicBezTo>
                    <a:pt x="29097" y="10225"/>
                    <a:pt x="29282" y="10373"/>
                    <a:pt x="29467" y="10447"/>
                  </a:cubicBezTo>
                  <a:cubicBezTo>
                    <a:pt x="29651" y="10558"/>
                    <a:pt x="29873" y="10632"/>
                    <a:pt x="30058" y="10742"/>
                  </a:cubicBezTo>
                  <a:cubicBezTo>
                    <a:pt x="30502" y="10853"/>
                    <a:pt x="30871" y="10964"/>
                    <a:pt x="31241" y="11001"/>
                  </a:cubicBezTo>
                  <a:cubicBezTo>
                    <a:pt x="31315" y="11001"/>
                    <a:pt x="31426" y="11038"/>
                    <a:pt x="31463" y="11038"/>
                  </a:cubicBezTo>
                  <a:cubicBezTo>
                    <a:pt x="31167" y="11038"/>
                    <a:pt x="30945" y="11112"/>
                    <a:pt x="30760" y="11112"/>
                  </a:cubicBezTo>
                  <a:cubicBezTo>
                    <a:pt x="28838" y="11149"/>
                    <a:pt x="22849" y="12480"/>
                    <a:pt x="19374" y="12961"/>
                  </a:cubicBezTo>
                  <a:cubicBezTo>
                    <a:pt x="19300" y="12554"/>
                    <a:pt x="19226" y="12036"/>
                    <a:pt x="19041" y="11408"/>
                  </a:cubicBezTo>
                  <a:cubicBezTo>
                    <a:pt x="18930" y="11038"/>
                    <a:pt x="18819" y="10669"/>
                    <a:pt x="18671" y="10336"/>
                  </a:cubicBezTo>
                  <a:cubicBezTo>
                    <a:pt x="18523" y="9966"/>
                    <a:pt x="18338" y="9522"/>
                    <a:pt x="18117" y="9116"/>
                  </a:cubicBezTo>
                  <a:cubicBezTo>
                    <a:pt x="17895" y="8709"/>
                    <a:pt x="17636" y="8339"/>
                    <a:pt x="17377" y="7970"/>
                  </a:cubicBezTo>
                  <a:cubicBezTo>
                    <a:pt x="17081" y="7600"/>
                    <a:pt x="16786" y="7230"/>
                    <a:pt x="16416" y="6898"/>
                  </a:cubicBezTo>
                  <a:cubicBezTo>
                    <a:pt x="16083" y="6565"/>
                    <a:pt x="15676" y="6269"/>
                    <a:pt x="15307" y="5973"/>
                  </a:cubicBezTo>
                  <a:cubicBezTo>
                    <a:pt x="15122" y="5825"/>
                    <a:pt x="14937" y="5678"/>
                    <a:pt x="14678" y="5604"/>
                  </a:cubicBezTo>
                  <a:cubicBezTo>
                    <a:pt x="14493" y="5493"/>
                    <a:pt x="14272" y="5382"/>
                    <a:pt x="14087" y="5271"/>
                  </a:cubicBezTo>
                  <a:cubicBezTo>
                    <a:pt x="13902" y="5197"/>
                    <a:pt x="13680" y="5086"/>
                    <a:pt x="13495" y="5012"/>
                  </a:cubicBezTo>
                  <a:cubicBezTo>
                    <a:pt x="13310" y="4901"/>
                    <a:pt x="13052" y="4864"/>
                    <a:pt x="12867" y="4753"/>
                  </a:cubicBezTo>
                  <a:cubicBezTo>
                    <a:pt x="12682" y="4679"/>
                    <a:pt x="12497" y="4642"/>
                    <a:pt x="12312" y="4568"/>
                  </a:cubicBezTo>
                  <a:cubicBezTo>
                    <a:pt x="12127" y="4531"/>
                    <a:pt x="11942" y="4457"/>
                    <a:pt x="11831" y="4457"/>
                  </a:cubicBezTo>
                  <a:cubicBezTo>
                    <a:pt x="11499" y="4347"/>
                    <a:pt x="11166" y="4273"/>
                    <a:pt x="10907" y="4199"/>
                  </a:cubicBezTo>
                  <a:cubicBezTo>
                    <a:pt x="10759" y="4162"/>
                    <a:pt x="10574" y="4162"/>
                    <a:pt x="10427" y="4125"/>
                  </a:cubicBezTo>
                  <a:cubicBezTo>
                    <a:pt x="10538" y="4051"/>
                    <a:pt x="10464" y="4051"/>
                    <a:pt x="10390" y="4051"/>
                  </a:cubicBezTo>
                  <a:cubicBezTo>
                    <a:pt x="16120" y="3385"/>
                    <a:pt x="22072" y="2831"/>
                    <a:pt x="27729" y="2387"/>
                  </a:cubicBezTo>
                  <a:close/>
                  <a:moveTo>
                    <a:pt x="9576" y="4125"/>
                  </a:moveTo>
                  <a:cubicBezTo>
                    <a:pt x="9687" y="4162"/>
                    <a:pt x="9835" y="4162"/>
                    <a:pt x="10020" y="4273"/>
                  </a:cubicBezTo>
                  <a:cubicBezTo>
                    <a:pt x="10574" y="4420"/>
                    <a:pt x="11314" y="4642"/>
                    <a:pt x="12016" y="4975"/>
                  </a:cubicBezTo>
                  <a:cubicBezTo>
                    <a:pt x="12386" y="5086"/>
                    <a:pt x="12719" y="5271"/>
                    <a:pt x="13015" y="5456"/>
                  </a:cubicBezTo>
                  <a:cubicBezTo>
                    <a:pt x="13162" y="5567"/>
                    <a:pt x="13310" y="5641"/>
                    <a:pt x="13458" y="5788"/>
                  </a:cubicBezTo>
                  <a:cubicBezTo>
                    <a:pt x="13569" y="5899"/>
                    <a:pt x="13680" y="5973"/>
                    <a:pt x="13828" y="6121"/>
                  </a:cubicBezTo>
                  <a:lnTo>
                    <a:pt x="13939" y="6269"/>
                  </a:lnTo>
                  <a:lnTo>
                    <a:pt x="14087" y="6380"/>
                  </a:lnTo>
                  <a:cubicBezTo>
                    <a:pt x="14198" y="6491"/>
                    <a:pt x="14235" y="6565"/>
                    <a:pt x="14272" y="6639"/>
                  </a:cubicBezTo>
                  <a:lnTo>
                    <a:pt x="14272" y="6639"/>
                  </a:lnTo>
                  <a:lnTo>
                    <a:pt x="14124" y="6343"/>
                  </a:lnTo>
                  <a:cubicBezTo>
                    <a:pt x="14087" y="6306"/>
                    <a:pt x="14050" y="6269"/>
                    <a:pt x="14050" y="6195"/>
                  </a:cubicBezTo>
                  <a:cubicBezTo>
                    <a:pt x="14013" y="6158"/>
                    <a:pt x="13939" y="6121"/>
                    <a:pt x="13902" y="6010"/>
                  </a:cubicBezTo>
                  <a:lnTo>
                    <a:pt x="13569" y="5714"/>
                  </a:lnTo>
                  <a:cubicBezTo>
                    <a:pt x="13458" y="5604"/>
                    <a:pt x="13310" y="5456"/>
                    <a:pt x="13162" y="5382"/>
                  </a:cubicBezTo>
                  <a:cubicBezTo>
                    <a:pt x="12904" y="5160"/>
                    <a:pt x="12534" y="4975"/>
                    <a:pt x="12201" y="4790"/>
                  </a:cubicBezTo>
                  <a:cubicBezTo>
                    <a:pt x="11831" y="4605"/>
                    <a:pt x="11425" y="4420"/>
                    <a:pt x="11055" y="4273"/>
                  </a:cubicBezTo>
                  <a:lnTo>
                    <a:pt x="11055" y="4273"/>
                  </a:lnTo>
                  <a:cubicBezTo>
                    <a:pt x="11314" y="4310"/>
                    <a:pt x="11647" y="4420"/>
                    <a:pt x="11979" y="4531"/>
                  </a:cubicBezTo>
                  <a:cubicBezTo>
                    <a:pt x="12164" y="4605"/>
                    <a:pt x="12275" y="4679"/>
                    <a:pt x="12460" y="4716"/>
                  </a:cubicBezTo>
                  <a:cubicBezTo>
                    <a:pt x="12645" y="4827"/>
                    <a:pt x="12830" y="4864"/>
                    <a:pt x="13015" y="4975"/>
                  </a:cubicBezTo>
                  <a:lnTo>
                    <a:pt x="13569" y="5234"/>
                  </a:lnTo>
                  <a:cubicBezTo>
                    <a:pt x="13754" y="5345"/>
                    <a:pt x="13939" y="5419"/>
                    <a:pt x="14124" y="5567"/>
                  </a:cubicBezTo>
                  <a:cubicBezTo>
                    <a:pt x="14309" y="5714"/>
                    <a:pt x="14493" y="5788"/>
                    <a:pt x="14678" y="5936"/>
                  </a:cubicBezTo>
                  <a:lnTo>
                    <a:pt x="15233" y="6343"/>
                  </a:lnTo>
                  <a:cubicBezTo>
                    <a:pt x="15602" y="6639"/>
                    <a:pt x="15935" y="6935"/>
                    <a:pt x="16268" y="7267"/>
                  </a:cubicBezTo>
                  <a:cubicBezTo>
                    <a:pt x="16564" y="7600"/>
                    <a:pt x="16860" y="7970"/>
                    <a:pt x="17118" y="8339"/>
                  </a:cubicBezTo>
                  <a:cubicBezTo>
                    <a:pt x="17377" y="8709"/>
                    <a:pt x="17599" y="9079"/>
                    <a:pt x="17784" y="9485"/>
                  </a:cubicBezTo>
                  <a:cubicBezTo>
                    <a:pt x="17969" y="9855"/>
                    <a:pt x="18117" y="10262"/>
                    <a:pt x="18227" y="10632"/>
                  </a:cubicBezTo>
                  <a:cubicBezTo>
                    <a:pt x="18338" y="10890"/>
                    <a:pt x="18375" y="11112"/>
                    <a:pt x="18449" y="11334"/>
                  </a:cubicBezTo>
                  <a:cubicBezTo>
                    <a:pt x="18375" y="11260"/>
                    <a:pt x="18338" y="11112"/>
                    <a:pt x="18301" y="11001"/>
                  </a:cubicBezTo>
                  <a:cubicBezTo>
                    <a:pt x="18190" y="10890"/>
                    <a:pt x="18153" y="10742"/>
                    <a:pt x="18043" y="10632"/>
                  </a:cubicBezTo>
                  <a:cubicBezTo>
                    <a:pt x="17969" y="10558"/>
                    <a:pt x="17858" y="10410"/>
                    <a:pt x="17784" y="10336"/>
                  </a:cubicBezTo>
                  <a:lnTo>
                    <a:pt x="17525" y="10040"/>
                  </a:lnTo>
                  <a:cubicBezTo>
                    <a:pt x="17414" y="10003"/>
                    <a:pt x="17303" y="9892"/>
                    <a:pt x="17229" y="9855"/>
                  </a:cubicBezTo>
                  <a:cubicBezTo>
                    <a:pt x="17155" y="9818"/>
                    <a:pt x="17081" y="9781"/>
                    <a:pt x="17007" y="9707"/>
                  </a:cubicBezTo>
                  <a:cubicBezTo>
                    <a:pt x="16860" y="9670"/>
                    <a:pt x="16823" y="9634"/>
                    <a:pt x="16823" y="9633"/>
                  </a:cubicBezTo>
                  <a:lnTo>
                    <a:pt x="16823" y="9633"/>
                  </a:lnTo>
                  <a:cubicBezTo>
                    <a:pt x="16823" y="9634"/>
                    <a:pt x="16860" y="9671"/>
                    <a:pt x="17007" y="9781"/>
                  </a:cubicBezTo>
                  <a:cubicBezTo>
                    <a:pt x="17044" y="9818"/>
                    <a:pt x="17155" y="9855"/>
                    <a:pt x="17192" y="9892"/>
                  </a:cubicBezTo>
                  <a:lnTo>
                    <a:pt x="17414" y="10151"/>
                  </a:lnTo>
                  <a:cubicBezTo>
                    <a:pt x="17525" y="10225"/>
                    <a:pt x="17562" y="10336"/>
                    <a:pt x="17636" y="10410"/>
                  </a:cubicBezTo>
                  <a:cubicBezTo>
                    <a:pt x="17747" y="10521"/>
                    <a:pt x="17784" y="10632"/>
                    <a:pt x="17895" y="10742"/>
                  </a:cubicBezTo>
                  <a:cubicBezTo>
                    <a:pt x="17932" y="10890"/>
                    <a:pt x="18006" y="11001"/>
                    <a:pt x="18080" y="11112"/>
                  </a:cubicBezTo>
                  <a:lnTo>
                    <a:pt x="18190" y="11519"/>
                  </a:lnTo>
                  <a:cubicBezTo>
                    <a:pt x="18264" y="11667"/>
                    <a:pt x="18301" y="11815"/>
                    <a:pt x="18301" y="11926"/>
                  </a:cubicBezTo>
                  <a:cubicBezTo>
                    <a:pt x="18338" y="12073"/>
                    <a:pt x="18338" y="12221"/>
                    <a:pt x="18375" y="12369"/>
                  </a:cubicBezTo>
                  <a:cubicBezTo>
                    <a:pt x="18449" y="12591"/>
                    <a:pt x="18449" y="12813"/>
                    <a:pt x="18449" y="12998"/>
                  </a:cubicBezTo>
                  <a:lnTo>
                    <a:pt x="18449" y="13404"/>
                  </a:lnTo>
                  <a:cubicBezTo>
                    <a:pt x="18449" y="13552"/>
                    <a:pt x="18449" y="13700"/>
                    <a:pt x="18375" y="13774"/>
                  </a:cubicBezTo>
                  <a:cubicBezTo>
                    <a:pt x="18375" y="13922"/>
                    <a:pt x="18338" y="14033"/>
                    <a:pt x="18338" y="14107"/>
                  </a:cubicBezTo>
                  <a:cubicBezTo>
                    <a:pt x="18338" y="14181"/>
                    <a:pt x="18301" y="14292"/>
                    <a:pt x="18301" y="14329"/>
                  </a:cubicBezTo>
                  <a:cubicBezTo>
                    <a:pt x="18301" y="14403"/>
                    <a:pt x="18264" y="14440"/>
                    <a:pt x="18264" y="14440"/>
                  </a:cubicBezTo>
                  <a:lnTo>
                    <a:pt x="18264" y="14329"/>
                  </a:lnTo>
                  <a:lnTo>
                    <a:pt x="18264" y="14107"/>
                  </a:lnTo>
                  <a:lnTo>
                    <a:pt x="18264" y="13774"/>
                  </a:lnTo>
                  <a:cubicBezTo>
                    <a:pt x="18264" y="13700"/>
                    <a:pt x="18264" y="13552"/>
                    <a:pt x="18190" y="13404"/>
                  </a:cubicBezTo>
                  <a:cubicBezTo>
                    <a:pt x="18190" y="13330"/>
                    <a:pt x="18153" y="13220"/>
                    <a:pt x="18153" y="13146"/>
                  </a:cubicBezTo>
                  <a:lnTo>
                    <a:pt x="17710" y="13146"/>
                  </a:lnTo>
                  <a:cubicBezTo>
                    <a:pt x="17007" y="13146"/>
                    <a:pt x="16046" y="13220"/>
                    <a:pt x="14937" y="13330"/>
                  </a:cubicBezTo>
                  <a:cubicBezTo>
                    <a:pt x="14604" y="13146"/>
                    <a:pt x="14235" y="12961"/>
                    <a:pt x="13865" y="12813"/>
                  </a:cubicBezTo>
                  <a:cubicBezTo>
                    <a:pt x="13754" y="12776"/>
                    <a:pt x="13643" y="12702"/>
                    <a:pt x="13532" y="12702"/>
                  </a:cubicBezTo>
                  <a:cubicBezTo>
                    <a:pt x="13384" y="12665"/>
                    <a:pt x="13310" y="12665"/>
                    <a:pt x="13162" y="12628"/>
                  </a:cubicBezTo>
                  <a:cubicBezTo>
                    <a:pt x="13015" y="12591"/>
                    <a:pt x="12941" y="12591"/>
                    <a:pt x="12793" y="12517"/>
                  </a:cubicBezTo>
                  <a:lnTo>
                    <a:pt x="12423" y="12480"/>
                  </a:lnTo>
                  <a:lnTo>
                    <a:pt x="11684" y="12480"/>
                  </a:lnTo>
                  <a:cubicBezTo>
                    <a:pt x="11462" y="12480"/>
                    <a:pt x="11203" y="12443"/>
                    <a:pt x="10981" y="12406"/>
                  </a:cubicBezTo>
                  <a:cubicBezTo>
                    <a:pt x="10759" y="12332"/>
                    <a:pt x="10574" y="12258"/>
                    <a:pt x="10390" y="12147"/>
                  </a:cubicBezTo>
                  <a:lnTo>
                    <a:pt x="10094" y="12036"/>
                  </a:lnTo>
                  <a:cubicBezTo>
                    <a:pt x="10020" y="11963"/>
                    <a:pt x="9983" y="11926"/>
                    <a:pt x="9872" y="11852"/>
                  </a:cubicBezTo>
                  <a:cubicBezTo>
                    <a:pt x="9724" y="11704"/>
                    <a:pt x="9613" y="11593"/>
                    <a:pt x="9502" y="11519"/>
                  </a:cubicBezTo>
                  <a:cubicBezTo>
                    <a:pt x="9428" y="11408"/>
                    <a:pt x="9317" y="11297"/>
                    <a:pt x="9281" y="11186"/>
                  </a:cubicBezTo>
                  <a:cubicBezTo>
                    <a:pt x="9133" y="11001"/>
                    <a:pt x="9096" y="10927"/>
                    <a:pt x="9096" y="10927"/>
                  </a:cubicBezTo>
                  <a:lnTo>
                    <a:pt x="9096" y="10927"/>
                  </a:lnTo>
                  <a:cubicBezTo>
                    <a:pt x="9096" y="10927"/>
                    <a:pt x="9133" y="11038"/>
                    <a:pt x="9244" y="11223"/>
                  </a:cubicBezTo>
                  <a:cubicBezTo>
                    <a:pt x="9281" y="11334"/>
                    <a:pt x="9354" y="11408"/>
                    <a:pt x="9465" y="11556"/>
                  </a:cubicBezTo>
                  <a:cubicBezTo>
                    <a:pt x="9539" y="11704"/>
                    <a:pt x="9687" y="11778"/>
                    <a:pt x="9835" y="11926"/>
                  </a:cubicBezTo>
                  <a:cubicBezTo>
                    <a:pt x="9909" y="11963"/>
                    <a:pt x="9983" y="12073"/>
                    <a:pt x="10057" y="12110"/>
                  </a:cubicBezTo>
                  <a:cubicBezTo>
                    <a:pt x="10168" y="12147"/>
                    <a:pt x="10242" y="12221"/>
                    <a:pt x="10353" y="12295"/>
                  </a:cubicBezTo>
                  <a:cubicBezTo>
                    <a:pt x="10538" y="12406"/>
                    <a:pt x="10759" y="12480"/>
                    <a:pt x="10981" y="12591"/>
                  </a:cubicBezTo>
                  <a:lnTo>
                    <a:pt x="11684" y="12702"/>
                  </a:lnTo>
                  <a:cubicBezTo>
                    <a:pt x="11831" y="12702"/>
                    <a:pt x="11905" y="12702"/>
                    <a:pt x="12053" y="12776"/>
                  </a:cubicBezTo>
                  <a:cubicBezTo>
                    <a:pt x="12201" y="12776"/>
                    <a:pt x="12275" y="12776"/>
                    <a:pt x="12423" y="12813"/>
                  </a:cubicBezTo>
                  <a:lnTo>
                    <a:pt x="12793" y="12850"/>
                  </a:lnTo>
                  <a:cubicBezTo>
                    <a:pt x="12941" y="12924"/>
                    <a:pt x="13015" y="12924"/>
                    <a:pt x="13162" y="12961"/>
                  </a:cubicBezTo>
                  <a:cubicBezTo>
                    <a:pt x="13273" y="12998"/>
                    <a:pt x="13384" y="13035"/>
                    <a:pt x="13495" y="13035"/>
                  </a:cubicBezTo>
                  <a:cubicBezTo>
                    <a:pt x="13569" y="13109"/>
                    <a:pt x="13717" y="13146"/>
                    <a:pt x="13828" y="13183"/>
                  </a:cubicBezTo>
                  <a:cubicBezTo>
                    <a:pt x="14050" y="13256"/>
                    <a:pt x="14272" y="13404"/>
                    <a:pt x="14493" y="13515"/>
                  </a:cubicBezTo>
                  <a:cubicBezTo>
                    <a:pt x="12164" y="13774"/>
                    <a:pt x="9465" y="14144"/>
                    <a:pt x="8134" y="14366"/>
                  </a:cubicBezTo>
                  <a:cubicBezTo>
                    <a:pt x="8134" y="13922"/>
                    <a:pt x="8060" y="13367"/>
                    <a:pt x="7987" y="12702"/>
                  </a:cubicBezTo>
                  <a:cubicBezTo>
                    <a:pt x="7839" y="11852"/>
                    <a:pt x="8023" y="11334"/>
                    <a:pt x="8319" y="10632"/>
                  </a:cubicBezTo>
                  <a:cubicBezTo>
                    <a:pt x="8541" y="10003"/>
                    <a:pt x="8800" y="9301"/>
                    <a:pt x="8874" y="8155"/>
                  </a:cubicBezTo>
                  <a:cubicBezTo>
                    <a:pt x="8911" y="6602"/>
                    <a:pt x="7765" y="6306"/>
                    <a:pt x="6914" y="6047"/>
                  </a:cubicBezTo>
                  <a:cubicBezTo>
                    <a:pt x="6508" y="5973"/>
                    <a:pt x="6101" y="5825"/>
                    <a:pt x="5916" y="5604"/>
                  </a:cubicBezTo>
                  <a:cubicBezTo>
                    <a:pt x="5436" y="5086"/>
                    <a:pt x="4511" y="4938"/>
                    <a:pt x="3624" y="4938"/>
                  </a:cubicBezTo>
                  <a:cubicBezTo>
                    <a:pt x="3883" y="4790"/>
                    <a:pt x="3994" y="4790"/>
                    <a:pt x="4105" y="4790"/>
                  </a:cubicBezTo>
                  <a:cubicBezTo>
                    <a:pt x="5879" y="4531"/>
                    <a:pt x="7728" y="4310"/>
                    <a:pt x="9576" y="4125"/>
                  </a:cubicBezTo>
                  <a:close/>
                  <a:moveTo>
                    <a:pt x="2404" y="8228"/>
                  </a:moveTo>
                  <a:lnTo>
                    <a:pt x="2404" y="8228"/>
                  </a:lnTo>
                  <a:cubicBezTo>
                    <a:pt x="2404" y="8229"/>
                    <a:pt x="2367" y="8339"/>
                    <a:pt x="2293" y="8524"/>
                  </a:cubicBezTo>
                  <a:cubicBezTo>
                    <a:pt x="2256" y="8709"/>
                    <a:pt x="2219" y="8968"/>
                    <a:pt x="2182" y="9301"/>
                  </a:cubicBezTo>
                  <a:cubicBezTo>
                    <a:pt x="2182" y="9485"/>
                    <a:pt x="2108" y="9633"/>
                    <a:pt x="2108" y="9855"/>
                  </a:cubicBezTo>
                  <a:lnTo>
                    <a:pt x="2108" y="10447"/>
                  </a:lnTo>
                  <a:cubicBezTo>
                    <a:pt x="2108" y="10632"/>
                    <a:pt x="2182" y="10890"/>
                    <a:pt x="2219" y="11075"/>
                  </a:cubicBezTo>
                  <a:cubicBezTo>
                    <a:pt x="2256" y="11149"/>
                    <a:pt x="2256" y="11260"/>
                    <a:pt x="2293" y="11371"/>
                  </a:cubicBezTo>
                  <a:lnTo>
                    <a:pt x="2441" y="11667"/>
                  </a:lnTo>
                  <a:cubicBezTo>
                    <a:pt x="2515" y="11852"/>
                    <a:pt x="2626" y="12073"/>
                    <a:pt x="2774" y="12258"/>
                  </a:cubicBezTo>
                  <a:cubicBezTo>
                    <a:pt x="2848" y="12443"/>
                    <a:pt x="2995" y="12628"/>
                    <a:pt x="3069" y="12813"/>
                  </a:cubicBezTo>
                  <a:cubicBezTo>
                    <a:pt x="3328" y="13183"/>
                    <a:pt x="3513" y="13515"/>
                    <a:pt x="3698" y="13848"/>
                  </a:cubicBezTo>
                  <a:cubicBezTo>
                    <a:pt x="3809" y="14144"/>
                    <a:pt x="3957" y="14403"/>
                    <a:pt x="3994" y="14624"/>
                  </a:cubicBezTo>
                  <a:cubicBezTo>
                    <a:pt x="4068" y="14698"/>
                    <a:pt x="4068" y="14809"/>
                    <a:pt x="4068" y="14846"/>
                  </a:cubicBezTo>
                  <a:lnTo>
                    <a:pt x="4068" y="14957"/>
                  </a:lnTo>
                  <a:lnTo>
                    <a:pt x="3920" y="14661"/>
                  </a:lnTo>
                  <a:cubicBezTo>
                    <a:pt x="3809" y="14440"/>
                    <a:pt x="3698" y="14144"/>
                    <a:pt x="3513" y="13885"/>
                  </a:cubicBezTo>
                  <a:cubicBezTo>
                    <a:pt x="3328" y="13589"/>
                    <a:pt x="3069" y="13293"/>
                    <a:pt x="2848" y="12924"/>
                  </a:cubicBezTo>
                  <a:cubicBezTo>
                    <a:pt x="2774" y="12739"/>
                    <a:pt x="2626" y="12554"/>
                    <a:pt x="2515" y="12369"/>
                  </a:cubicBezTo>
                  <a:cubicBezTo>
                    <a:pt x="2441" y="12184"/>
                    <a:pt x="2293" y="11926"/>
                    <a:pt x="2219" y="11741"/>
                  </a:cubicBezTo>
                  <a:cubicBezTo>
                    <a:pt x="2182" y="11667"/>
                    <a:pt x="2108" y="11519"/>
                    <a:pt x="2071" y="11445"/>
                  </a:cubicBezTo>
                  <a:cubicBezTo>
                    <a:pt x="2034" y="11334"/>
                    <a:pt x="2034" y="11186"/>
                    <a:pt x="1960" y="11112"/>
                  </a:cubicBezTo>
                  <a:cubicBezTo>
                    <a:pt x="1923" y="10890"/>
                    <a:pt x="1886" y="10632"/>
                    <a:pt x="1886" y="10447"/>
                  </a:cubicBezTo>
                  <a:cubicBezTo>
                    <a:pt x="1886" y="10225"/>
                    <a:pt x="1886" y="10040"/>
                    <a:pt x="1923" y="9855"/>
                  </a:cubicBezTo>
                  <a:cubicBezTo>
                    <a:pt x="1923" y="9670"/>
                    <a:pt x="1960" y="9485"/>
                    <a:pt x="2034" y="9301"/>
                  </a:cubicBezTo>
                  <a:cubicBezTo>
                    <a:pt x="2108" y="8968"/>
                    <a:pt x="2219" y="8709"/>
                    <a:pt x="2256" y="8524"/>
                  </a:cubicBezTo>
                  <a:lnTo>
                    <a:pt x="2404" y="8228"/>
                  </a:lnTo>
                  <a:close/>
                  <a:moveTo>
                    <a:pt x="53794" y="0"/>
                  </a:moveTo>
                  <a:cubicBezTo>
                    <a:pt x="53581" y="0"/>
                    <a:pt x="53359" y="7"/>
                    <a:pt x="53128" y="21"/>
                  </a:cubicBezTo>
                  <a:cubicBezTo>
                    <a:pt x="52869" y="21"/>
                    <a:pt x="24956" y="1574"/>
                    <a:pt x="4105" y="4236"/>
                  </a:cubicBezTo>
                  <a:cubicBezTo>
                    <a:pt x="4031" y="4236"/>
                    <a:pt x="2293" y="4457"/>
                    <a:pt x="1702" y="5271"/>
                  </a:cubicBezTo>
                  <a:lnTo>
                    <a:pt x="1332" y="5825"/>
                  </a:lnTo>
                  <a:lnTo>
                    <a:pt x="1960" y="5714"/>
                  </a:lnTo>
                  <a:cubicBezTo>
                    <a:pt x="2108" y="5714"/>
                    <a:pt x="2219" y="5641"/>
                    <a:pt x="2367" y="5641"/>
                  </a:cubicBezTo>
                  <a:cubicBezTo>
                    <a:pt x="2256" y="5825"/>
                    <a:pt x="2182" y="6010"/>
                    <a:pt x="2108" y="6195"/>
                  </a:cubicBezTo>
                  <a:cubicBezTo>
                    <a:pt x="1960" y="6565"/>
                    <a:pt x="1849" y="6898"/>
                    <a:pt x="1554" y="7045"/>
                  </a:cubicBezTo>
                  <a:cubicBezTo>
                    <a:pt x="814" y="7378"/>
                    <a:pt x="408" y="8339"/>
                    <a:pt x="592" y="9042"/>
                  </a:cubicBezTo>
                  <a:cubicBezTo>
                    <a:pt x="629" y="9116"/>
                    <a:pt x="555" y="9264"/>
                    <a:pt x="445" y="9485"/>
                  </a:cubicBezTo>
                  <a:cubicBezTo>
                    <a:pt x="260" y="9855"/>
                    <a:pt x="1" y="10410"/>
                    <a:pt x="260" y="11260"/>
                  </a:cubicBezTo>
                  <a:cubicBezTo>
                    <a:pt x="703" y="12554"/>
                    <a:pt x="1258" y="13774"/>
                    <a:pt x="1554" y="14292"/>
                  </a:cubicBezTo>
                  <a:cubicBezTo>
                    <a:pt x="1628" y="14403"/>
                    <a:pt x="1665" y="14477"/>
                    <a:pt x="1702" y="14514"/>
                  </a:cubicBezTo>
                  <a:cubicBezTo>
                    <a:pt x="2034" y="15031"/>
                    <a:pt x="2367" y="15549"/>
                    <a:pt x="2737" y="15623"/>
                  </a:cubicBezTo>
                  <a:cubicBezTo>
                    <a:pt x="2811" y="15697"/>
                    <a:pt x="2848" y="15734"/>
                    <a:pt x="2959" y="15881"/>
                  </a:cubicBezTo>
                  <a:cubicBezTo>
                    <a:pt x="3032" y="15992"/>
                    <a:pt x="3180" y="16177"/>
                    <a:pt x="3365" y="16362"/>
                  </a:cubicBezTo>
                  <a:cubicBezTo>
                    <a:pt x="3402" y="16436"/>
                    <a:pt x="3476" y="16436"/>
                    <a:pt x="3513" y="16473"/>
                  </a:cubicBezTo>
                  <a:cubicBezTo>
                    <a:pt x="3846" y="16732"/>
                    <a:pt x="4289" y="17175"/>
                    <a:pt x="5620" y="17175"/>
                  </a:cubicBezTo>
                  <a:cubicBezTo>
                    <a:pt x="5916" y="17175"/>
                    <a:pt x="6175" y="17175"/>
                    <a:pt x="6545" y="17101"/>
                  </a:cubicBezTo>
                  <a:cubicBezTo>
                    <a:pt x="6840" y="17064"/>
                    <a:pt x="31685" y="14624"/>
                    <a:pt x="55679" y="9153"/>
                  </a:cubicBezTo>
                  <a:lnTo>
                    <a:pt x="55716" y="9153"/>
                  </a:lnTo>
                  <a:cubicBezTo>
                    <a:pt x="55790" y="9153"/>
                    <a:pt x="58599" y="8155"/>
                    <a:pt x="58489" y="4642"/>
                  </a:cubicBezTo>
                  <a:cubicBezTo>
                    <a:pt x="58304" y="2979"/>
                    <a:pt x="57897" y="1759"/>
                    <a:pt x="57121" y="1019"/>
                  </a:cubicBezTo>
                  <a:cubicBezTo>
                    <a:pt x="56344" y="340"/>
                    <a:pt x="55285" y="0"/>
                    <a:pt x="5379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854" name="Google Shape;854;p41"/>
          <p:cNvGrpSpPr/>
          <p:nvPr/>
        </p:nvGrpSpPr>
        <p:grpSpPr>
          <a:xfrm>
            <a:off x="8465986" y="4423919"/>
            <a:ext cx="3167173" cy="2289280"/>
            <a:chOff x="6349614" y="2334976"/>
            <a:chExt cx="2079289" cy="1502941"/>
          </a:xfrm>
        </p:grpSpPr>
        <p:sp>
          <p:nvSpPr>
            <p:cNvPr id="855" name="Google Shape;855;p41"/>
            <p:cNvSpPr/>
            <p:nvPr/>
          </p:nvSpPr>
          <p:spPr>
            <a:xfrm>
              <a:off x="7840241" y="3149103"/>
              <a:ext cx="28460" cy="29868"/>
            </a:xfrm>
            <a:custGeom>
              <a:avLst/>
              <a:gdLst/>
              <a:ahLst/>
              <a:cxnLst/>
              <a:rect l="l" t="t" r="r" b="b"/>
              <a:pathLst>
                <a:path w="768" h="806" extrusionOk="0">
                  <a:moveTo>
                    <a:pt x="263" y="0"/>
                  </a:moveTo>
                  <a:cubicBezTo>
                    <a:pt x="216" y="0"/>
                    <a:pt x="166" y="9"/>
                    <a:pt x="111" y="29"/>
                  </a:cubicBezTo>
                  <a:cubicBezTo>
                    <a:pt x="74" y="29"/>
                    <a:pt x="37" y="66"/>
                    <a:pt x="0" y="66"/>
                  </a:cubicBezTo>
                  <a:cubicBezTo>
                    <a:pt x="222" y="324"/>
                    <a:pt x="296" y="583"/>
                    <a:pt x="370" y="805"/>
                  </a:cubicBezTo>
                  <a:cubicBezTo>
                    <a:pt x="767" y="640"/>
                    <a:pt x="661" y="0"/>
                    <a:pt x="26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6" name="Google Shape;856;p41"/>
            <p:cNvSpPr/>
            <p:nvPr/>
          </p:nvSpPr>
          <p:spPr>
            <a:xfrm>
              <a:off x="7753933" y="2475129"/>
              <a:ext cx="218009" cy="192773"/>
            </a:xfrm>
            <a:custGeom>
              <a:avLst/>
              <a:gdLst/>
              <a:ahLst/>
              <a:cxnLst/>
              <a:rect l="l" t="t" r="r" b="b"/>
              <a:pathLst>
                <a:path w="5883" h="5202" extrusionOk="0">
                  <a:moveTo>
                    <a:pt x="5307" y="1"/>
                  </a:moveTo>
                  <a:cubicBezTo>
                    <a:pt x="5213" y="1"/>
                    <a:pt x="5115" y="41"/>
                    <a:pt x="5028" y="137"/>
                  </a:cubicBezTo>
                  <a:cubicBezTo>
                    <a:pt x="3549" y="1986"/>
                    <a:pt x="1886" y="3612"/>
                    <a:pt x="0" y="5054"/>
                  </a:cubicBezTo>
                  <a:cubicBezTo>
                    <a:pt x="518" y="5054"/>
                    <a:pt x="888" y="5091"/>
                    <a:pt x="1220" y="5202"/>
                  </a:cubicBezTo>
                  <a:cubicBezTo>
                    <a:pt x="2810" y="3908"/>
                    <a:pt x="4363" y="2355"/>
                    <a:pt x="5657" y="766"/>
                  </a:cubicBezTo>
                  <a:cubicBezTo>
                    <a:pt x="5883" y="426"/>
                    <a:pt x="5612" y="1"/>
                    <a:pt x="530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7" name="Google Shape;857;p41"/>
            <p:cNvSpPr/>
            <p:nvPr/>
          </p:nvSpPr>
          <p:spPr>
            <a:xfrm>
              <a:off x="7774463" y="2589824"/>
              <a:ext cx="455474" cy="526105"/>
            </a:xfrm>
            <a:custGeom>
              <a:avLst/>
              <a:gdLst/>
              <a:ahLst/>
              <a:cxnLst/>
              <a:rect l="l" t="t" r="r" b="b"/>
              <a:pathLst>
                <a:path w="12291" h="14197" extrusionOk="0">
                  <a:moveTo>
                    <a:pt x="11801" y="1"/>
                  </a:moveTo>
                  <a:cubicBezTo>
                    <a:pt x="11642" y="1"/>
                    <a:pt x="11483" y="90"/>
                    <a:pt x="11425" y="295"/>
                  </a:cubicBezTo>
                  <a:cubicBezTo>
                    <a:pt x="9983" y="5250"/>
                    <a:pt x="6803" y="9575"/>
                    <a:pt x="2404" y="12311"/>
                  </a:cubicBezTo>
                  <a:cubicBezTo>
                    <a:pt x="1627" y="12755"/>
                    <a:pt x="851" y="13235"/>
                    <a:pt x="1" y="13605"/>
                  </a:cubicBezTo>
                  <a:cubicBezTo>
                    <a:pt x="186" y="13790"/>
                    <a:pt x="407" y="14012"/>
                    <a:pt x="666" y="14196"/>
                  </a:cubicBezTo>
                  <a:cubicBezTo>
                    <a:pt x="1221" y="13938"/>
                    <a:pt x="1812" y="13642"/>
                    <a:pt x="2367" y="13309"/>
                  </a:cubicBezTo>
                  <a:cubicBezTo>
                    <a:pt x="7173" y="10499"/>
                    <a:pt x="10685" y="5878"/>
                    <a:pt x="12201" y="517"/>
                  </a:cubicBezTo>
                  <a:cubicBezTo>
                    <a:pt x="12290" y="205"/>
                    <a:pt x="12044" y="1"/>
                    <a:pt x="1180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8" name="Google Shape;858;p41"/>
            <p:cNvSpPr/>
            <p:nvPr/>
          </p:nvSpPr>
          <p:spPr>
            <a:xfrm>
              <a:off x="7836128" y="2508185"/>
              <a:ext cx="189994" cy="200852"/>
            </a:xfrm>
            <a:custGeom>
              <a:avLst/>
              <a:gdLst/>
              <a:ahLst/>
              <a:cxnLst/>
              <a:rect l="l" t="t" r="r" b="b"/>
              <a:pathLst>
                <a:path w="5127" h="5420" extrusionOk="0">
                  <a:moveTo>
                    <a:pt x="4528" y="1"/>
                  </a:moveTo>
                  <a:cubicBezTo>
                    <a:pt x="4408" y="1"/>
                    <a:pt x="4291" y="50"/>
                    <a:pt x="4215" y="169"/>
                  </a:cubicBezTo>
                  <a:cubicBezTo>
                    <a:pt x="2958" y="1833"/>
                    <a:pt x="1590" y="3423"/>
                    <a:pt x="0" y="4754"/>
                  </a:cubicBezTo>
                  <a:cubicBezTo>
                    <a:pt x="185" y="4938"/>
                    <a:pt x="333" y="5123"/>
                    <a:pt x="481" y="5308"/>
                  </a:cubicBezTo>
                  <a:cubicBezTo>
                    <a:pt x="481" y="5308"/>
                    <a:pt x="518" y="5345"/>
                    <a:pt x="518" y="5419"/>
                  </a:cubicBezTo>
                  <a:cubicBezTo>
                    <a:pt x="2145" y="3977"/>
                    <a:pt x="3624" y="2388"/>
                    <a:pt x="4918" y="576"/>
                  </a:cubicBezTo>
                  <a:cubicBezTo>
                    <a:pt x="5127" y="288"/>
                    <a:pt x="4818" y="1"/>
                    <a:pt x="452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9" name="Google Shape;859;p41"/>
            <p:cNvSpPr/>
            <p:nvPr/>
          </p:nvSpPr>
          <p:spPr>
            <a:xfrm>
              <a:off x="7826530" y="2545095"/>
              <a:ext cx="265221" cy="296831"/>
            </a:xfrm>
            <a:custGeom>
              <a:avLst/>
              <a:gdLst/>
              <a:ahLst/>
              <a:cxnLst/>
              <a:rect l="l" t="t" r="r" b="b"/>
              <a:pathLst>
                <a:path w="7157" h="8010" extrusionOk="0">
                  <a:moveTo>
                    <a:pt x="6608" y="0"/>
                  </a:moveTo>
                  <a:cubicBezTo>
                    <a:pt x="6487" y="0"/>
                    <a:pt x="6365" y="61"/>
                    <a:pt x="6286" y="208"/>
                  </a:cubicBezTo>
                  <a:cubicBezTo>
                    <a:pt x="4844" y="2501"/>
                    <a:pt x="3069" y="4534"/>
                    <a:pt x="962" y="6272"/>
                  </a:cubicBezTo>
                  <a:cubicBezTo>
                    <a:pt x="925" y="6457"/>
                    <a:pt x="851" y="6567"/>
                    <a:pt x="777" y="6752"/>
                  </a:cubicBezTo>
                  <a:cubicBezTo>
                    <a:pt x="555" y="7233"/>
                    <a:pt x="296" y="7640"/>
                    <a:pt x="1" y="8009"/>
                  </a:cubicBezTo>
                  <a:cubicBezTo>
                    <a:pt x="2810" y="6087"/>
                    <a:pt x="5214" y="3536"/>
                    <a:pt x="6951" y="615"/>
                  </a:cubicBezTo>
                  <a:cubicBezTo>
                    <a:pt x="7156" y="308"/>
                    <a:pt x="6882" y="0"/>
                    <a:pt x="660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0" name="Google Shape;860;p41"/>
            <p:cNvSpPr/>
            <p:nvPr/>
          </p:nvSpPr>
          <p:spPr>
            <a:xfrm>
              <a:off x="7725139" y="2581634"/>
              <a:ext cx="429422" cy="479487"/>
            </a:xfrm>
            <a:custGeom>
              <a:avLst/>
              <a:gdLst/>
              <a:ahLst/>
              <a:cxnLst/>
              <a:rect l="l" t="t" r="r" b="b"/>
              <a:pathLst>
                <a:path w="11588" h="12939" extrusionOk="0">
                  <a:moveTo>
                    <a:pt x="11099" y="0"/>
                  </a:moveTo>
                  <a:cubicBezTo>
                    <a:pt x="10939" y="0"/>
                    <a:pt x="10781" y="89"/>
                    <a:pt x="10722" y="295"/>
                  </a:cubicBezTo>
                  <a:cubicBezTo>
                    <a:pt x="9059" y="5507"/>
                    <a:pt x="5177" y="9833"/>
                    <a:pt x="186" y="12162"/>
                  </a:cubicBezTo>
                  <a:cubicBezTo>
                    <a:pt x="38" y="12199"/>
                    <a:pt x="1" y="12310"/>
                    <a:pt x="1" y="12421"/>
                  </a:cubicBezTo>
                  <a:cubicBezTo>
                    <a:pt x="149" y="12569"/>
                    <a:pt x="260" y="12754"/>
                    <a:pt x="444" y="12939"/>
                  </a:cubicBezTo>
                  <a:cubicBezTo>
                    <a:pt x="444" y="12902"/>
                    <a:pt x="518" y="12865"/>
                    <a:pt x="592" y="12865"/>
                  </a:cubicBezTo>
                  <a:cubicBezTo>
                    <a:pt x="5768" y="10462"/>
                    <a:pt x="9798" y="5914"/>
                    <a:pt x="11499" y="516"/>
                  </a:cubicBezTo>
                  <a:cubicBezTo>
                    <a:pt x="11588" y="205"/>
                    <a:pt x="11341" y="0"/>
                    <a:pt x="1109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1" name="Google Shape;861;p41"/>
            <p:cNvSpPr/>
            <p:nvPr/>
          </p:nvSpPr>
          <p:spPr>
            <a:xfrm>
              <a:off x="7700495" y="2730756"/>
              <a:ext cx="314878" cy="268704"/>
            </a:xfrm>
            <a:custGeom>
              <a:avLst/>
              <a:gdLst/>
              <a:ahLst/>
              <a:cxnLst/>
              <a:rect l="l" t="t" r="r" b="b"/>
              <a:pathLst>
                <a:path w="8497" h="7251" extrusionOk="0">
                  <a:moveTo>
                    <a:pt x="7909" y="0"/>
                  </a:moveTo>
                  <a:cubicBezTo>
                    <a:pt x="7816" y="0"/>
                    <a:pt x="7725" y="45"/>
                    <a:pt x="7653" y="153"/>
                  </a:cubicBezTo>
                  <a:cubicBezTo>
                    <a:pt x="5583" y="2740"/>
                    <a:pt x="3069" y="4811"/>
                    <a:pt x="148" y="6253"/>
                  </a:cubicBezTo>
                  <a:cubicBezTo>
                    <a:pt x="111" y="6548"/>
                    <a:pt x="74" y="6881"/>
                    <a:pt x="0" y="7251"/>
                  </a:cubicBezTo>
                  <a:cubicBezTo>
                    <a:pt x="3217" y="5772"/>
                    <a:pt x="6027" y="3554"/>
                    <a:pt x="8245" y="744"/>
                  </a:cubicBezTo>
                  <a:cubicBezTo>
                    <a:pt x="8497" y="436"/>
                    <a:pt x="8197" y="0"/>
                    <a:pt x="790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2" name="Google Shape;862;p41"/>
            <p:cNvSpPr/>
            <p:nvPr/>
          </p:nvSpPr>
          <p:spPr>
            <a:xfrm>
              <a:off x="7877263" y="2609020"/>
              <a:ext cx="428014" cy="531479"/>
            </a:xfrm>
            <a:custGeom>
              <a:avLst/>
              <a:gdLst/>
              <a:ahLst/>
              <a:cxnLst/>
              <a:rect l="l" t="t" r="r" b="b"/>
              <a:pathLst>
                <a:path w="11550" h="14342" extrusionOk="0">
                  <a:moveTo>
                    <a:pt x="11061" y="0"/>
                  </a:moveTo>
                  <a:cubicBezTo>
                    <a:pt x="10901" y="0"/>
                    <a:pt x="10743" y="89"/>
                    <a:pt x="10684" y="295"/>
                  </a:cubicBezTo>
                  <a:cubicBezTo>
                    <a:pt x="9131" y="5915"/>
                    <a:pt x="5397" y="10758"/>
                    <a:pt x="369" y="13604"/>
                  </a:cubicBezTo>
                  <a:cubicBezTo>
                    <a:pt x="0" y="13820"/>
                    <a:pt x="219" y="14341"/>
                    <a:pt x="558" y="14341"/>
                  </a:cubicBezTo>
                  <a:cubicBezTo>
                    <a:pt x="627" y="14341"/>
                    <a:pt x="701" y="14320"/>
                    <a:pt x="776" y="14270"/>
                  </a:cubicBezTo>
                  <a:cubicBezTo>
                    <a:pt x="6063" y="11312"/>
                    <a:pt x="9945" y="6321"/>
                    <a:pt x="11461" y="517"/>
                  </a:cubicBezTo>
                  <a:cubicBezTo>
                    <a:pt x="11550" y="205"/>
                    <a:pt x="11303" y="0"/>
                    <a:pt x="1106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3" name="Google Shape;863;p41"/>
            <p:cNvSpPr/>
            <p:nvPr/>
          </p:nvSpPr>
          <p:spPr>
            <a:xfrm>
              <a:off x="7823788" y="2650117"/>
              <a:ext cx="539594" cy="617897"/>
            </a:xfrm>
            <a:custGeom>
              <a:avLst/>
              <a:gdLst/>
              <a:ahLst/>
              <a:cxnLst/>
              <a:rect l="l" t="t" r="r" b="b"/>
              <a:pathLst>
                <a:path w="14561" h="16674" extrusionOk="0">
                  <a:moveTo>
                    <a:pt x="14059" y="1"/>
                  </a:moveTo>
                  <a:cubicBezTo>
                    <a:pt x="13897" y="1"/>
                    <a:pt x="13739" y="89"/>
                    <a:pt x="13680" y="295"/>
                  </a:cubicBezTo>
                  <a:cubicBezTo>
                    <a:pt x="11794" y="7135"/>
                    <a:pt x="6914" y="12680"/>
                    <a:pt x="555" y="15564"/>
                  </a:cubicBezTo>
                  <a:cubicBezTo>
                    <a:pt x="518" y="15712"/>
                    <a:pt x="481" y="15823"/>
                    <a:pt x="444" y="15860"/>
                  </a:cubicBezTo>
                  <a:lnTo>
                    <a:pt x="1" y="16673"/>
                  </a:lnTo>
                  <a:cubicBezTo>
                    <a:pt x="6988" y="13863"/>
                    <a:pt x="12423" y="7948"/>
                    <a:pt x="14493" y="517"/>
                  </a:cubicBezTo>
                  <a:cubicBezTo>
                    <a:pt x="14560" y="205"/>
                    <a:pt x="14305" y="1"/>
                    <a:pt x="1405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4" name="Google Shape;864;p41"/>
            <p:cNvSpPr/>
            <p:nvPr/>
          </p:nvSpPr>
          <p:spPr>
            <a:xfrm>
              <a:off x="7707351" y="2454599"/>
              <a:ext cx="179321" cy="183175"/>
            </a:xfrm>
            <a:custGeom>
              <a:avLst/>
              <a:gdLst/>
              <a:ahLst/>
              <a:cxnLst/>
              <a:rect l="l" t="t" r="r" b="b"/>
              <a:pathLst>
                <a:path w="4839" h="4943" extrusionOk="0">
                  <a:moveTo>
                    <a:pt x="4256" y="0"/>
                  </a:moveTo>
                  <a:cubicBezTo>
                    <a:pt x="4164" y="0"/>
                    <a:pt x="4071" y="41"/>
                    <a:pt x="3993" y="136"/>
                  </a:cubicBezTo>
                  <a:cubicBezTo>
                    <a:pt x="2847" y="1615"/>
                    <a:pt x="1479" y="2909"/>
                    <a:pt x="0" y="4018"/>
                  </a:cubicBezTo>
                  <a:cubicBezTo>
                    <a:pt x="74" y="4351"/>
                    <a:pt x="111" y="4684"/>
                    <a:pt x="148" y="4943"/>
                  </a:cubicBezTo>
                  <a:cubicBezTo>
                    <a:pt x="1812" y="3797"/>
                    <a:pt x="3328" y="2355"/>
                    <a:pt x="4585" y="765"/>
                  </a:cubicBezTo>
                  <a:cubicBezTo>
                    <a:pt x="4839" y="426"/>
                    <a:pt x="4553" y="0"/>
                    <a:pt x="425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5" name="Google Shape;865;p41"/>
            <p:cNvSpPr/>
            <p:nvPr/>
          </p:nvSpPr>
          <p:spPr>
            <a:xfrm>
              <a:off x="7836128" y="2701517"/>
              <a:ext cx="552453" cy="640465"/>
            </a:xfrm>
            <a:custGeom>
              <a:avLst/>
              <a:gdLst/>
              <a:ahLst/>
              <a:cxnLst/>
              <a:rect l="l" t="t" r="r" b="b"/>
              <a:pathLst>
                <a:path w="14908" h="17283" extrusionOk="0">
                  <a:moveTo>
                    <a:pt x="14403" y="0"/>
                  </a:moveTo>
                  <a:cubicBezTo>
                    <a:pt x="14244" y="0"/>
                    <a:pt x="14094" y="92"/>
                    <a:pt x="14049" y="313"/>
                  </a:cubicBezTo>
                  <a:cubicBezTo>
                    <a:pt x="12534" y="7966"/>
                    <a:pt x="7136" y="14251"/>
                    <a:pt x="0" y="16950"/>
                  </a:cubicBezTo>
                  <a:cubicBezTo>
                    <a:pt x="407" y="17061"/>
                    <a:pt x="888" y="17135"/>
                    <a:pt x="1331" y="17283"/>
                  </a:cubicBezTo>
                  <a:cubicBezTo>
                    <a:pt x="5731" y="15397"/>
                    <a:pt x="9539" y="12144"/>
                    <a:pt x="12053" y="7892"/>
                  </a:cubicBezTo>
                  <a:cubicBezTo>
                    <a:pt x="13421" y="5637"/>
                    <a:pt x="14382" y="3123"/>
                    <a:pt x="14863" y="498"/>
                  </a:cubicBezTo>
                  <a:cubicBezTo>
                    <a:pt x="14907" y="209"/>
                    <a:pt x="14644" y="0"/>
                    <a:pt x="1440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6" name="Google Shape;866;p41"/>
            <p:cNvSpPr/>
            <p:nvPr/>
          </p:nvSpPr>
          <p:spPr>
            <a:xfrm>
              <a:off x="7693639" y="2436330"/>
              <a:ext cx="133036" cy="109653"/>
            </a:xfrm>
            <a:custGeom>
              <a:avLst/>
              <a:gdLst/>
              <a:ahLst/>
              <a:cxnLst/>
              <a:rect l="l" t="t" r="r" b="b"/>
              <a:pathLst>
                <a:path w="3590" h="2959" extrusionOk="0">
                  <a:moveTo>
                    <a:pt x="3056" y="1"/>
                  </a:moveTo>
                  <a:cubicBezTo>
                    <a:pt x="2989" y="1"/>
                    <a:pt x="2918" y="23"/>
                    <a:pt x="2847" y="75"/>
                  </a:cubicBezTo>
                  <a:cubicBezTo>
                    <a:pt x="1923" y="777"/>
                    <a:pt x="925" y="1443"/>
                    <a:pt x="1" y="2071"/>
                  </a:cubicBezTo>
                  <a:cubicBezTo>
                    <a:pt x="74" y="2367"/>
                    <a:pt x="111" y="2626"/>
                    <a:pt x="185" y="2959"/>
                  </a:cubicBezTo>
                  <a:cubicBezTo>
                    <a:pt x="1221" y="2256"/>
                    <a:pt x="2219" y="1517"/>
                    <a:pt x="3254" y="777"/>
                  </a:cubicBezTo>
                  <a:cubicBezTo>
                    <a:pt x="3590" y="503"/>
                    <a:pt x="3371" y="1"/>
                    <a:pt x="305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7" name="Google Shape;867;p41"/>
            <p:cNvSpPr/>
            <p:nvPr/>
          </p:nvSpPr>
          <p:spPr>
            <a:xfrm>
              <a:off x="7670367" y="2392008"/>
              <a:ext cx="75597" cy="67667"/>
            </a:xfrm>
            <a:custGeom>
              <a:avLst/>
              <a:gdLst/>
              <a:ahLst/>
              <a:cxnLst/>
              <a:rect l="l" t="t" r="r" b="b"/>
              <a:pathLst>
                <a:path w="2040" h="1826" extrusionOk="0">
                  <a:moveTo>
                    <a:pt x="1512" y="1"/>
                  </a:moveTo>
                  <a:cubicBezTo>
                    <a:pt x="1443" y="1"/>
                    <a:pt x="1368" y="27"/>
                    <a:pt x="1294" y="88"/>
                  </a:cubicBezTo>
                  <a:cubicBezTo>
                    <a:pt x="850" y="421"/>
                    <a:pt x="407" y="679"/>
                    <a:pt x="0" y="1012"/>
                  </a:cubicBezTo>
                  <a:cubicBezTo>
                    <a:pt x="74" y="1234"/>
                    <a:pt x="185" y="1530"/>
                    <a:pt x="259" y="1825"/>
                  </a:cubicBezTo>
                  <a:cubicBezTo>
                    <a:pt x="776" y="1530"/>
                    <a:pt x="1220" y="1160"/>
                    <a:pt x="1738" y="827"/>
                  </a:cubicBezTo>
                  <a:cubicBezTo>
                    <a:pt x="2040" y="525"/>
                    <a:pt x="1823" y="1"/>
                    <a:pt x="151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8" name="Google Shape;868;p41"/>
            <p:cNvSpPr/>
            <p:nvPr/>
          </p:nvSpPr>
          <p:spPr>
            <a:xfrm>
              <a:off x="7018180" y="2995016"/>
              <a:ext cx="34315" cy="88049"/>
            </a:xfrm>
            <a:custGeom>
              <a:avLst/>
              <a:gdLst/>
              <a:ahLst/>
              <a:cxnLst/>
              <a:rect l="l" t="t" r="r" b="b"/>
              <a:pathLst>
                <a:path w="926" h="2376" extrusionOk="0">
                  <a:moveTo>
                    <a:pt x="559" y="0"/>
                  </a:moveTo>
                  <a:cubicBezTo>
                    <a:pt x="408" y="0"/>
                    <a:pt x="270" y="92"/>
                    <a:pt x="223" y="305"/>
                  </a:cubicBezTo>
                  <a:cubicBezTo>
                    <a:pt x="75" y="1007"/>
                    <a:pt x="1" y="1710"/>
                    <a:pt x="38" y="2375"/>
                  </a:cubicBezTo>
                  <a:cubicBezTo>
                    <a:pt x="75" y="2301"/>
                    <a:pt x="112" y="2190"/>
                    <a:pt x="223" y="2116"/>
                  </a:cubicBezTo>
                  <a:cubicBezTo>
                    <a:pt x="371" y="1784"/>
                    <a:pt x="482" y="1525"/>
                    <a:pt x="629" y="1229"/>
                  </a:cubicBezTo>
                  <a:cubicBezTo>
                    <a:pt x="666" y="970"/>
                    <a:pt x="777" y="711"/>
                    <a:pt x="925" y="453"/>
                  </a:cubicBezTo>
                  <a:cubicBezTo>
                    <a:pt x="851" y="305"/>
                    <a:pt x="851" y="157"/>
                    <a:pt x="814" y="83"/>
                  </a:cubicBezTo>
                  <a:cubicBezTo>
                    <a:pt x="734" y="30"/>
                    <a:pt x="645" y="0"/>
                    <a:pt x="55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9" name="Google Shape;869;p41"/>
            <p:cNvSpPr/>
            <p:nvPr/>
          </p:nvSpPr>
          <p:spPr>
            <a:xfrm>
              <a:off x="7936148" y="3107487"/>
              <a:ext cx="323438" cy="261885"/>
            </a:xfrm>
            <a:custGeom>
              <a:avLst/>
              <a:gdLst/>
              <a:ahLst/>
              <a:cxnLst/>
              <a:rect l="l" t="t" r="r" b="b"/>
              <a:pathLst>
                <a:path w="8728" h="7067" extrusionOk="0">
                  <a:moveTo>
                    <a:pt x="8148" y="1"/>
                  </a:moveTo>
                  <a:cubicBezTo>
                    <a:pt x="8053" y="1"/>
                    <a:pt x="7956" y="45"/>
                    <a:pt x="7875" y="153"/>
                  </a:cubicBezTo>
                  <a:cubicBezTo>
                    <a:pt x="5731" y="2852"/>
                    <a:pt x="3032" y="5071"/>
                    <a:pt x="0" y="6697"/>
                  </a:cubicBezTo>
                  <a:cubicBezTo>
                    <a:pt x="296" y="6808"/>
                    <a:pt x="666" y="6919"/>
                    <a:pt x="999" y="7067"/>
                  </a:cubicBezTo>
                  <a:cubicBezTo>
                    <a:pt x="3882" y="5440"/>
                    <a:pt x="6396" y="3333"/>
                    <a:pt x="8504" y="708"/>
                  </a:cubicBezTo>
                  <a:cubicBezTo>
                    <a:pt x="8727" y="428"/>
                    <a:pt x="8444" y="1"/>
                    <a:pt x="814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0" name="Google Shape;870;p41"/>
            <p:cNvSpPr/>
            <p:nvPr/>
          </p:nvSpPr>
          <p:spPr>
            <a:xfrm>
              <a:off x="8267781" y="2809059"/>
              <a:ext cx="156716" cy="285713"/>
            </a:xfrm>
            <a:custGeom>
              <a:avLst/>
              <a:gdLst/>
              <a:ahLst/>
              <a:cxnLst/>
              <a:rect l="l" t="t" r="r" b="b"/>
              <a:pathLst>
                <a:path w="4229" h="7710" extrusionOk="0">
                  <a:moveTo>
                    <a:pt x="3739" y="0"/>
                  </a:moveTo>
                  <a:cubicBezTo>
                    <a:pt x="3579" y="0"/>
                    <a:pt x="3421" y="89"/>
                    <a:pt x="3363" y="295"/>
                  </a:cubicBezTo>
                  <a:cubicBezTo>
                    <a:pt x="2697" y="2735"/>
                    <a:pt x="1625" y="4990"/>
                    <a:pt x="183" y="7134"/>
                  </a:cubicBezTo>
                  <a:cubicBezTo>
                    <a:pt x="0" y="7422"/>
                    <a:pt x="279" y="7709"/>
                    <a:pt x="576" y="7709"/>
                  </a:cubicBezTo>
                  <a:cubicBezTo>
                    <a:pt x="699" y="7709"/>
                    <a:pt x="825" y="7660"/>
                    <a:pt x="923" y="7541"/>
                  </a:cubicBezTo>
                  <a:cubicBezTo>
                    <a:pt x="2401" y="5360"/>
                    <a:pt x="3473" y="3031"/>
                    <a:pt x="4139" y="517"/>
                  </a:cubicBezTo>
                  <a:cubicBezTo>
                    <a:pt x="4228" y="205"/>
                    <a:pt x="3982" y="0"/>
                    <a:pt x="373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1" name="Google Shape;871;p41"/>
            <p:cNvSpPr/>
            <p:nvPr/>
          </p:nvSpPr>
          <p:spPr>
            <a:xfrm>
              <a:off x="6471535" y="2334976"/>
              <a:ext cx="1811222" cy="1502941"/>
            </a:xfrm>
            <a:custGeom>
              <a:avLst/>
              <a:gdLst/>
              <a:ahLst/>
              <a:cxnLst/>
              <a:rect l="l" t="t" r="r" b="b"/>
              <a:pathLst>
                <a:path w="48876" h="40557" extrusionOk="0">
                  <a:moveTo>
                    <a:pt x="21522" y="1302"/>
                  </a:moveTo>
                  <a:cubicBezTo>
                    <a:pt x="22749" y="1302"/>
                    <a:pt x="22760" y="2742"/>
                    <a:pt x="24623" y="2773"/>
                  </a:cubicBezTo>
                  <a:cubicBezTo>
                    <a:pt x="24623" y="2773"/>
                    <a:pt x="24032" y="3180"/>
                    <a:pt x="23181" y="3291"/>
                  </a:cubicBezTo>
                  <a:cubicBezTo>
                    <a:pt x="22368" y="3364"/>
                    <a:pt x="21665" y="3919"/>
                    <a:pt x="21074" y="5287"/>
                  </a:cubicBezTo>
                  <a:cubicBezTo>
                    <a:pt x="20492" y="6559"/>
                    <a:pt x="20911" y="8653"/>
                    <a:pt x="19977" y="8653"/>
                  </a:cubicBezTo>
                  <a:cubicBezTo>
                    <a:pt x="19961" y="8653"/>
                    <a:pt x="19945" y="8653"/>
                    <a:pt x="19928" y="8651"/>
                  </a:cubicBezTo>
                  <a:cubicBezTo>
                    <a:pt x="19373" y="8614"/>
                    <a:pt x="17968" y="8097"/>
                    <a:pt x="17968" y="8097"/>
                  </a:cubicBezTo>
                  <a:cubicBezTo>
                    <a:pt x="17968" y="8097"/>
                    <a:pt x="18856" y="2144"/>
                    <a:pt x="20667" y="1479"/>
                  </a:cubicBezTo>
                  <a:cubicBezTo>
                    <a:pt x="21011" y="1355"/>
                    <a:pt x="21288" y="1302"/>
                    <a:pt x="21522" y="1302"/>
                  </a:cubicBezTo>
                  <a:close/>
                  <a:moveTo>
                    <a:pt x="17931" y="8540"/>
                  </a:moveTo>
                  <a:cubicBezTo>
                    <a:pt x="18153" y="8651"/>
                    <a:pt x="18486" y="8725"/>
                    <a:pt x="18893" y="8873"/>
                  </a:cubicBezTo>
                  <a:cubicBezTo>
                    <a:pt x="19299" y="9021"/>
                    <a:pt x="19817" y="9169"/>
                    <a:pt x="20371" y="9280"/>
                  </a:cubicBezTo>
                  <a:cubicBezTo>
                    <a:pt x="20926" y="9428"/>
                    <a:pt x="21481" y="9576"/>
                    <a:pt x="22072" y="9649"/>
                  </a:cubicBezTo>
                  <a:cubicBezTo>
                    <a:pt x="22664" y="9760"/>
                    <a:pt x="23292" y="9834"/>
                    <a:pt x="23847" y="9945"/>
                  </a:cubicBezTo>
                  <a:cubicBezTo>
                    <a:pt x="24401" y="10019"/>
                    <a:pt x="24882" y="10093"/>
                    <a:pt x="25363" y="10130"/>
                  </a:cubicBezTo>
                  <a:cubicBezTo>
                    <a:pt x="25806" y="10167"/>
                    <a:pt x="26176" y="10167"/>
                    <a:pt x="26472" y="10204"/>
                  </a:cubicBezTo>
                  <a:cubicBezTo>
                    <a:pt x="26730" y="10204"/>
                    <a:pt x="26878" y="10278"/>
                    <a:pt x="26878" y="10278"/>
                  </a:cubicBezTo>
                  <a:lnTo>
                    <a:pt x="26472" y="10278"/>
                  </a:lnTo>
                  <a:cubicBezTo>
                    <a:pt x="26213" y="10278"/>
                    <a:pt x="25806" y="10315"/>
                    <a:pt x="25363" y="10315"/>
                  </a:cubicBezTo>
                  <a:lnTo>
                    <a:pt x="23773" y="10315"/>
                  </a:lnTo>
                  <a:cubicBezTo>
                    <a:pt x="23218" y="10315"/>
                    <a:pt x="22590" y="10278"/>
                    <a:pt x="21998" y="10204"/>
                  </a:cubicBezTo>
                  <a:cubicBezTo>
                    <a:pt x="21370" y="10167"/>
                    <a:pt x="20778" y="10130"/>
                    <a:pt x="20187" y="10019"/>
                  </a:cubicBezTo>
                  <a:cubicBezTo>
                    <a:pt x="19632" y="9945"/>
                    <a:pt x="19078" y="9871"/>
                    <a:pt x="18597" y="9797"/>
                  </a:cubicBezTo>
                  <a:cubicBezTo>
                    <a:pt x="18301" y="9760"/>
                    <a:pt x="17968" y="9649"/>
                    <a:pt x="17747" y="9612"/>
                  </a:cubicBezTo>
                  <a:cubicBezTo>
                    <a:pt x="17821" y="9243"/>
                    <a:pt x="17894" y="8836"/>
                    <a:pt x="17931" y="8540"/>
                  </a:cubicBezTo>
                  <a:close/>
                  <a:moveTo>
                    <a:pt x="12081" y="10195"/>
                  </a:moveTo>
                  <a:cubicBezTo>
                    <a:pt x="12238" y="10195"/>
                    <a:pt x="12404" y="10223"/>
                    <a:pt x="12571" y="10241"/>
                  </a:cubicBezTo>
                  <a:cubicBezTo>
                    <a:pt x="12829" y="10352"/>
                    <a:pt x="13162" y="10426"/>
                    <a:pt x="13458" y="10537"/>
                  </a:cubicBezTo>
                  <a:cubicBezTo>
                    <a:pt x="13717" y="10611"/>
                    <a:pt x="14050" y="10759"/>
                    <a:pt x="14382" y="10906"/>
                  </a:cubicBezTo>
                  <a:cubicBezTo>
                    <a:pt x="15011" y="11128"/>
                    <a:pt x="15713" y="11424"/>
                    <a:pt x="16453" y="11683"/>
                  </a:cubicBezTo>
                  <a:cubicBezTo>
                    <a:pt x="17192" y="11979"/>
                    <a:pt x="17968" y="12237"/>
                    <a:pt x="18745" y="12533"/>
                  </a:cubicBezTo>
                  <a:cubicBezTo>
                    <a:pt x="19558" y="12792"/>
                    <a:pt x="20371" y="13088"/>
                    <a:pt x="21259" y="13310"/>
                  </a:cubicBezTo>
                  <a:cubicBezTo>
                    <a:pt x="22072" y="13531"/>
                    <a:pt x="22959" y="13753"/>
                    <a:pt x="23847" y="13938"/>
                  </a:cubicBezTo>
                  <a:cubicBezTo>
                    <a:pt x="24734" y="14123"/>
                    <a:pt x="25584" y="14271"/>
                    <a:pt x="26435" y="14308"/>
                  </a:cubicBezTo>
                  <a:cubicBezTo>
                    <a:pt x="26841" y="14382"/>
                    <a:pt x="27248" y="14382"/>
                    <a:pt x="27692" y="14382"/>
                  </a:cubicBezTo>
                  <a:lnTo>
                    <a:pt x="28283" y="14382"/>
                  </a:lnTo>
                  <a:cubicBezTo>
                    <a:pt x="28505" y="14382"/>
                    <a:pt x="28690" y="14382"/>
                    <a:pt x="28912" y="14308"/>
                  </a:cubicBezTo>
                  <a:cubicBezTo>
                    <a:pt x="29762" y="14271"/>
                    <a:pt x="30538" y="14197"/>
                    <a:pt x="31315" y="14049"/>
                  </a:cubicBezTo>
                  <a:cubicBezTo>
                    <a:pt x="32054" y="13901"/>
                    <a:pt x="32757" y="13716"/>
                    <a:pt x="33422" y="13457"/>
                  </a:cubicBezTo>
                  <a:cubicBezTo>
                    <a:pt x="34014" y="13199"/>
                    <a:pt x="34568" y="12903"/>
                    <a:pt x="34975" y="12570"/>
                  </a:cubicBezTo>
                  <a:cubicBezTo>
                    <a:pt x="35382" y="12237"/>
                    <a:pt x="35677" y="11831"/>
                    <a:pt x="35825" y="11498"/>
                  </a:cubicBezTo>
                  <a:cubicBezTo>
                    <a:pt x="36010" y="11128"/>
                    <a:pt x="36010" y="10869"/>
                    <a:pt x="36010" y="10611"/>
                  </a:cubicBezTo>
                  <a:lnTo>
                    <a:pt x="36010" y="10389"/>
                  </a:lnTo>
                  <a:lnTo>
                    <a:pt x="36010" y="10315"/>
                  </a:lnTo>
                  <a:cubicBezTo>
                    <a:pt x="36010" y="10315"/>
                    <a:pt x="36010" y="10352"/>
                    <a:pt x="36047" y="10389"/>
                  </a:cubicBezTo>
                  <a:cubicBezTo>
                    <a:pt x="36047" y="10426"/>
                    <a:pt x="36084" y="10537"/>
                    <a:pt x="36084" y="10611"/>
                  </a:cubicBezTo>
                  <a:cubicBezTo>
                    <a:pt x="36121" y="10869"/>
                    <a:pt x="36121" y="11165"/>
                    <a:pt x="36047" y="11609"/>
                  </a:cubicBezTo>
                  <a:cubicBezTo>
                    <a:pt x="35936" y="12016"/>
                    <a:pt x="35677" y="12459"/>
                    <a:pt x="35271" y="12903"/>
                  </a:cubicBezTo>
                  <a:cubicBezTo>
                    <a:pt x="34827" y="13310"/>
                    <a:pt x="34346" y="13679"/>
                    <a:pt x="33681" y="14049"/>
                  </a:cubicBezTo>
                  <a:cubicBezTo>
                    <a:pt x="33089" y="14382"/>
                    <a:pt x="32350" y="14677"/>
                    <a:pt x="31611" y="14973"/>
                  </a:cubicBezTo>
                  <a:cubicBezTo>
                    <a:pt x="30723" y="15195"/>
                    <a:pt x="29910" y="15454"/>
                    <a:pt x="29023" y="15565"/>
                  </a:cubicBezTo>
                  <a:cubicBezTo>
                    <a:pt x="28801" y="15639"/>
                    <a:pt x="28579" y="15676"/>
                    <a:pt x="28357" y="15676"/>
                  </a:cubicBezTo>
                  <a:cubicBezTo>
                    <a:pt x="28135" y="15713"/>
                    <a:pt x="27914" y="15713"/>
                    <a:pt x="27655" y="15750"/>
                  </a:cubicBezTo>
                  <a:cubicBezTo>
                    <a:pt x="27211" y="15787"/>
                    <a:pt x="26730" y="15787"/>
                    <a:pt x="26287" y="15787"/>
                  </a:cubicBezTo>
                  <a:cubicBezTo>
                    <a:pt x="25363" y="15787"/>
                    <a:pt x="24401" y="15676"/>
                    <a:pt x="23477" y="15491"/>
                  </a:cubicBezTo>
                  <a:cubicBezTo>
                    <a:pt x="22553" y="15306"/>
                    <a:pt x="21629" y="15010"/>
                    <a:pt x="20741" y="14751"/>
                  </a:cubicBezTo>
                  <a:cubicBezTo>
                    <a:pt x="19854" y="14456"/>
                    <a:pt x="19041" y="14086"/>
                    <a:pt x="18227" y="13790"/>
                  </a:cubicBezTo>
                  <a:cubicBezTo>
                    <a:pt x="17451" y="13457"/>
                    <a:pt x="16674" y="13088"/>
                    <a:pt x="15972" y="12718"/>
                  </a:cubicBezTo>
                  <a:cubicBezTo>
                    <a:pt x="15270" y="12348"/>
                    <a:pt x="14604" y="11979"/>
                    <a:pt x="13976" y="11646"/>
                  </a:cubicBezTo>
                  <a:cubicBezTo>
                    <a:pt x="13680" y="11461"/>
                    <a:pt x="13384" y="11313"/>
                    <a:pt x="13125" y="11128"/>
                  </a:cubicBezTo>
                  <a:cubicBezTo>
                    <a:pt x="12829" y="10980"/>
                    <a:pt x="12608" y="10796"/>
                    <a:pt x="12386" y="10722"/>
                  </a:cubicBezTo>
                  <a:cubicBezTo>
                    <a:pt x="12192" y="10638"/>
                    <a:pt x="12018" y="10597"/>
                    <a:pt x="11882" y="10597"/>
                  </a:cubicBezTo>
                  <a:cubicBezTo>
                    <a:pt x="11836" y="10597"/>
                    <a:pt x="11794" y="10601"/>
                    <a:pt x="11757" y="10611"/>
                  </a:cubicBezTo>
                  <a:cubicBezTo>
                    <a:pt x="11646" y="10685"/>
                    <a:pt x="11535" y="10869"/>
                    <a:pt x="11535" y="11054"/>
                  </a:cubicBezTo>
                  <a:cubicBezTo>
                    <a:pt x="11535" y="11424"/>
                    <a:pt x="11572" y="11720"/>
                    <a:pt x="11646" y="11942"/>
                  </a:cubicBezTo>
                  <a:cubicBezTo>
                    <a:pt x="11683" y="12127"/>
                    <a:pt x="11720" y="12237"/>
                    <a:pt x="11720" y="12237"/>
                  </a:cubicBezTo>
                  <a:lnTo>
                    <a:pt x="11609" y="11979"/>
                  </a:lnTo>
                  <a:cubicBezTo>
                    <a:pt x="11499" y="11794"/>
                    <a:pt x="11351" y="11461"/>
                    <a:pt x="11314" y="11054"/>
                  </a:cubicBezTo>
                  <a:cubicBezTo>
                    <a:pt x="11314" y="10943"/>
                    <a:pt x="11314" y="10796"/>
                    <a:pt x="11351" y="10685"/>
                  </a:cubicBezTo>
                  <a:cubicBezTo>
                    <a:pt x="11425" y="10537"/>
                    <a:pt x="11499" y="10389"/>
                    <a:pt x="11646" y="10315"/>
                  </a:cubicBezTo>
                  <a:cubicBezTo>
                    <a:pt x="11776" y="10223"/>
                    <a:pt x="11924" y="10195"/>
                    <a:pt x="12081" y="10195"/>
                  </a:cubicBezTo>
                  <a:close/>
                  <a:moveTo>
                    <a:pt x="20815" y="15861"/>
                  </a:moveTo>
                  <a:cubicBezTo>
                    <a:pt x="20815" y="15861"/>
                    <a:pt x="20883" y="16267"/>
                    <a:pt x="21083" y="16529"/>
                  </a:cubicBezTo>
                  <a:lnTo>
                    <a:pt x="21083" y="16529"/>
                  </a:lnTo>
                  <a:cubicBezTo>
                    <a:pt x="20983" y="16460"/>
                    <a:pt x="20634" y="16360"/>
                    <a:pt x="20445" y="16045"/>
                  </a:cubicBezTo>
                  <a:cubicBezTo>
                    <a:pt x="20445" y="16045"/>
                    <a:pt x="20667" y="16045"/>
                    <a:pt x="20815" y="15861"/>
                  </a:cubicBezTo>
                  <a:close/>
                  <a:moveTo>
                    <a:pt x="18604" y="15052"/>
                  </a:moveTo>
                  <a:cubicBezTo>
                    <a:pt x="18911" y="15052"/>
                    <a:pt x="19282" y="15115"/>
                    <a:pt x="19743" y="15269"/>
                  </a:cubicBezTo>
                  <a:cubicBezTo>
                    <a:pt x="19854" y="15306"/>
                    <a:pt x="20002" y="15343"/>
                    <a:pt x="20187" y="15380"/>
                  </a:cubicBezTo>
                  <a:cubicBezTo>
                    <a:pt x="19854" y="15824"/>
                    <a:pt x="19743" y="16267"/>
                    <a:pt x="19743" y="16267"/>
                  </a:cubicBezTo>
                  <a:cubicBezTo>
                    <a:pt x="19743" y="16267"/>
                    <a:pt x="20002" y="16119"/>
                    <a:pt x="20335" y="16045"/>
                  </a:cubicBezTo>
                  <a:cubicBezTo>
                    <a:pt x="20371" y="16415"/>
                    <a:pt x="20889" y="16748"/>
                    <a:pt x="21481" y="16859"/>
                  </a:cubicBezTo>
                  <a:cubicBezTo>
                    <a:pt x="21629" y="16933"/>
                    <a:pt x="21739" y="16933"/>
                    <a:pt x="21887" y="16933"/>
                  </a:cubicBezTo>
                  <a:cubicBezTo>
                    <a:pt x="21481" y="17118"/>
                    <a:pt x="21259" y="17155"/>
                    <a:pt x="22257" y="17228"/>
                  </a:cubicBezTo>
                  <a:cubicBezTo>
                    <a:pt x="22409" y="17241"/>
                    <a:pt x="22555" y="17247"/>
                    <a:pt x="22694" y="17247"/>
                  </a:cubicBezTo>
                  <a:cubicBezTo>
                    <a:pt x="23363" y="17247"/>
                    <a:pt x="23867" y="17104"/>
                    <a:pt x="24143" y="16859"/>
                  </a:cubicBezTo>
                  <a:cubicBezTo>
                    <a:pt x="24475" y="16970"/>
                    <a:pt x="24808" y="17007"/>
                    <a:pt x="25141" y="17044"/>
                  </a:cubicBezTo>
                  <a:cubicBezTo>
                    <a:pt x="25030" y="17598"/>
                    <a:pt x="24993" y="18264"/>
                    <a:pt x="24956" y="18781"/>
                  </a:cubicBezTo>
                  <a:cubicBezTo>
                    <a:pt x="24882" y="19742"/>
                    <a:pt x="23514" y="20926"/>
                    <a:pt x="25400" y="21443"/>
                  </a:cubicBezTo>
                  <a:cubicBezTo>
                    <a:pt x="25466" y="21465"/>
                    <a:pt x="25488" y="21471"/>
                    <a:pt x="25480" y="21471"/>
                  </a:cubicBezTo>
                  <a:cubicBezTo>
                    <a:pt x="25470" y="21471"/>
                    <a:pt x="25420" y="21463"/>
                    <a:pt x="25350" y="21463"/>
                  </a:cubicBezTo>
                  <a:cubicBezTo>
                    <a:pt x="25175" y="21463"/>
                    <a:pt x="24877" y="21512"/>
                    <a:pt x="24771" y="21850"/>
                  </a:cubicBezTo>
                  <a:cubicBezTo>
                    <a:pt x="24623" y="22220"/>
                    <a:pt x="24253" y="22183"/>
                    <a:pt x="22257" y="22589"/>
                  </a:cubicBezTo>
                  <a:cubicBezTo>
                    <a:pt x="22257" y="22589"/>
                    <a:pt x="22846" y="22851"/>
                    <a:pt x="23686" y="22851"/>
                  </a:cubicBezTo>
                  <a:cubicBezTo>
                    <a:pt x="23739" y="22851"/>
                    <a:pt x="23792" y="22850"/>
                    <a:pt x="23847" y="22848"/>
                  </a:cubicBezTo>
                  <a:cubicBezTo>
                    <a:pt x="24072" y="22836"/>
                    <a:pt x="24265" y="22829"/>
                    <a:pt x="24431" y="22829"/>
                  </a:cubicBezTo>
                  <a:cubicBezTo>
                    <a:pt x="25245" y="22829"/>
                    <a:pt x="25393" y="22978"/>
                    <a:pt x="25363" y="23255"/>
                  </a:cubicBezTo>
                  <a:cubicBezTo>
                    <a:pt x="25333" y="23584"/>
                    <a:pt x="24549" y="23720"/>
                    <a:pt x="23761" y="23720"/>
                  </a:cubicBezTo>
                  <a:cubicBezTo>
                    <a:pt x="23577" y="23720"/>
                    <a:pt x="23393" y="23712"/>
                    <a:pt x="23218" y="23698"/>
                  </a:cubicBezTo>
                  <a:lnTo>
                    <a:pt x="23218" y="23698"/>
                  </a:lnTo>
                  <a:cubicBezTo>
                    <a:pt x="23218" y="23698"/>
                    <a:pt x="25363" y="25103"/>
                    <a:pt x="25363" y="25621"/>
                  </a:cubicBezTo>
                  <a:cubicBezTo>
                    <a:pt x="25400" y="26175"/>
                    <a:pt x="23958" y="26471"/>
                    <a:pt x="23884" y="26471"/>
                  </a:cubicBezTo>
                  <a:cubicBezTo>
                    <a:pt x="19743" y="26101"/>
                    <a:pt x="19262" y="22293"/>
                    <a:pt x="18116" y="20445"/>
                  </a:cubicBezTo>
                  <a:cubicBezTo>
                    <a:pt x="17894" y="20038"/>
                    <a:pt x="17636" y="19336"/>
                    <a:pt x="17414" y="18485"/>
                  </a:cubicBezTo>
                  <a:cubicBezTo>
                    <a:pt x="17525" y="18116"/>
                    <a:pt x="17599" y="17746"/>
                    <a:pt x="17636" y="17302"/>
                  </a:cubicBezTo>
                  <a:cubicBezTo>
                    <a:pt x="17747" y="16563"/>
                    <a:pt x="17821" y="15750"/>
                    <a:pt x="17894" y="15195"/>
                  </a:cubicBezTo>
                  <a:cubicBezTo>
                    <a:pt x="18090" y="15106"/>
                    <a:pt x="18320" y="15052"/>
                    <a:pt x="18604" y="15052"/>
                  </a:cubicBezTo>
                  <a:close/>
                  <a:moveTo>
                    <a:pt x="35456" y="27580"/>
                  </a:moveTo>
                  <a:cubicBezTo>
                    <a:pt x="35456" y="27580"/>
                    <a:pt x="39596" y="28394"/>
                    <a:pt x="42036" y="29799"/>
                  </a:cubicBezTo>
                  <a:cubicBezTo>
                    <a:pt x="42036" y="29799"/>
                    <a:pt x="41778" y="30131"/>
                    <a:pt x="41741" y="30649"/>
                  </a:cubicBezTo>
                  <a:cubicBezTo>
                    <a:pt x="41741" y="30649"/>
                    <a:pt x="40003" y="28985"/>
                    <a:pt x="35456" y="27580"/>
                  </a:cubicBezTo>
                  <a:close/>
                  <a:moveTo>
                    <a:pt x="14419" y="27543"/>
                  </a:moveTo>
                  <a:cubicBezTo>
                    <a:pt x="14678" y="27839"/>
                    <a:pt x="14863" y="28246"/>
                    <a:pt x="14863" y="28246"/>
                  </a:cubicBezTo>
                  <a:cubicBezTo>
                    <a:pt x="8356" y="29318"/>
                    <a:pt x="5731" y="31610"/>
                    <a:pt x="5731" y="31610"/>
                  </a:cubicBezTo>
                  <a:cubicBezTo>
                    <a:pt x="5583" y="30982"/>
                    <a:pt x="5398" y="30501"/>
                    <a:pt x="5398" y="30501"/>
                  </a:cubicBezTo>
                  <a:cubicBezTo>
                    <a:pt x="6655" y="28800"/>
                    <a:pt x="14419" y="27543"/>
                    <a:pt x="14419" y="27543"/>
                  </a:cubicBezTo>
                  <a:close/>
                  <a:moveTo>
                    <a:pt x="18523" y="24881"/>
                  </a:moveTo>
                  <a:lnTo>
                    <a:pt x="18523" y="24881"/>
                  </a:lnTo>
                  <a:cubicBezTo>
                    <a:pt x="18523" y="24882"/>
                    <a:pt x="19115" y="26212"/>
                    <a:pt x="21037" y="27765"/>
                  </a:cubicBezTo>
                  <a:cubicBezTo>
                    <a:pt x="23107" y="29503"/>
                    <a:pt x="24032" y="29688"/>
                    <a:pt x="24032" y="29688"/>
                  </a:cubicBezTo>
                  <a:cubicBezTo>
                    <a:pt x="24032" y="29688"/>
                    <a:pt x="21444" y="30908"/>
                    <a:pt x="20741" y="31980"/>
                  </a:cubicBezTo>
                  <a:cubicBezTo>
                    <a:pt x="20741" y="31980"/>
                    <a:pt x="20741" y="30501"/>
                    <a:pt x="19928" y="28689"/>
                  </a:cubicBezTo>
                  <a:cubicBezTo>
                    <a:pt x="19114" y="27026"/>
                    <a:pt x="18634" y="25991"/>
                    <a:pt x="18523" y="24881"/>
                  </a:cubicBezTo>
                  <a:close/>
                  <a:moveTo>
                    <a:pt x="29799" y="25880"/>
                  </a:moveTo>
                  <a:lnTo>
                    <a:pt x="29799" y="25880"/>
                  </a:lnTo>
                  <a:cubicBezTo>
                    <a:pt x="29799" y="25880"/>
                    <a:pt x="28986" y="27839"/>
                    <a:pt x="28912" y="29540"/>
                  </a:cubicBezTo>
                  <a:cubicBezTo>
                    <a:pt x="28838" y="31388"/>
                    <a:pt x="29207" y="32682"/>
                    <a:pt x="29207" y="32682"/>
                  </a:cubicBezTo>
                  <a:cubicBezTo>
                    <a:pt x="29207" y="32682"/>
                    <a:pt x="27063" y="29872"/>
                    <a:pt x="25215" y="29688"/>
                  </a:cubicBezTo>
                  <a:cubicBezTo>
                    <a:pt x="25215" y="29688"/>
                    <a:pt x="28246" y="28246"/>
                    <a:pt x="29799" y="25880"/>
                  </a:cubicBezTo>
                  <a:close/>
                  <a:moveTo>
                    <a:pt x="15602" y="31351"/>
                  </a:moveTo>
                  <a:lnTo>
                    <a:pt x="15750" y="31943"/>
                  </a:lnTo>
                  <a:lnTo>
                    <a:pt x="7580" y="33385"/>
                  </a:lnTo>
                  <a:lnTo>
                    <a:pt x="7580" y="33385"/>
                  </a:lnTo>
                  <a:lnTo>
                    <a:pt x="15602" y="31351"/>
                  </a:lnTo>
                  <a:close/>
                  <a:moveTo>
                    <a:pt x="24658" y="30681"/>
                  </a:moveTo>
                  <a:cubicBezTo>
                    <a:pt x="24995" y="30681"/>
                    <a:pt x="25369" y="30773"/>
                    <a:pt x="25769" y="31019"/>
                  </a:cubicBezTo>
                  <a:cubicBezTo>
                    <a:pt x="26041" y="31178"/>
                    <a:pt x="26113" y="31221"/>
                    <a:pt x="26068" y="31221"/>
                  </a:cubicBezTo>
                  <a:cubicBezTo>
                    <a:pt x="26016" y="31221"/>
                    <a:pt x="25804" y="31162"/>
                    <a:pt x="25563" y="31162"/>
                  </a:cubicBezTo>
                  <a:cubicBezTo>
                    <a:pt x="25198" y="31162"/>
                    <a:pt x="24767" y="31297"/>
                    <a:pt x="24734" y="31980"/>
                  </a:cubicBezTo>
                  <a:cubicBezTo>
                    <a:pt x="24660" y="33052"/>
                    <a:pt x="25178" y="33828"/>
                    <a:pt x="24512" y="33828"/>
                  </a:cubicBezTo>
                  <a:cubicBezTo>
                    <a:pt x="23699" y="33828"/>
                    <a:pt x="23958" y="33200"/>
                    <a:pt x="23588" y="32719"/>
                  </a:cubicBezTo>
                  <a:cubicBezTo>
                    <a:pt x="23033" y="32054"/>
                    <a:pt x="22812" y="31573"/>
                    <a:pt x="23218" y="31240"/>
                  </a:cubicBezTo>
                  <a:cubicBezTo>
                    <a:pt x="23531" y="31000"/>
                    <a:pt x="24031" y="30681"/>
                    <a:pt x="24658" y="30681"/>
                  </a:cubicBezTo>
                  <a:close/>
                  <a:moveTo>
                    <a:pt x="21296" y="0"/>
                  </a:moveTo>
                  <a:cubicBezTo>
                    <a:pt x="21111" y="0"/>
                    <a:pt x="20889" y="0"/>
                    <a:pt x="20704" y="37"/>
                  </a:cubicBezTo>
                  <a:lnTo>
                    <a:pt x="20150" y="185"/>
                  </a:lnTo>
                  <a:cubicBezTo>
                    <a:pt x="20039" y="222"/>
                    <a:pt x="19891" y="259"/>
                    <a:pt x="19817" y="333"/>
                  </a:cubicBezTo>
                  <a:cubicBezTo>
                    <a:pt x="19780" y="333"/>
                    <a:pt x="19706" y="370"/>
                    <a:pt x="19669" y="370"/>
                  </a:cubicBezTo>
                  <a:cubicBezTo>
                    <a:pt x="19595" y="407"/>
                    <a:pt x="19484" y="518"/>
                    <a:pt x="19410" y="555"/>
                  </a:cubicBezTo>
                  <a:cubicBezTo>
                    <a:pt x="19336" y="592"/>
                    <a:pt x="19299" y="592"/>
                    <a:pt x="19262" y="629"/>
                  </a:cubicBezTo>
                  <a:cubicBezTo>
                    <a:pt x="19041" y="813"/>
                    <a:pt x="18856" y="1072"/>
                    <a:pt x="18597" y="1368"/>
                  </a:cubicBezTo>
                  <a:cubicBezTo>
                    <a:pt x="18560" y="1479"/>
                    <a:pt x="18486" y="1553"/>
                    <a:pt x="18412" y="1701"/>
                  </a:cubicBezTo>
                  <a:cubicBezTo>
                    <a:pt x="18338" y="1886"/>
                    <a:pt x="18227" y="2033"/>
                    <a:pt x="18153" y="2255"/>
                  </a:cubicBezTo>
                  <a:cubicBezTo>
                    <a:pt x="18116" y="2403"/>
                    <a:pt x="18005" y="2551"/>
                    <a:pt x="17968" y="2662"/>
                  </a:cubicBezTo>
                  <a:cubicBezTo>
                    <a:pt x="17599" y="3512"/>
                    <a:pt x="17303" y="4584"/>
                    <a:pt x="17044" y="5878"/>
                  </a:cubicBezTo>
                  <a:cubicBezTo>
                    <a:pt x="16748" y="7098"/>
                    <a:pt x="16564" y="8319"/>
                    <a:pt x="16490" y="9132"/>
                  </a:cubicBezTo>
                  <a:cubicBezTo>
                    <a:pt x="16342" y="9132"/>
                    <a:pt x="16194" y="9095"/>
                    <a:pt x="16083" y="9095"/>
                  </a:cubicBezTo>
                  <a:cubicBezTo>
                    <a:pt x="15824" y="9095"/>
                    <a:pt x="15602" y="9058"/>
                    <a:pt x="15380" y="9058"/>
                  </a:cubicBezTo>
                  <a:cubicBezTo>
                    <a:pt x="15048" y="9058"/>
                    <a:pt x="14678" y="9021"/>
                    <a:pt x="14345" y="9021"/>
                  </a:cubicBezTo>
                  <a:lnTo>
                    <a:pt x="13495" y="9021"/>
                  </a:lnTo>
                  <a:cubicBezTo>
                    <a:pt x="13051" y="9021"/>
                    <a:pt x="12756" y="9058"/>
                    <a:pt x="12423" y="9095"/>
                  </a:cubicBezTo>
                  <a:cubicBezTo>
                    <a:pt x="12053" y="9132"/>
                    <a:pt x="11757" y="9206"/>
                    <a:pt x="11535" y="9280"/>
                  </a:cubicBezTo>
                  <a:cubicBezTo>
                    <a:pt x="11351" y="9317"/>
                    <a:pt x="11166" y="9428"/>
                    <a:pt x="11092" y="9502"/>
                  </a:cubicBezTo>
                  <a:cubicBezTo>
                    <a:pt x="10463" y="9871"/>
                    <a:pt x="10389" y="10389"/>
                    <a:pt x="10352" y="10685"/>
                  </a:cubicBezTo>
                  <a:cubicBezTo>
                    <a:pt x="10278" y="10943"/>
                    <a:pt x="10352" y="11165"/>
                    <a:pt x="10426" y="11461"/>
                  </a:cubicBezTo>
                  <a:cubicBezTo>
                    <a:pt x="10426" y="11498"/>
                    <a:pt x="10463" y="11535"/>
                    <a:pt x="10463" y="11609"/>
                  </a:cubicBezTo>
                  <a:cubicBezTo>
                    <a:pt x="10537" y="11683"/>
                    <a:pt x="10574" y="11794"/>
                    <a:pt x="10611" y="11831"/>
                  </a:cubicBezTo>
                  <a:cubicBezTo>
                    <a:pt x="10648" y="11905"/>
                    <a:pt x="10759" y="12016"/>
                    <a:pt x="10796" y="12053"/>
                  </a:cubicBezTo>
                  <a:cubicBezTo>
                    <a:pt x="10907" y="12163"/>
                    <a:pt x="10944" y="12237"/>
                    <a:pt x="11018" y="12348"/>
                  </a:cubicBezTo>
                  <a:lnTo>
                    <a:pt x="11314" y="12607"/>
                  </a:lnTo>
                  <a:cubicBezTo>
                    <a:pt x="11462" y="12755"/>
                    <a:pt x="11646" y="12903"/>
                    <a:pt x="11831" y="13014"/>
                  </a:cubicBezTo>
                  <a:cubicBezTo>
                    <a:pt x="12201" y="13310"/>
                    <a:pt x="12608" y="13568"/>
                    <a:pt x="13125" y="13901"/>
                  </a:cubicBezTo>
                  <a:cubicBezTo>
                    <a:pt x="13199" y="13938"/>
                    <a:pt x="13310" y="14012"/>
                    <a:pt x="13347" y="14049"/>
                  </a:cubicBezTo>
                  <a:cubicBezTo>
                    <a:pt x="13495" y="14123"/>
                    <a:pt x="13606" y="14234"/>
                    <a:pt x="13754" y="14271"/>
                  </a:cubicBezTo>
                  <a:lnTo>
                    <a:pt x="14456" y="14677"/>
                  </a:lnTo>
                  <a:cubicBezTo>
                    <a:pt x="14715" y="14862"/>
                    <a:pt x="15048" y="15047"/>
                    <a:pt x="15380" y="15232"/>
                  </a:cubicBezTo>
                  <a:lnTo>
                    <a:pt x="15417" y="15306"/>
                  </a:lnTo>
                  <a:cubicBezTo>
                    <a:pt x="15454" y="15565"/>
                    <a:pt x="15565" y="15934"/>
                    <a:pt x="15639" y="16341"/>
                  </a:cubicBezTo>
                  <a:cubicBezTo>
                    <a:pt x="15750" y="16859"/>
                    <a:pt x="15898" y="17413"/>
                    <a:pt x="16009" y="17931"/>
                  </a:cubicBezTo>
                  <a:cubicBezTo>
                    <a:pt x="16009" y="17968"/>
                    <a:pt x="16083" y="18079"/>
                    <a:pt x="16083" y="18116"/>
                  </a:cubicBezTo>
                  <a:cubicBezTo>
                    <a:pt x="15935" y="18338"/>
                    <a:pt x="15824" y="18559"/>
                    <a:pt x="15750" y="18855"/>
                  </a:cubicBezTo>
                  <a:cubicBezTo>
                    <a:pt x="15750" y="18892"/>
                    <a:pt x="15713" y="18929"/>
                    <a:pt x="15713" y="19003"/>
                  </a:cubicBezTo>
                  <a:cubicBezTo>
                    <a:pt x="15565" y="19262"/>
                    <a:pt x="15454" y="19595"/>
                    <a:pt x="15270" y="19927"/>
                  </a:cubicBezTo>
                  <a:cubicBezTo>
                    <a:pt x="14715" y="21073"/>
                    <a:pt x="13791" y="21480"/>
                    <a:pt x="13162" y="21850"/>
                  </a:cubicBezTo>
                  <a:lnTo>
                    <a:pt x="13125" y="21887"/>
                  </a:lnTo>
                  <a:lnTo>
                    <a:pt x="13051" y="21887"/>
                  </a:lnTo>
                  <a:cubicBezTo>
                    <a:pt x="13051" y="21887"/>
                    <a:pt x="13014" y="21887"/>
                    <a:pt x="13014" y="21961"/>
                  </a:cubicBezTo>
                  <a:lnTo>
                    <a:pt x="12977" y="21998"/>
                  </a:lnTo>
                  <a:lnTo>
                    <a:pt x="12940" y="22035"/>
                  </a:lnTo>
                  <a:cubicBezTo>
                    <a:pt x="12866" y="22146"/>
                    <a:pt x="12829" y="22220"/>
                    <a:pt x="12829" y="22367"/>
                  </a:cubicBezTo>
                  <a:lnTo>
                    <a:pt x="12829" y="22441"/>
                  </a:lnTo>
                  <a:cubicBezTo>
                    <a:pt x="12829" y="22552"/>
                    <a:pt x="12866" y="22626"/>
                    <a:pt x="12940" y="22737"/>
                  </a:cubicBezTo>
                  <a:cubicBezTo>
                    <a:pt x="12977" y="22885"/>
                    <a:pt x="13051" y="22996"/>
                    <a:pt x="13125" y="23181"/>
                  </a:cubicBezTo>
                  <a:cubicBezTo>
                    <a:pt x="13532" y="24253"/>
                    <a:pt x="13902" y="25769"/>
                    <a:pt x="14050" y="26582"/>
                  </a:cubicBezTo>
                  <a:cubicBezTo>
                    <a:pt x="14050" y="26619"/>
                    <a:pt x="14086" y="26656"/>
                    <a:pt x="14086" y="26767"/>
                  </a:cubicBezTo>
                  <a:cubicBezTo>
                    <a:pt x="13976" y="26767"/>
                    <a:pt x="13902" y="26804"/>
                    <a:pt x="13754" y="26804"/>
                  </a:cubicBezTo>
                  <a:lnTo>
                    <a:pt x="13717" y="26804"/>
                  </a:lnTo>
                  <a:cubicBezTo>
                    <a:pt x="13569" y="26841"/>
                    <a:pt x="13384" y="26841"/>
                    <a:pt x="13199" y="26878"/>
                  </a:cubicBezTo>
                  <a:cubicBezTo>
                    <a:pt x="13162" y="26878"/>
                    <a:pt x="13051" y="26952"/>
                    <a:pt x="12977" y="26952"/>
                  </a:cubicBezTo>
                  <a:cubicBezTo>
                    <a:pt x="12829" y="26952"/>
                    <a:pt x="12756" y="26989"/>
                    <a:pt x="12608" y="27026"/>
                  </a:cubicBezTo>
                  <a:cubicBezTo>
                    <a:pt x="12423" y="27063"/>
                    <a:pt x="12238" y="27137"/>
                    <a:pt x="12053" y="27137"/>
                  </a:cubicBezTo>
                  <a:cubicBezTo>
                    <a:pt x="11757" y="27174"/>
                    <a:pt x="11499" y="27248"/>
                    <a:pt x="11203" y="27321"/>
                  </a:cubicBezTo>
                  <a:cubicBezTo>
                    <a:pt x="11092" y="27358"/>
                    <a:pt x="10944" y="27358"/>
                    <a:pt x="10796" y="27395"/>
                  </a:cubicBezTo>
                  <a:cubicBezTo>
                    <a:pt x="10648" y="27432"/>
                    <a:pt x="10537" y="27432"/>
                    <a:pt x="10389" y="27506"/>
                  </a:cubicBezTo>
                  <a:cubicBezTo>
                    <a:pt x="10094" y="27543"/>
                    <a:pt x="9835" y="27617"/>
                    <a:pt x="9613" y="27728"/>
                  </a:cubicBezTo>
                  <a:cubicBezTo>
                    <a:pt x="9280" y="27802"/>
                    <a:pt x="8911" y="27913"/>
                    <a:pt x="8578" y="27987"/>
                  </a:cubicBezTo>
                  <a:cubicBezTo>
                    <a:pt x="8430" y="28061"/>
                    <a:pt x="8319" y="28098"/>
                    <a:pt x="8208" y="28135"/>
                  </a:cubicBezTo>
                  <a:cubicBezTo>
                    <a:pt x="7949" y="28246"/>
                    <a:pt x="7691" y="28320"/>
                    <a:pt x="7469" y="28431"/>
                  </a:cubicBezTo>
                  <a:cubicBezTo>
                    <a:pt x="7284" y="28505"/>
                    <a:pt x="7062" y="28541"/>
                    <a:pt x="6877" y="28652"/>
                  </a:cubicBezTo>
                  <a:cubicBezTo>
                    <a:pt x="6840" y="28652"/>
                    <a:pt x="6766" y="28689"/>
                    <a:pt x="6729" y="28689"/>
                  </a:cubicBezTo>
                  <a:cubicBezTo>
                    <a:pt x="6397" y="28837"/>
                    <a:pt x="6101" y="28985"/>
                    <a:pt x="5768" y="29170"/>
                  </a:cubicBezTo>
                  <a:cubicBezTo>
                    <a:pt x="5583" y="29244"/>
                    <a:pt x="5398" y="29392"/>
                    <a:pt x="5214" y="29466"/>
                  </a:cubicBezTo>
                  <a:cubicBezTo>
                    <a:pt x="5214" y="29466"/>
                    <a:pt x="5177" y="29466"/>
                    <a:pt x="5177" y="29540"/>
                  </a:cubicBezTo>
                  <a:cubicBezTo>
                    <a:pt x="4881" y="29725"/>
                    <a:pt x="4659" y="29909"/>
                    <a:pt x="4474" y="30131"/>
                  </a:cubicBezTo>
                  <a:cubicBezTo>
                    <a:pt x="4363" y="30205"/>
                    <a:pt x="4326" y="30316"/>
                    <a:pt x="4289" y="30353"/>
                  </a:cubicBezTo>
                  <a:cubicBezTo>
                    <a:pt x="4178" y="30538"/>
                    <a:pt x="3993" y="30760"/>
                    <a:pt x="3883" y="31092"/>
                  </a:cubicBezTo>
                  <a:cubicBezTo>
                    <a:pt x="3772" y="31277"/>
                    <a:pt x="3624" y="31499"/>
                    <a:pt x="3513" y="31795"/>
                  </a:cubicBezTo>
                  <a:cubicBezTo>
                    <a:pt x="3365" y="32017"/>
                    <a:pt x="3254" y="32313"/>
                    <a:pt x="3143" y="32571"/>
                  </a:cubicBezTo>
                  <a:cubicBezTo>
                    <a:pt x="2958" y="32978"/>
                    <a:pt x="2699" y="33496"/>
                    <a:pt x="2478" y="34013"/>
                  </a:cubicBezTo>
                  <a:cubicBezTo>
                    <a:pt x="2441" y="34050"/>
                    <a:pt x="2441" y="34161"/>
                    <a:pt x="2404" y="34198"/>
                  </a:cubicBezTo>
                  <a:cubicBezTo>
                    <a:pt x="2293" y="34383"/>
                    <a:pt x="2219" y="34568"/>
                    <a:pt x="2145" y="34790"/>
                  </a:cubicBezTo>
                  <a:cubicBezTo>
                    <a:pt x="2108" y="34937"/>
                    <a:pt x="2034" y="35122"/>
                    <a:pt x="1960" y="35270"/>
                  </a:cubicBezTo>
                  <a:cubicBezTo>
                    <a:pt x="1849" y="35529"/>
                    <a:pt x="1738" y="35862"/>
                    <a:pt x="1590" y="36194"/>
                  </a:cubicBezTo>
                  <a:cubicBezTo>
                    <a:pt x="1553" y="36268"/>
                    <a:pt x="1516" y="36379"/>
                    <a:pt x="1516" y="36453"/>
                  </a:cubicBezTo>
                  <a:cubicBezTo>
                    <a:pt x="1479" y="36601"/>
                    <a:pt x="1369" y="36786"/>
                    <a:pt x="1332" y="36934"/>
                  </a:cubicBezTo>
                  <a:cubicBezTo>
                    <a:pt x="1295" y="37008"/>
                    <a:pt x="1221" y="37156"/>
                    <a:pt x="1184" y="37230"/>
                  </a:cubicBezTo>
                  <a:cubicBezTo>
                    <a:pt x="777" y="38265"/>
                    <a:pt x="407" y="39374"/>
                    <a:pt x="1" y="40520"/>
                  </a:cubicBezTo>
                  <a:lnTo>
                    <a:pt x="925" y="40520"/>
                  </a:lnTo>
                  <a:cubicBezTo>
                    <a:pt x="2108" y="36675"/>
                    <a:pt x="3439" y="33533"/>
                    <a:pt x="4104" y="32497"/>
                  </a:cubicBezTo>
                  <a:lnTo>
                    <a:pt x="4104" y="32497"/>
                  </a:lnTo>
                  <a:cubicBezTo>
                    <a:pt x="4104" y="32498"/>
                    <a:pt x="3328" y="34568"/>
                    <a:pt x="2995" y="35936"/>
                  </a:cubicBezTo>
                  <a:cubicBezTo>
                    <a:pt x="2773" y="36934"/>
                    <a:pt x="3069" y="38856"/>
                    <a:pt x="2884" y="40483"/>
                  </a:cubicBezTo>
                  <a:lnTo>
                    <a:pt x="6471" y="40483"/>
                  </a:lnTo>
                  <a:lnTo>
                    <a:pt x="6323" y="39522"/>
                  </a:lnTo>
                  <a:cubicBezTo>
                    <a:pt x="6212" y="38856"/>
                    <a:pt x="6138" y="38265"/>
                    <a:pt x="5990" y="37599"/>
                  </a:cubicBezTo>
                  <a:cubicBezTo>
                    <a:pt x="5916" y="37008"/>
                    <a:pt x="5805" y="36416"/>
                    <a:pt x="5657" y="35862"/>
                  </a:cubicBezTo>
                  <a:cubicBezTo>
                    <a:pt x="5583" y="35307"/>
                    <a:pt x="5472" y="34790"/>
                    <a:pt x="5398" y="34272"/>
                  </a:cubicBezTo>
                  <a:cubicBezTo>
                    <a:pt x="5287" y="33828"/>
                    <a:pt x="5214" y="33348"/>
                    <a:pt x="5103" y="32941"/>
                  </a:cubicBezTo>
                  <a:cubicBezTo>
                    <a:pt x="5029" y="32534"/>
                    <a:pt x="4992" y="32202"/>
                    <a:pt x="4881" y="31943"/>
                  </a:cubicBezTo>
                  <a:cubicBezTo>
                    <a:pt x="4733" y="31388"/>
                    <a:pt x="4659" y="31056"/>
                    <a:pt x="4659" y="31056"/>
                  </a:cubicBezTo>
                  <a:lnTo>
                    <a:pt x="4659" y="31056"/>
                  </a:lnTo>
                  <a:cubicBezTo>
                    <a:pt x="4659" y="31056"/>
                    <a:pt x="4807" y="31388"/>
                    <a:pt x="4992" y="31869"/>
                  </a:cubicBezTo>
                  <a:cubicBezTo>
                    <a:pt x="5177" y="32423"/>
                    <a:pt x="5435" y="33237"/>
                    <a:pt x="5731" y="34161"/>
                  </a:cubicBezTo>
                  <a:cubicBezTo>
                    <a:pt x="5842" y="34605"/>
                    <a:pt x="5990" y="35159"/>
                    <a:pt x="6138" y="35714"/>
                  </a:cubicBezTo>
                  <a:cubicBezTo>
                    <a:pt x="6286" y="36268"/>
                    <a:pt x="6397" y="36860"/>
                    <a:pt x="6544" y="37488"/>
                  </a:cubicBezTo>
                  <a:cubicBezTo>
                    <a:pt x="6692" y="38080"/>
                    <a:pt x="6766" y="38708"/>
                    <a:pt x="6914" y="39374"/>
                  </a:cubicBezTo>
                  <a:cubicBezTo>
                    <a:pt x="6951" y="39744"/>
                    <a:pt x="7025" y="40076"/>
                    <a:pt x="7099" y="40446"/>
                  </a:cubicBezTo>
                  <a:lnTo>
                    <a:pt x="12793" y="40446"/>
                  </a:lnTo>
                  <a:lnTo>
                    <a:pt x="12793" y="40187"/>
                  </a:lnTo>
                  <a:lnTo>
                    <a:pt x="12793" y="37193"/>
                  </a:lnTo>
                  <a:lnTo>
                    <a:pt x="12793" y="34272"/>
                  </a:lnTo>
                  <a:cubicBezTo>
                    <a:pt x="12793" y="34272"/>
                    <a:pt x="13014" y="35455"/>
                    <a:pt x="13162" y="37193"/>
                  </a:cubicBezTo>
                  <a:cubicBezTo>
                    <a:pt x="13273" y="38080"/>
                    <a:pt x="13310" y="39078"/>
                    <a:pt x="13347" y="40187"/>
                  </a:cubicBezTo>
                  <a:lnTo>
                    <a:pt x="13347" y="40446"/>
                  </a:lnTo>
                  <a:lnTo>
                    <a:pt x="18301" y="40446"/>
                  </a:lnTo>
                  <a:lnTo>
                    <a:pt x="17857" y="37784"/>
                  </a:lnTo>
                  <a:cubicBezTo>
                    <a:pt x="17673" y="36601"/>
                    <a:pt x="17451" y="35455"/>
                    <a:pt x="17229" y="34383"/>
                  </a:cubicBezTo>
                  <a:cubicBezTo>
                    <a:pt x="17007" y="33311"/>
                    <a:pt x="16748" y="32313"/>
                    <a:pt x="16490" y="31314"/>
                  </a:cubicBezTo>
                  <a:cubicBezTo>
                    <a:pt x="15972" y="29429"/>
                    <a:pt x="15417" y="27802"/>
                    <a:pt x="14900" y="26471"/>
                  </a:cubicBezTo>
                  <a:cubicBezTo>
                    <a:pt x="14419" y="25140"/>
                    <a:pt x="14050" y="24105"/>
                    <a:pt x="13754" y="23366"/>
                  </a:cubicBezTo>
                  <a:cubicBezTo>
                    <a:pt x="13495" y="22700"/>
                    <a:pt x="13347" y="22331"/>
                    <a:pt x="13347" y="22330"/>
                  </a:cubicBezTo>
                  <a:lnTo>
                    <a:pt x="13347" y="22330"/>
                  </a:lnTo>
                  <a:cubicBezTo>
                    <a:pt x="13347" y="22331"/>
                    <a:pt x="13532" y="22700"/>
                    <a:pt x="13791" y="23366"/>
                  </a:cubicBezTo>
                  <a:cubicBezTo>
                    <a:pt x="14123" y="24068"/>
                    <a:pt x="14604" y="25103"/>
                    <a:pt x="15085" y="26434"/>
                  </a:cubicBezTo>
                  <a:cubicBezTo>
                    <a:pt x="15602" y="27765"/>
                    <a:pt x="16268" y="29392"/>
                    <a:pt x="16822" y="31277"/>
                  </a:cubicBezTo>
                  <a:cubicBezTo>
                    <a:pt x="17081" y="32239"/>
                    <a:pt x="17414" y="33274"/>
                    <a:pt x="17636" y="34346"/>
                  </a:cubicBezTo>
                  <a:cubicBezTo>
                    <a:pt x="17931" y="35455"/>
                    <a:pt x="18153" y="36564"/>
                    <a:pt x="18338" y="37747"/>
                  </a:cubicBezTo>
                  <a:cubicBezTo>
                    <a:pt x="18523" y="38635"/>
                    <a:pt x="18671" y="39522"/>
                    <a:pt x="18782" y="40483"/>
                  </a:cubicBezTo>
                  <a:lnTo>
                    <a:pt x="22442" y="40483"/>
                  </a:lnTo>
                  <a:cubicBezTo>
                    <a:pt x="22553" y="38967"/>
                    <a:pt x="22664" y="37747"/>
                    <a:pt x="22812" y="37119"/>
                  </a:cubicBezTo>
                  <a:cubicBezTo>
                    <a:pt x="22996" y="36194"/>
                    <a:pt x="23126" y="35760"/>
                    <a:pt x="23204" y="35760"/>
                  </a:cubicBezTo>
                  <a:cubicBezTo>
                    <a:pt x="23283" y="35760"/>
                    <a:pt x="23311" y="36194"/>
                    <a:pt x="23292" y="37008"/>
                  </a:cubicBezTo>
                  <a:cubicBezTo>
                    <a:pt x="23292" y="37284"/>
                    <a:pt x="23319" y="37397"/>
                    <a:pt x="23364" y="37397"/>
                  </a:cubicBezTo>
                  <a:cubicBezTo>
                    <a:pt x="23566" y="37397"/>
                    <a:pt x="24138" y="35161"/>
                    <a:pt x="24373" y="35161"/>
                  </a:cubicBezTo>
                  <a:cubicBezTo>
                    <a:pt x="24431" y="35161"/>
                    <a:pt x="24469" y="35298"/>
                    <a:pt x="24475" y="35640"/>
                  </a:cubicBezTo>
                  <a:cubicBezTo>
                    <a:pt x="24475" y="35640"/>
                    <a:pt x="24327" y="37673"/>
                    <a:pt x="24143" y="40483"/>
                  </a:cubicBezTo>
                  <a:lnTo>
                    <a:pt x="28690" y="40483"/>
                  </a:lnTo>
                  <a:cubicBezTo>
                    <a:pt x="29023" y="39152"/>
                    <a:pt x="29392" y="37784"/>
                    <a:pt x="29762" y="36601"/>
                  </a:cubicBezTo>
                  <a:cubicBezTo>
                    <a:pt x="31056" y="32313"/>
                    <a:pt x="32609" y="28874"/>
                    <a:pt x="33866" y="26582"/>
                  </a:cubicBezTo>
                  <a:cubicBezTo>
                    <a:pt x="35122" y="24254"/>
                    <a:pt x="36047" y="23108"/>
                    <a:pt x="36047" y="23107"/>
                  </a:cubicBezTo>
                  <a:lnTo>
                    <a:pt x="36047" y="23107"/>
                  </a:lnTo>
                  <a:cubicBezTo>
                    <a:pt x="36047" y="23107"/>
                    <a:pt x="35788" y="23440"/>
                    <a:pt x="35419" y="23994"/>
                  </a:cubicBezTo>
                  <a:cubicBezTo>
                    <a:pt x="35049" y="24586"/>
                    <a:pt x="34568" y="25473"/>
                    <a:pt x="34014" y="26656"/>
                  </a:cubicBezTo>
                  <a:cubicBezTo>
                    <a:pt x="33459" y="27802"/>
                    <a:pt x="32794" y="29281"/>
                    <a:pt x="32165" y="30945"/>
                  </a:cubicBezTo>
                  <a:cubicBezTo>
                    <a:pt x="31500" y="32682"/>
                    <a:pt x="30871" y="34605"/>
                    <a:pt x="30243" y="36749"/>
                  </a:cubicBezTo>
                  <a:cubicBezTo>
                    <a:pt x="29947" y="37932"/>
                    <a:pt x="29614" y="39189"/>
                    <a:pt x="29281" y="40483"/>
                  </a:cubicBezTo>
                  <a:lnTo>
                    <a:pt x="36565" y="40483"/>
                  </a:lnTo>
                  <a:cubicBezTo>
                    <a:pt x="36786" y="39522"/>
                    <a:pt x="36971" y="38524"/>
                    <a:pt x="37156" y="37673"/>
                  </a:cubicBezTo>
                  <a:cubicBezTo>
                    <a:pt x="37962" y="33800"/>
                    <a:pt x="38429" y="31934"/>
                    <a:pt x="38615" y="31934"/>
                  </a:cubicBezTo>
                  <a:cubicBezTo>
                    <a:pt x="38736" y="31934"/>
                    <a:pt x="38737" y="32726"/>
                    <a:pt x="38635" y="34272"/>
                  </a:cubicBezTo>
                  <a:cubicBezTo>
                    <a:pt x="38524" y="35677"/>
                    <a:pt x="38117" y="37895"/>
                    <a:pt x="37563" y="40483"/>
                  </a:cubicBezTo>
                  <a:lnTo>
                    <a:pt x="39966" y="40483"/>
                  </a:lnTo>
                  <a:cubicBezTo>
                    <a:pt x="40003" y="39928"/>
                    <a:pt x="40114" y="39411"/>
                    <a:pt x="40188" y="38856"/>
                  </a:cubicBezTo>
                  <a:cubicBezTo>
                    <a:pt x="40299" y="38265"/>
                    <a:pt x="40373" y="37673"/>
                    <a:pt x="40484" y="37119"/>
                  </a:cubicBezTo>
                  <a:cubicBezTo>
                    <a:pt x="40668" y="35936"/>
                    <a:pt x="40890" y="34900"/>
                    <a:pt x="41112" y="33976"/>
                  </a:cubicBezTo>
                  <a:cubicBezTo>
                    <a:pt x="41371" y="33052"/>
                    <a:pt x="41556" y="32313"/>
                    <a:pt x="41741" y="31795"/>
                  </a:cubicBezTo>
                  <a:cubicBezTo>
                    <a:pt x="41851" y="31277"/>
                    <a:pt x="41999" y="30945"/>
                    <a:pt x="41999" y="30945"/>
                  </a:cubicBezTo>
                  <a:lnTo>
                    <a:pt x="41999" y="30945"/>
                  </a:lnTo>
                  <a:cubicBezTo>
                    <a:pt x="41999" y="30945"/>
                    <a:pt x="41888" y="31277"/>
                    <a:pt x="41815" y="31795"/>
                  </a:cubicBezTo>
                  <a:cubicBezTo>
                    <a:pt x="41667" y="32313"/>
                    <a:pt x="41519" y="33089"/>
                    <a:pt x="41334" y="34013"/>
                  </a:cubicBezTo>
                  <a:cubicBezTo>
                    <a:pt x="41260" y="34457"/>
                    <a:pt x="41149" y="34974"/>
                    <a:pt x="41075" y="35492"/>
                  </a:cubicBezTo>
                  <a:cubicBezTo>
                    <a:pt x="40964" y="36010"/>
                    <a:pt x="40890" y="36564"/>
                    <a:pt x="40816" y="37156"/>
                  </a:cubicBezTo>
                  <a:cubicBezTo>
                    <a:pt x="40705" y="37710"/>
                    <a:pt x="40594" y="38302"/>
                    <a:pt x="40521" y="38893"/>
                  </a:cubicBezTo>
                  <a:cubicBezTo>
                    <a:pt x="40484" y="39411"/>
                    <a:pt x="40373" y="39965"/>
                    <a:pt x="40336" y="40483"/>
                  </a:cubicBezTo>
                  <a:lnTo>
                    <a:pt x="47471" y="40483"/>
                  </a:lnTo>
                  <a:cubicBezTo>
                    <a:pt x="47286" y="39781"/>
                    <a:pt x="47064" y="39004"/>
                    <a:pt x="46916" y="38228"/>
                  </a:cubicBezTo>
                  <a:cubicBezTo>
                    <a:pt x="46658" y="37193"/>
                    <a:pt x="46399" y="36268"/>
                    <a:pt x="46066" y="35455"/>
                  </a:cubicBezTo>
                  <a:cubicBezTo>
                    <a:pt x="45733" y="34605"/>
                    <a:pt x="45438" y="33865"/>
                    <a:pt x="45068" y="33237"/>
                  </a:cubicBezTo>
                  <a:cubicBezTo>
                    <a:pt x="44698" y="32608"/>
                    <a:pt x="44255" y="32128"/>
                    <a:pt x="43959" y="31684"/>
                  </a:cubicBezTo>
                  <a:cubicBezTo>
                    <a:pt x="43589" y="31314"/>
                    <a:pt x="43293" y="31019"/>
                    <a:pt x="43072" y="30834"/>
                  </a:cubicBezTo>
                  <a:cubicBezTo>
                    <a:pt x="42813" y="30649"/>
                    <a:pt x="42739" y="30538"/>
                    <a:pt x="42739" y="30538"/>
                  </a:cubicBezTo>
                  <a:lnTo>
                    <a:pt x="42739" y="30538"/>
                  </a:lnTo>
                  <a:cubicBezTo>
                    <a:pt x="42739" y="30538"/>
                    <a:pt x="42887" y="30649"/>
                    <a:pt x="43108" y="30834"/>
                  </a:cubicBezTo>
                  <a:cubicBezTo>
                    <a:pt x="43330" y="31019"/>
                    <a:pt x="43663" y="31240"/>
                    <a:pt x="44033" y="31610"/>
                  </a:cubicBezTo>
                  <a:cubicBezTo>
                    <a:pt x="44402" y="31980"/>
                    <a:pt x="44809" y="32497"/>
                    <a:pt x="45290" y="33089"/>
                  </a:cubicBezTo>
                  <a:cubicBezTo>
                    <a:pt x="45696" y="33680"/>
                    <a:pt x="46103" y="34420"/>
                    <a:pt x="46436" y="35307"/>
                  </a:cubicBezTo>
                  <a:cubicBezTo>
                    <a:pt x="46806" y="36120"/>
                    <a:pt x="47064" y="37119"/>
                    <a:pt x="47360" y="38080"/>
                  </a:cubicBezTo>
                  <a:cubicBezTo>
                    <a:pt x="47582" y="38856"/>
                    <a:pt x="47804" y="39707"/>
                    <a:pt x="48063" y="40557"/>
                  </a:cubicBezTo>
                  <a:lnTo>
                    <a:pt x="48876" y="40557"/>
                  </a:lnTo>
                  <a:lnTo>
                    <a:pt x="48728" y="40150"/>
                  </a:lnTo>
                  <a:cubicBezTo>
                    <a:pt x="48691" y="39928"/>
                    <a:pt x="48617" y="39633"/>
                    <a:pt x="48543" y="39411"/>
                  </a:cubicBezTo>
                  <a:lnTo>
                    <a:pt x="48432" y="38856"/>
                  </a:lnTo>
                  <a:lnTo>
                    <a:pt x="48284" y="38302"/>
                  </a:lnTo>
                  <a:cubicBezTo>
                    <a:pt x="48173" y="38043"/>
                    <a:pt x="48137" y="37710"/>
                    <a:pt x="48063" y="37414"/>
                  </a:cubicBezTo>
                  <a:cubicBezTo>
                    <a:pt x="47989" y="37341"/>
                    <a:pt x="47989" y="37230"/>
                    <a:pt x="47952" y="37156"/>
                  </a:cubicBezTo>
                  <a:lnTo>
                    <a:pt x="47804" y="36601"/>
                  </a:lnTo>
                  <a:cubicBezTo>
                    <a:pt x="47804" y="36564"/>
                    <a:pt x="47767" y="36490"/>
                    <a:pt x="47767" y="36453"/>
                  </a:cubicBezTo>
                  <a:cubicBezTo>
                    <a:pt x="47693" y="36084"/>
                    <a:pt x="47545" y="35714"/>
                    <a:pt x="47434" y="35344"/>
                  </a:cubicBezTo>
                  <a:cubicBezTo>
                    <a:pt x="47397" y="35159"/>
                    <a:pt x="47323" y="34937"/>
                    <a:pt x="47212" y="34753"/>
                  </a:cubicBezTo>
                  <a:cubicBezTo>
                    <a:pt x="47175" y="34642"/>
                    <a:pt x="47138" y="34531"/>
                    <a:pt x="47064" y="34420"/>
                  </a:cubicBezTo>
                  <a:cubicBezTo>
                    <a:pt x="46990" y="34161"/>
                    <a:pt x="46843" y="33902"/>
                    <a:pt x="46769" y="33680"/>
                  </a:cubicBezTo>
                  <a:cubicBezTo>
                    <a:pt x="46621" y="33459"/>
                    <a:pt x="46473" y="33163"/>
                    <a:pt x="46325" y="32941"/>
                  </a:cubicBezTo>
                  <a:cubicBezTo>
                    <a:pt x="46214" y="32719"/>
                    <a:pt x="46066" y="32497"/>
                    <a:pt x="45881" y="32239"/>
                  </a:cubicBezTo>
                  <a:cubicBezTo>
                    <a:pt x="45659" y="31980"/>
                    <a:pt x="45401" y="31647"/>
                    <a:pt x="45179" y="31388"/>
                  </a:cubicBezTo>
                  <a:lnTo>
                    <a:pt x="44587" y="30760"/>
                  </a:lnTo>
                  <a:cubicBezTo>
                    <a:pt x="44365" y="30538"/>
                    <a:pt x="44070" y="30353"/>
                    <a:pt x="43737" y="30168"/>
                  </a:cubicBezTo>
                  <a:cubicBezTo>
                    <a:pt x="43626" y="30094"/>
                    <a:pt x="43441" y="29983"/>
                    <a:pt x="43293" y="29835"/>
                  </a:cubicBezTo>
                  <a:cubicBezTo>
                    <a:pt x="43108" y="29762"/>
                    <a:pt x="42961" y="29651"/>
                    <a:pt x="42776" y="29577"/>
                  </a:cubicBezTo>
                  <a:cubicBezTo>
                    <a:pt x="42517" y="29429"/>
                    <a:pt x="42184" y="29244"/>
                    <a:pt x="41888" y="29096"/>
                  </a:cubicBezTo>
                  <a:cubicBezTo>
                    <a:pt x="41851" y="29059"/>
                    <a:pt x="41815" y="29059"/>
                    <a:pt x="41704" y="29022"/>
                  </a:cubicBezTo>
                  <a:cubicBezTo>
                    <a:pt x="41408" y="28874"/>
                    <a:pt x="41075" y="28726"/>
                    <a:pt x="40779" y="28615"/>
                  </a:cubicBezTo>
                  <a:cubicBezTo>
                    <a:pt x="40742" y="28615"/>
                    <a:pt x="40705" y="28541"/>
                    <a:pt x="40668" y="28541"/>
                  </a:cubicBezTo>
                  <a:cubicBezTo>
                    <a:pt x="40410" y="28468"/>
                    <a:pt x="40225" y="28357"/>
                    <a:pt x="40003" y="28283"/>
                  </a:cubicBezTo>
                  <a:cubicBezTo>
                    <a:pt x="39966" y="28283"/>
                    <a:pt x="39929" y="28246"/>
                    <a:pt x="39855" y="28246"/>
                  </a:cubicBezTo>
                  <a:cubicBezTo>
                    <a:pt x="39485" y="28098"/>
                    <a:pt x="39116" y="27950"/>
                    <a:pt x="38820" y="27876"/>
                  </a:cubicBezTo>
                  <a:cubicBezTo>
                    <a:pt x="38487" y="27765"/>
                    <a:pt x="38154" y="27691"/>
                    <a:pt x="37896" y="27580"/>
                  </a:cubicBezTo>
                  <a:lnTo>
                    <a:pt x="37341" y="27432"/>
                  </a:lnTo>
                  <a:cubicBezTo>
                    <a:pt x="36713" y="27321"/>
                    <a:pt x="36232" y="27211"/>
                    <a:pt x="35788" y="27174"/>
                  </a:cubicBezTo>
                  <a:cubicBezTo>
                    <a:pt x="35419" y="27137"/>
                    <a:pt x="35123" y="27063"/>
                    <a:pt x="34864" y="27063"/>
                  </a:cubicBezTo>
                  <a:lnTo>
                    <a:pt x="35160" y="26508"/>
                  </a:lnTo>
                  <a:cubicBezTo>
                    <a:pt x="35308" y="26286"/>
                    <a:pt x="35382" y="26101"/>
                    <a:pt x="35493" y="25880"/>
                  </a:cubicBezTo>
                  <a:cubicBezTo>
                    <a:pt x="35529" y="25732"/>
                    <a:pt x="35603" y="25658"/>
                    <a:pt x="35677" y="25510"/>
                  </a:cubicBezTo>
                  <a:cubicBezTo>
                    <a:pt x="35677" y="25473"/>
                    <a:pt x="35714" y="25473"/>
                    <a:pt x="35714" y="25399"/>
                  </a:cubicBezTo>
                  <a:lnTo>
                    <a:pt x="36269" y="24290"/>
                  </a:lnTo>
                  <a:lnTo>
                    <a:pt x="36417" y="24031"/>
                  </a:lnTo>
                  <a:cubicBezTo>
                    <a:pt x="36528" y="23735"/>
                    <a:pt x="36786" y="23292"/>
                    <a:pt x="36713" y="22811"/>
                  </a:cubicBezTo>
                  <a:cubicBezTo>
                    <a:pt x="36676" y="22589"/>
                    <a:pt x="36602" y="22367"/>
                    <a:pt x="36306" y="22146"/>
                  </a:cubicBezTo>
                  <a:lnTo>
                    <a:pt x="36269" y="22109"/>
                  </a:lnTo>
                  <a:cubicBezTo>
                    <a:pt x="35899" y="21813"/>
                    <a:pt x="35529" y="21480"/>
                    <a:pt x="35197" y="21221"/>
                  </a:cubicBezTo>
                  <a:cubicBezTo>
                    <a:pt x="34975" y="21036"/>
                    <a:pt x="34753" y="20778"/>
                    <a:pt x="34568" y="20593"/>
                  </a:cubicBezTo>
                  <a:cubicBezTo>
                    <a:pt x="33644" y="19742"/>
                    <a:pt x="32942" y="18855"/>
                    <a:pt x="32461" y="18301"/>
                  </a:cubicBezTo>
                  <a:cubicBezTo>
                    <a:pt x="32461" y="18264"/>
                    <a:pt x="32461" y="18153"/>
                    <a:pt x="32535" y="18116"/>
                  </a:cubicBezTo>
                  <a:cubicBezTo>
                    <a:pt x="32572" y="17746"/>
                    <a:pt x="32646" y="17413"/>
                    <a:pt x="32646" y="17155"/>
                  </a:cubicBezTo>
                  <a:cubicBezTo>
                    <a:pt x="32646" y="17044"/>
                    <a:pt x="32720" y="16896"/>
                    <a:pt x="32720" y="16822"/>
                  </a:cubicBezTo>
                  <a:cubicBezTo>
                    <a:pt x="32757" y="16637"/>
                    <a:pt x="32757" y="16452"/>
                    <a:pt x="32794" y="16267"/>
                  </a:cubicBezTo>
                  <a:lnTo>
                    <a:pt x="32794" y="16230"/>
                  </a:lnTo>
                  <a:cubicBezTo>
                    <a:pt x="32794" y="16119"/>
                    <a:pt x="32794" y="16082"/>
                    <a:pt x="32831" y="16008"/>
                  </a:cubicBezTo>
                  <a:lnTo>
                    <a:pt x="32831" y="15824"/>
                  </a:lnTo>
                  <a:cubicBezTo>
                    <a:pt x="33829" y="15343"/>
                    <a:pt x="35603" y="14271"/>
                    <a:pt x="36602" y="12570"/>
                  </a:cubicBezTo>
                  <a:cubicBezTo>
                    <a:pt x="36639" y="12422"/>
                    <a:pt x="36713" y="12348"/>
                    <a:pt x="36786" y="12200"/>
                  </a:cubicBezTo>
                  <a:cubicBezTo>
                    <a:pt x="36823" y="12127"/>
                    <a:pt x="36823" y="12053"/>
                    <a:pt x="36860" y="11979"/>
                  </a:cubicBezTo>
                  <a:cubicBezTo>
                    <a:pt x="37082" y="11350"/>
                    <a:pt x="37045" y="10906"/>
                    <a:pt x="36897" y="10537"/>
                  </a:cubicBezTo>
                  <a:cubicBezTo>
                    <a:pt x="36860" y="10500"/>
                    <a:pt x="36860" y="10389"/>
                    <a:pt x="36823" y="10352"/>
                  </a:cubicBezTo>
                  <a:cubicBezTo>
                    <a:pt x="36786" y="10315"/>
                    <a:pt x="36786" y="10278"/>
                    <a:pt x="36713" y="10204"/>
                  </a:cubicBezTo>
                  <a:cubicBezTo>
                    <a:pt x="36602" y="10019"/>
                    <a:pt x="36454" y="9834"/>
                    <a:pt x="36269" y="9760"/>
                  </a:cubicBezTo>
                  <a:cubicBezTo>
                    <a:pt x="35973" y="9576"/>
                    <a:pt x="35603" y="9428"/>
                    <a:pt x="35160" y="9317"/>
                  </a:cubicBezTo>
                  <a:cubicBezTo>
                    <a:pt x="34975" y="9280"/>
                    <a:pt x="34790" y="9280"/>
                    <a:pt x="34568" y="9280"/>
                  </a:cubicBezTo>
                  <a:cubicBezTo>
                    <a:pt x="34272" y="9280"/>
                    <a:pt x="34051" y="9280"/>
                    <a:pt x="33755" y="9317"/>
                  </a:cubicBezTo>
                  <a:cubicBezTo>
                    <a:pt x="33681" y="9317"/>
                    <a:pt x="33533" y="9391"/>
                    <a:pt x="33459" y="9391"/>
                  </a:cubicBezTo>
                  <a:cubicBezTo>
                    <a:pt x="33311" y="9391"/>
                    <a:pt x="33163" y="9428"/>
                    <a:pt x="33015" y="9428"/>
                  </a:cubicBezTo>
                  <a:cubicBezTo>
                    <a:pt x="33015" y="9317"/>
                    <a:pt x="33015" y="9243"/>
                    <a:pt x="32979" y="9095"/>
                  </a:cubicBezTo>
                  <a:cubicBezTo>
                    <a:pt x="32979" y="8910"/>
                    <a:pt x="32942" y="8688"/>
                    <a:pt x="32905" y="8466"/>
                  </a:cubicBezTo>
                  <a:cubicBezTo>
                    <a:pt x="32831" y="8171"/>
                    <a:pt x="32794" y="7838"/>
                    <a:pt x="32757" y="7542"/>
                  </a:cubicBezTo>
                  <a:cubicBezTo>
                    <a:pt x="32720" y="7209"/>
                    <a:pt x="32646" y="6840"/>
                    <a:pt x="32609" y="6507"/>
                  </a:cubicBezTo>
                  <a:cubicBezTo>
                    <a:pt x="32572" y="6285"/>
                    <a:pt x="32572" y="6100"/>
                    <a:pt x="32535" y="5915"/>
                  </a:cubicBezTo>
                  <a:cubicBezTo>
                    <a:pt x="32461" y="5583"/>
                    <a:pt x="32424" y="5324"/>
                    <a:pt x="32350" y="5028"/>
                  </a:cubicBezTo>
                  <a:cubicBezTo>
                    <a:pt x="32276" y="4769"/>
                    <a:pt x="32202" y="4474"/>
                    <a:pt x="32165" y="4252"/>
                  </a:cubicBezTo>
                  <a:cubicBezTo>
                    <a:pt x="32091" y="4030"/>
                    <a:pt x="32017" y="3771"/>
                    <a:pt x="31980" y="3549"/>
                  </a:cubicBezTo>
                  <a:cubicBezTo>
                    <a:pt x="31869" y="3217"/>
                    <a:pt x="31795" y="2995"/>
                    <a:pt x="31685" y="2736"/>
                  </a:cubicBezTo>
                  <a:cubicBezTo>
                    <a:pt x="31648" y="2625"/>
                    <a:pt x="31648" y="2588"/>
                    <a:pt x="31611" y="2477"/>
                  </a:cubicBezTo>
                  <a:cubicBezTo>
                    <a:pt x="31537" y="2366"/>
                    <a:pt x="31500" y="2218"/>
                    <a:pt x="31426" y="2107"/>
                  </a:cubicBezTo>
                  <a:cubicBezTo>
                    <a:pt x="31352" y="2070"/>
                    <a:pt x="31352" y="1997"/>
                    <a:pt x="31315" y="1923"/>
                  </a:cubicBezTo>
                  <a:cubicBezTo>
                    <a:pt x="31167" y="1664"/>
                    <a:pt x="31056" y="1479"/>
                    <a:pt x="30908" y="1294"/>
                  </a:cubicBezTo>
                  <a:cubicBezTo>
                    <a:pt x="30723" y="1072"/>
                    <a:pt x="30538" y="887"/>
                    <a:pt x="30354" y="740"/>
                  </a:cubicBezTo>
                  <a:cubicBezTo>
                    <a:pt x="30206" y="629"/>
                    <a:pt x="30132" y="592"/>
                    <a:pt x="29984" y="518"/>
                  </a:cubicBezTo>
                  <a:cubicBezTo>
                    <a:pt x="29614" y="333"/>
                    <a:pt x="29207" y="222"/>
                    <a:pt x="28764" y="222"/>
                  </a:cubicBezTo>
                  <a:cubicBezTo>
                    <a:pt x="28579" y="222"/>
                    <a:pt x="28357" y="222"/>
                    <a:pt x="28172" y="259"/>
                  </a:cubicBezTo>
                  <a:cubicBezTo>
                    <a:pt x="28135" y="259"/>
                    <a:pt x="28024" y="333"/>
                    <a:pt x="27987" y="333"/>
                  </a:cubicBezTo>
                  <a:cubicBezTo>
                    <a:pt x="27950" y="333"/>
                    <a:pt x="27914" y="370"/>
                    <a:pt x="27840" y="370"/>
                  </a:cubicBezTo>
                  <a:cubicBezTo>
                    <a:pt x="27766" y="407"/>
                    <a:pt x="27655" y="407"/>
                    <a:pt x="27618" y="444"/>
                  </a:cubicBezTo>
                  <a:cubicBezTo>
                    <a:pt x="27581" y="444"/>
                    <a:pt x="27581" y="518"/>
                    <a:pt x="27544" y="518"/>
                  </a:cubicBezTo>
                  <a:cubicBezTo>
                    <a:pt x="27433" y="555"/>
                    <a:pt x="27396" y="555"/>
                    <a:pt x="27285" y="592"/>
                  </a:cubicBezTo>
                  <a:cubicBezTo>
                    <a:pt x="27248" y="592"/>
                    <a:pt x="27211" y="629"/>
                    <a:pt x="27174" y="629"/>
                  </a:cubicBezTo>
                  <a:cubicBezTo>
                    <a:pt x="26915" y="740"/>
                    <a:pt x="26693" y="887"/>
                    <a:pt x="26472" y="961"/>
                  </a:cubicBezTo>
                  <a:cubicBezTo>
                    <a:pt x="26435" y="961"/>
                    <a:pt x="26435" y="998"/>
                    <a:pt x="26361" y="998"/>
                  </a:cubicBezTo>
                  <a:cubicBezTo>
                    <a:pt x="26139" y="1146"/>
                    <a:pt x="25917" y="1257"/>
                    <a:pt x="25732" y="1331"/>
                  </a:cubicBezTo>
                  <a:cubicBezTo>
                    <a:pt x="25621" y="1368"/>
                    <a:pt x="25584" y="1368"/>
                    <a:pt x="25510" y="1442"/>
                  </a:cubicBezTo>
                  <a:cubicBezTo>
                    <a:pt x="25400" y="1479"/>
                    <a:pt x="25363" y="1479"/>
                    <a:pt x="25252" y="1516"/>
                  </a:cubicBezTo>
                  <a:cubicBezTo>
                    <a:pt x="25030" y="1627"/>
                    <a:pt x="24808" y="1664"/>
                    <a:pt x="24512" y="1664"/>
                  </a:cubicBezTo>
                  <a:lnTo>
                    <a:pt x="24475" y="1664"/>
                  </a:lnTo>
                  <a:cubicBezTo>
                    <a:pt x="24327" y="1664"/>
                    <a:pt x="24253" y="1664"/>
                    <a:pt x="24143" y="1627"/>
                  </a:cubicBezTo>
                  <a:cubicBezTo>
                    <a:pt x="24106" y="1627"/>
                    <a:pt x="24069" y="1627"/>
                    <a:pt x="24032" y="1553"/>
                  </a:cubicBezTo>
                  <a:cubicBezTo>
                    <a:pt x="23958" y="1553"/>
                    <a:pt x="23958" y="1553"/>
                    <a:pt x="23921" y="1516"/>
                  </a:cubicBezTo>
                  <a:cubicBezTo>
                    <a:pt x="23884" y="1479"/>
                    <a:pt x="23773" y="1479"/>
                    <a:pt x="23736" y="1442"/>
                  </a:cubicBezTo>
                  <a:cubicBezTo>
                    <a:pt x="23588" y="1331"/>
                    <a:pt x="23514" y="1257"/>
                    <a:pt x="23366" y="1072"/>
                  </a:cubicBezTo>
                  <a:lnTo>
                    <a:pt x="23292" y="961"/>
                  </a:lnTo>
                  <a:lnTo>
                    <a:pt x="23033" y="740"/>
                  </a:lnTo>
                  <a:cubicBezTo>
                    <a:pt x="22849" y="592"/>
                    <a:pt x="22664" y="444"/>
                    <a:pt x="22442" y="333"/>
                  </a:cubicBezTo>
                  <a:lnTo>
                    <a:pt x="22183" y="185"/>
                  </a:lnTo>
                  <a:cubicBezTo>
                    <a:pt x="22035" y="148"/>
                    <a:pt x="21850" y="74"/>
                    <a:pt x="21665" y="37"/>
                  </a:cubicBezTo>
                  <a:cubicBezTo>
                    <a:pt x="21518" y="37"/>
                    <a:pt x="21444" y="0"/>
                    <a:pt x="2129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2" name="Google Shape;872;p41"/>
            <p:cNvSpPr/>
            <p:nvPr/>
          </p:nvSpPr>
          <p:spPr>
            <a:xfrm>
              <a:off x="8006003" y="3030962"/>
              <a:ext cx="422900" cy="367203"/>
            </a:xfrm>
            <a:custGeom>
              <a:avLst/>
              <a:gdLst/>
              <a:ahLst/>
              <a:cxnLst/>
              <a:rect l="l" t="t" r="r" b="b"/>
              <a:pathLst>
                <a:path w="11412" h="9909" extrusionOk="0">
                  <a:moveTo>
                    <a:pt x="10833" y="0"/>
                  </a:moveTo>
                  <a:cubicBezTo>
                    <a:pt x="10711" y="0"/>
                    <a:pt x="10588" y="54"/>
                    <a:pt x="10501" y="185"/>
                  </a:cubicBezTo>
                  <a:cubicBezTo>
                    <a:pt x="7765" y="4067"/>
                    <a:pt x="4105" y="7246"/>
                    <a:pt x="1" y="9502"/>
                  </a:cubicBezTo>
                  <a:cubicBezTo>
                    <a:pt x="260" y="9650"/>
                    <a:pt x="592" y="9797"/>
                    <a:pt x="925" y="9908"/>
                  </a:cubicBezTo>
                  <a:cubicBezTo>
                    <a:pt x="4992" y="7616"/>
                    <a:pt x="8504" y="4437"/>
                    <a:pt x="11203" y="592"/>
                  </a:cubicBezTo>
                  <a:cubicBezTo>
                    <a:pt x="11411" y="305"/>
                    <a:pt x="11124" y="0"/>
                    <a:pt x="1083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3" name="Google Shape;873;p41"/>
            <p:cNvSpPr/>
            <p:nvPr/>
          </p:nvSpPr>
          <p:spPr>
            <a:xfrm>
              <a:off x="8082750" y="3359259"/>
              <a:ext cx="124439" cy="84121"/>
            </a:xfrm>
            <a:custGeom>
              <a:avLst/>
              <a:gdLst/>
              <a:ahLst/>
              <a:cxnLst/>
              <a:rect l="l" t="t" r="r" b="b"/>
              <a:pathLst>
                <a:path w="3358" h="2270" extrusionOk="0">
                  <a:moveTo>
                    <a:pt x="2810" y="1"/>
                  </a:moveTo>
                  <a:cubicBezTo>
                    <a:pt x="2739" y="1"/>
                    <a:pt x="2663" y="27"/>
                    <a:pt x="2588" y="88"/>
                  </a:cubicBezTo>
                  <a:cubicBezTo>
                    <a:pt x="1775" y="680"/>
                    <a:pt x="887" y="1234"/>
                    <a:pt x="0" y="1752"/>
                  </a:cubicBezTo>
                  <a:cubicBezTo>
                    <a:pt x="0" y="1752"/>
                    <a:pt x="37" y="1752"/>
                    <a:pt x="37" y="1789"/>
                  </a:cubicBezTo>
                  <a:cubicBezTo>
                    <a:pt x="333" y="1937"/>
                    <a:pt x="555" y="2122"/>
                    <a:pt x="777" y="2269"/>
                  </a:cubicBezTo>
                  <a:cubicBezTo>
                    <a:pt x="1590" y="1752"/>
                    <a:pt x="2329" y="1308"/>
                    <a:pt x="2995" y="791"/>
                  </a:cubicBezTo>
                  <a:cubicBezTo>
                    <a:pt x="3357" y="519"/>
                    <a:pt x="3128" y="1"/>
                    <a:pt x="2810"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4" name="Google Shape;874;p41"/>
            <p:cNvSpPr/>
            <p:nvPr/>
          </p:nvSpPr>
          <p:spPr>
            <a:xfrm>
              <a:off x="8214566" y="3156774"/>
              <a:ext cx="200815" cy="196405"/>
            </a:xfrm>
            <a:custGeom>
              <a:avLst/>
              <a:gdLst/>
              <a:ahLst/>
              <a:cxnLst/>
              <a:rect l="l" t="t" r="r" b="b"/>
              <a:pathLst>
                <a:path w="5419" h="5300" extrusionOk="0">
                  <a:moveTo>
                    <a:pt x="4807" y="0"/>
                  </a:moveTo>
                  <a:cubicBezTo>
                    <a:pt x="4716" y="0"/>
                    <a:pt x="4622" y="35"/>
                    <a:pt x="4540" y="117"/>
                  </a:cubicBezTo>
                  <a:cubicBezTo>
                    <a:pt x="3098" y="1559"/>
                    <a:pt x="1730" y="3075"/>
                    <a:pt x="288" y="4591"/>
                  </a:cubicBezTo>
                  <a:cubicBezTo>
                    <a:pt x="1" y="4878"/>
                    <a:pt x="294" y="5299"/>
                    <a:pt x="613" y="5299"/>
                  </a:cubicBezTo>
                  <a:cubicBezTo>
                    <a:pt x="704" y="5299"/>
                    <a:pt x="797" y="5265"/>
                    <a:pt x="880" y="5182"/>
                  </a:cubicBezTo>
                  <a:cubicBezTo>
                    <a:pt x="2322" y="3704"/>
                    <a:pt x="3689" y="2225"/>
                    <a:pt x="5131" y="709"/>
                  </a:cubicBezTo>
                  <a:cubicBezTo>
                    <a:pt x="5419" y="422"/>
                    <a:pt x="5125" y="0"/>
                    <a:pt x="480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5" name="Google Shape;875;p41"/>
            <p:cNvSpPr/>
            <p:nvPr/>
          </p:nvSpPr>
          <p:spPr>
            <a:xfrm>
              <a:off x="6946954" y="2889846"/>
              <a:ext cx="58958" cy="241170"/>
            </a:xfrm>
            <a:custGeom>
              <a:avLst/>
              <a:gdLst/>
              <a:ahLst/>
              <a:cxnLst/>
              <a:rect l="l" t="t" r="r" b="b"/>
              <a:pathLst>
                <a:path w="1591" h="6508" extrusionOk="0">
                  <a:moveTo>
                    <a:pt x="888" y="0"/>
                  </a:moveTo>
                  <a:cubicBezTo>
                    <a:pt x="185" y="2034"/>
                    <a:pt x="0" y="4289"/>
                    <a:pt x="370" y="6507"/>
                  </a:cubicBezTo>
                  <a:cubicBezTo>
                    <a:pt x="629" y="6396"/>
                    <a:pt x="888" y="6248"/>
                    <a:pt x="1110" y="6063"/>
                  </a:cubicBezTo>
                  <a:cubicBezTo>
                    <a:pt x="851" y="4104"/>
                    <a:pt x="1036" y="2218"/>
                    <a:pt x="1590" y="407"/>
                  </a:cubicBezTo>
                  <a:lnTo>
                    <a:pt x="888"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6" name="Google Shape;876;p41"/>
            <p:cNvSpPr/>
            <p:nvPr/>
          </p:nvSpPr>
          <p:spPr>
            <a:xfrm>
              <a:off x="7025036" y="2602127"/>
              <a:ext cx="56216" cy="56216"/>
            </a:xfrm>
            <a:custGeom>
              <a:avLst/>
              <a:gdLst/>
              <a:ahLst/>
              <a:cxnLst/>
              <a:rect l="l" t="t" r="r" b="b"/>
              <a:pathLst>
                <a:path w="1517" h="1517" extrusionOk="0">
                  <a:moveTo>
                    <a:pt x="1517" y="0"/>
                  </a:moveTo>
                  <a:lnTo>
                    <a:pt x="1517" y="0"/>
                  </a:lnTo>
                  <a:cubicBezTo>
                    <a:pt x="962" y="481"/>
                    <a:pt x="444" y="962"/>
                    <a:pt x="1" y="1479"/>
                  </a:cubicBezTo>
                  <a:cubicBezTo>
                    <a:pt x="371" y="1479"/>
                    <a:pt x="740" y="1516"/>
                    <a:pt x="1036" y="1516"/>
                  </a:cubicBezTo>
                  <a:lnTo>
                    <a:pt x="1332" y="1257"/>
                  </a:lnTo>
                  <a:cubicBezTo>
                    <a:pt x="1369" y="888"/>
                    <a:pt x="1480" y="407"/>
                    <a:pt x="151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7" name="Google Shape;877;p41"/>
            <p:cNvSpPr/>
            <p:nvPr/>
          </p:nvSpPr>
          <p:spPr>
            <a:xfrm>
              <a:off x="6881176" y="2848748"/>
              <a:ext cx="75412" cy="398405"/>
            </a:xfrm>
            <a:custGeom>
              <a:avLst/>
              <a:gdLst/>
              <a:ahLst/>
              <a:cxnLst/>
              <a:rect l="l" t="t" r="r" b="b"/>
              <a:pathLst>
                <a:path w="2035" h="10751" extrusionOk="0">
                  <a:moveTo>
                    <a:pt x="999" y="0"/>
                  </a:moveTo>
                  <a:lnTo>
                    <a:pt x="999" y="0"/>
                  </a:lnTo>
                  <a:cubicBezTo>
                    <a:pt x="1" y="3364"/>
                    <a:pt x="112" y="7062"/>
                    <a:pt x="1221" y="10463"/>
                  </a:cubicBezTo>
                  <a:cubicBezTo>
                    <a:pt x="1299" y="10658"/>
                    <a:pt x="1470" y="10750"/>
                    <a:pt x="1641" y="10750"/>
                  </a:cubicBezTo>
                  <a:cubicBezTo>
                    <a:pt x="1794" y="10750"/>
                    <a:pt x="1947" y="10676"/>
                    <a:pt x="2034" y="10537"/>
                  </a:cubicBezTo>
                  <a:cubicBezTo>
                    <a:pt x="1886" y="10019"/>
                    <a:pt x="1702" y="9576"/>
                    <a:pt x="1554" y="9206"/>
                  </a:cubicBezTo>
                  <a:cubicBezTo>
                    <a:pt x="1369" y="8762"/>
                    <a:pt x="1369" y="8466"/>
                    <a:pt x="1517" y="8171"/>
                  </a:cubicBezTo>
                  <a:cubicBezTo>
                    <a:pt x="999" y="5583"/>
                    <a:pt x="1036" y="2958"/>
                    <a:pt x="1739" y="481"/>
                  </a:cubicBezTo>
                  <a:cubicBezTo>
                    <a:pt x="1480" y="333"/>
                    <a:pt x="1184" y="185"/>
                    <a:pt x="99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8" name="Google Shape;878;p41"/>
            <p:cNvSpPr/>
            <p:nvPr/>
          </p:nvSpPr>
          <p:spPr>
            <a:xfrm>
              <a:off x="8140264" y="3289664"/>
              <a:ext cx="246358" cy="196182"/>
            </a:xfrm>
            <a:custGeom>
              <a:avLst/>
              <a:gdLst/>
              <a:ahLst/>
              <a:cxnLst/>
              <a:rect l="l" t="t" r="r" b="b"/>
              <a:pathLst>
                <a:path w="6648" h="5294" extrusionOk="0">
                  <a:moveTo>
                    <a:pt x="6018" y="1"/>
                  </a:moveTo>
                  <a:cubicBezTo>
                    <a:pt x="5922" y="1"/>
                    <a:pt x="5822" y="35"/>
                    <a:pt x="5731" y="118"/>
                  </a:cubicBezTo>
                  <a:cubicBezTo>
                    <a:pt x="3957" y="1781"/>
                    <a:pt x="2034" y="3297"/>
                    <a:pt x="1" y="4702"/>
                  </a:cubicBezTo>
                  <a:cubicBezTo>
                    <a:pt x="260" y="4887"/>
                    <a:pt x="445" y="5072"/>
                    <a:pt x="629" y="5294"/>
                  </a:cubicBezTo>
                  <a:cubicBezTo>
                    <a:pt x="2589" y="3926"/>
                    <a:pt x="4548" y="2373"/>
                    <a:pt x="6360" y="709"/>
                  </a:cubicBezTo>
                  <a:cubicBezTo>
                    <a:pt x="6647" y="422"/>
                    <a:pt x="6354" y="1"/>
                    <a:pt x="601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9" name="Google Shape;879;p41"/>
            <p:cNvSpPr/>
            <p:nvPr/>
          </p:nvSpPr>
          <p:spPr>
            <a:xfrm>
              <a:off x="8189589" y="3396354"/>
              <a:ext cx="179099" cy="148415"/>
            </a:xfrm>
            <a:custGeom>
              <a:avLst/>
              <a:gdLst/>
              <a:ahLst/>
              <a:cxnLst/>
              <a:rect l="l" t="t" r="r" b="b"/>
              <a:pathLst>
                <a:path w="4833" h="4005" extrusionOk="0">
                  <a:moveTo>
                    <a:pt x="4251" y="0"/>
                  </a:moveTo>
                  <a:cubicBezTo>
                    <a:pt x="4154" y="0"/>
                    <a:pt x="4051" y="36"/>
                    <a:pt x="3957" y="122"/>
                  </a:cubicBezTo>
                  <a:cubicBezTo>
                    <a:pt x="2700" y="1305"/>
                    <a:pt x="1406" y="2378"/>
                    <a:pt x="1" y="3302"/>
                  </a:cubicBezTo>
                  <a:cubicBezTo>
                    <a:pt x="112" y="3524"/>
                    <a:pt x="297" y="3745"/>
                    <a:pt x="445" y="4004"/>
                  </a:cubicBezTo>
                  <a:cubicBezTo>
                    <a:pt x="1923" y="3006"/>
                    <a:pt x="3254" y="1897"/>
                    <a:pt x="4548" y="677"/>
                  </a:cubicBezTo>
                  <a:cubicBezTo>
                    <a:pt x="4832" y="393"/>
                    <a:pt x="4571" y="0"/>
                    <a:pt x="425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0" name="Google Shape;880;p41"/>
            <p:cNvSpPr/>
            <p:nvPr/>
          </p:nvSpPr>
          <p:spPr>
            <a:xfrm>
              <a:off x="6827775" y="2852380"/>
              <a:ext cx="87715" cy="482748"/>
            </a:xfrm>
            <a:custGeom>
              <a:avLst/>
              <a:gdLst/>
              <a:ahLst/>
              <a:cxnLst/>
              <a:rect l="l" t="t" r="r" b="b"/>
              <a:pathLst>
                <a:path w="2367" h="13027" extrusionOk="0">
                  <a:moveTo>
                    <a:pt x="1000" y="0"/>
                  </a:moveTo>
                  <a:cubicBezTo>
                    <a:pt x="849" y="0"/>
                    <a:pt x="717" y="93"/>
                    <a:pt x="702" y="309"/>
                  </a:cubicBezTo>
                  <a:cubicBezTo>
                    <a:pt x="37" y="4560"/>
                    <a:pt x="0" y="8960"/>
                    <a:pt x="1553" y="13027"/>
                  </a:cubicBezTo>
                  <a:cubicBezTo>
                    <a:pt x="1849" y="12990"/>
                    <a:pt x="2107" y="12879"/>
                    <a:pt x="2366" y="12842"/>
                  </a:cubicBezTo>
                  <a:cubicBezTo>
                    <a:pt x="776" y="8960"/>
                    <a:pt x="813" y="4634"/>
                    <a:pt x="1479" y="568"/>
                  </a:cubicBezTo>
                  <a:cubicBezTo>
                    <a:pt x="1524" y="229"/>
                    <a:pt x="1238" y="0"/>
                    <a:pt x="100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1" name="Google Shape;881;p41"/>
            <p:cNvSpPr/>
            <p:nvPr/>
          </p:nvSpPr>
          <p:spPr>
            <a:xfrm>
              <a:off x="6951068" y="2504850"/>
              <a:ext cx="150750" cy="153492"/>
            </a:xfrm>
            <a:custGeom>
              <a:avLst/>
              <a:gdLst/>
              <a:ahLst/>
              <a:cxnLst/>
              <a:rect l="l" t="t" r="r" b="b"/>
              <a:pathLst>
                <a:path w="4068" h="4142" extrusionOk="0">
                  <a:moveTo>
                    <a:pt x="4067" y="0"/>
                  </a:moveTo>
                  <a:cubicBezTo>
                    <a:pt x="2551" y="1184"/>
                    <a:pt x="1146" y="2588"/>
                    <a:pt x="0" y="4141"/>
                  </a:cubicBezTo>
                  <a:cubicBezTo>
                    <a:pt x="333" y="4141"/>
                    <a:pt x="629" y="4104"/>
                    <a:pt x="999" y="4104"/>
                  </a:cubicBezTo>
                  <a:lnTo>
                    <a:pt x="1073" y="4104"/>
                  </a:lnTo>
                  <a:cubicBezTo>
                    <a:pt x="1849" y="3106"/>
                    <a:pt x="2773" y="2182"/>
                    <a:pt x="3734" y="1331"/>
                  </a:cubicBezTo>
                  <a:cubicBezTo>
                    <a:pt x="3882" y="814"/>
                    <a:pt x="3956" y="407"/>
                    <a:pt x="406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2" name="Google Shape;882;p41"/>
            <p:cNvSpPr/>
            <p:nvPr/>
          </p:nvSpPr>
          <p:spPr>
            <a:xfrm>
              <a:off x="6764739" y="2949435"/>
              <a:ext cx="90457" cy="400777"/>
            </a:xfrm>
            <a:custGeom>
              <a:avLst/>
              <a:gdLst/>
              <a:ahLst/>
              <a:cxnLst/>
              <a:rect l="l" t="t" r="r" b="b"/>
              <a:pathLst>
                <a:path w="2441" h="10815" extrusionOk="0">
                  <a:moveTo>
                    <a:pt x="925" y="0"/>
                  </a:moveTo>
                  <a:cubicBezTo>
                    <a:pt x="721" y="0"/>
                    <a:pt x="499" y="130"/>
                    <a:pt x="444" y="389"/>
                  </a:cubicBezTo>
                  <a:cubicBezTo>
                    <a:pt x="0" y="3938"/>
                    <a:pt x="407" y="7487"/>
                    <a:pt x="1664" y="10814"/>
                  </a:cubicBezTo>
                  <a:cubicBezTo>
                    <a:pt x="1886" y="10740"/>
                    <a:pt x="2145" y="10630"/>
                    <a:pt x="2440" y="10593"/>
                  </a:cubicBezTo>
                  <a:cubicBezTo>
                    <a:pt x="1220" y="7376"/>
                    <a:pt x="814" y="3864"/>
                    <a:pt x="1294" y="389"/>
                  </a:cubicBezTo>
                  <a:cubicBezTo>
                    <a:pt x="1313" y="130"/>
                    <a:pt x="1128" y="0"/>
                    <a:pt x="92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3" name="Google Shape;883;p41"/>
            <p:cNvSpPr/>
            <p:nvPr/>
          </p:nvSpPr>
          <p:spPr>
            <a:xfrm>
              <a:off x="6783898" y="2412798"/>
              <a:ext cx="347711" cy="491457"/>
            </a:xfrm>
            <a:custGeom>
              <a:avLst/>
              <a:gdLst/>
              <a:ahLst/>
              <a:cxnLst/>
              <a:rect l="l" t="t" r="r" b="b"/>
              <a:pathLst>
                <a:path w="9383" h="13262" extrusionOk="0">
                  <a:moveTo>
                    <a:pt x="8771" y="1"/>
                  </a:moveTo>
                  <a:cubicBezTo>
                    <a:pt x="8672" y="1"/>
                    <a:pt x="8567" y="35"/>
                    <a:pt x="8467" y="118"/>
                  </a:cubicBezTo>
                  <a:cubicBezTo>
                    <a:pt x="4659" y="3594"/>
                    <a:pt x="592" y="7476"/>
                    <a:pt x="38" y="12873"/>
                  </a:cubicBezTo>
                  <a:cubicBezTo>
                    <a:pt x="1" y="13132"/>
                    <a:pt x="195" y="13261"/>
                    <a:pt x="403" y="13261"/>
                  </a:cubicBezTo>
                  <a:cubicBezTo>
                    <a:pt x="611" y="13261"/>
                    <a:pt x="833" y="13132"/>
                    <a:pt x="851" y="12873"/>
                  </a:cubicBezTo>
                  <a:cubicBezTo>
                    <a:pt x="999" y="11764"/>
                    <a:pt x="1258" y="10766"/>
                    <a:pt x="1628" y="9731"/>
                  </a:cubicBezTo>
                  <a:cubicBezTo>
                    <a:pt x="1517" y="9398"/>
                    <a:pt x="1443" y="9028"/>
                    <a:pt x="1517" y="8659"/>
                  </a:cubicBezTo>
                  <a:cubicBezTo>
                    <a:pt x="1554" y="8363"/>
                    <a:pt x="1739" y="7328"/>
                    <a:pt x="3070" y="6847"/>
                  </a:cubicBezTo>
                  <a:cubicBezTo>
                    <a:pt x="3106" y="6847"/>
                    <a:pt x="3217" y="6810"/>
                    <a:pt x="3254" y="6810"/>
                  </a:cubicBezTo>
                  <a:cubicBezTo>
                    <a:pt x="4881" y="4518"/>
                    <a:pt x="7062" y="2521"/>
                    <a:pt x="9096" y="673"/>
                  </a:cubicBezTo>
                  <a:cubicBezTo>
                    <a:pt x="9383" y="415"/>
                    <a:pt x="9113" y="1"/>
                    <a:pt x="877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4" name="Google Shape;884;p41"/>
            <p:cNvSpPr/>
            <p:nvPr/>
          </p:nvSpPr>
          <p:spPr>
            <a:xfrm>
              <a:off x="6734055" y="2442852"/>
              <a:ext cx="290790" cy="361311"/>
            </a:xfrm>
            <a:custGeom>
              <a:avLst/>
              <a:gdLst/>
              <a:ahLst/>
              <a:cxnLst/>
              <a:rect l="l" t="t" r="r" b="b"/>
              <a:pathLst>
                <a:path w="7847" h="9750" extrusionOk="0">
                  <a:moveTo>
                    <a:pt x="7182" y="0"/>
                  </a:moveTo>
                  <a:cubicBezTo>
                    <a:pt x="7097" y="0"/>
                    <a:pt x="7009" y="25"/>
                    <a:pt x="6929" y="84"/>
                  </a:cubicBezTo>
                  <a:cubicBezTo>
                    <a:pt x="4045" y="2598"/>
                    <a:pt x="1753" y="5629"/>
                    <a:pt x="126" y="9068"/>
                  </a:cubicBezTo>
                  <a:cubicBezTo>
                    <a:pt x="1" y="9442"/>
                    <a:pt x="281" y="9750"/>
                    <a:pt x="545" y="9750"/>
                  </a:cubicBezTo>
                  <a:cubicBezTo>
                    <a:pt x="671" y="9750"/>
                    <a:pt x="793" y="9679"/>
                    <a:pt x="865" y="9511"/>
                  </a:cubicBezTo>
                  <a:cubicBezTo>
                    <a:pt x="2418" y="6147"/>
                    <a:pt x="4710" y="3152"/>
                    <a:pt x="7520" y="712"/>
                  </a:cubicBezTo>
                  <a:cubicBezTo>
                    <a:pt x="7846" y="416"/>
                    <a:pt x="7530" y="0"/>
                    <a:pt x="718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5" name="Google Shape;885;p41"/>
            <p:cNvSpPr/>
            <p:nvPr/>
          </p:nvSpPr>
          <p:spPr>
            <a:xfrm>
              <a:off x="8221125" y="3493780"/>
              <a:ext cx="128182" cy="105799"/>
            </a:xfrm>
            <a:custGeom>
              <a:avLst/>
              <a:gdLst/>
              <a:ahLst/>
              <a:cxnLst/>
              <a:rect l="l" t="t" r="r" b="b"/>
              <a:pathLst>
                <a:path w="3459" h="2855" extrusionOk="0">
                  <a:moveTo>
                    <a:pt x="2857" y="1"/>
                  </a:moveTo>
                  <a:cubicBezTo>
                    <a:pt x="2765" y="1"/>
                    <a:pt x="2671" y="35"/>
                    <a:pt x="2588" y="118"/>
                  </a:cubicBezTo>
                  <a:cubicBezTo>
                    <a:pt x="1775" y="821"/>
                    <a:pt x="888" y="1486"/>
                    <a:pt x="0" y="2115"/>
                  </a:cubicBezTo>
                  <a:cubicBezTo>
                    <a:pt x="148" y="2336"/>
                    <a:pt x="259" y="2595"/>
                    <a:pt x="333" y="2854"/>
                  </a:cubicBezTo>
                  <a:cubicBezTo>
                    <a:pt x="1294" y="2189"/>
                    <a:pt x="2255" y="1449"/>
                    <a:pt x="3143" y="673"/>
                  </a:cubicBezTo>
                  <a:cubicBezTo>
                    <a:pt x="3458" y="415"/>
                    <a:pt x="3173" y="1"/>
                    <a:pt x="2857"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6" name="Google Shape;886;p41"/>
            <p:cNvSpPr/>
            <p:nvPr/>
          </p:nvSpPr>
          <p:spPr>
            <a:xfrm>
              <a:off x="6752658" y="3336506"/>
              <a:ext cx="35390" cy="32870"/>
            </a:xfrm>
            <a:custGeom>
              <a:avLst/>
              <a:gdLst/>
              <a:ahLst/>
              <a:cxnLst/>
              <a:rect l="l" t="t" r="r" b="b"/>
              <a:pathLst>
                <a:path w="955" h="887" extrusionOk="0">
                  <a:moveTo>
                    <a:pt x="518" y="1"/>
                  </a:moveTo>
                  <a:cubicBezTo>
                    <a:pt x="270" y="1"/>
                    <a:pt x="1" y="205"/>
                    <a:pt x="68" y="517"/>
                  </a:cubicBezTo>
                  <a:cubicBezTo>
                    <a:pt x="142" y="628"/>
                    <a:pt x="178" y="739"/>
                    <a:pt x="178" y="887"/>
                  </a:cubicBezTo>
                  <a:cubicBezTo>
                    <a:pt x="400" y="813"/>
                    <a:pt x="696" y="702"/>
                    <a:pt x="955" y="665"/>
                  </a:cubicBezTo>
                  <a:cubicBezTo>
                    <a:pt x="918" y="517"/>
                    <a:pt x="918" y="443"/>
                    <a:pt x="881" y="295"/>
                  </a:cubicBezTo>
                  <a:cubicBezTo>
                    <a:pt x="837" y="90"/>
                    <a:pt x="682" y="1"/>
                    <a:pt x="51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7" name="Google Shape;887;p41"/>
            <p:cNvSpPr/>
            <p:nvPr/>
          </p:nvSpPr>
          <p:spPr>
            <a:xfrm>
              <a:off x="6709930" y="2855641"/>
              <a:ext cx="56476" cy="429830"/>
            </a:xfrm>
            <a:custGeom>
              <a:avLst/>
              <a:gdLst/>
              <a:ahLst/>
              <a:cxnLst/>
              <a:rect l="l" t="t" r="r" b="b"/>
              <a:pathLst>
                <a:path w="1524" h="11599" extrusionOk="0">
                  <a:moveTo>
                    <a:pt x="926" y="0"/>
                  </a:moveTo>
                  <a:cubicBezTo>
                    <a:pt x="768" y="0"/>
                    <a:pt x="621" y="89"/>
                    <a:pt x="592" y="295"/>
                  </a:cubicBezTo>
                  <a:cubicBezTo>
                    <a:pt x="1" y="3918"/>
                    <a:pt x="38" y="7615"/>
                    <a:pt x="666" y="11275"/>
                  </a:cubicBezTo>
                  <a:cubicBezTo>
                    <a:pt x="711" y="11502"/>
                    <a:pt x="868" y="11599"/>
                    <a:pt x="1032" y="11599"/>
                  </a:cubicBezTo>
                  <a:cubicBezTo>
                    <a:pt x="1270" y="11599"/>
                    <a:pt x="1523" y="11396"/>
                    <a:pt x="1479" y="11090"/>
                  </a:cubicBezTo>
                  <a:cubicBezTo>
                    <a:pt x="814" y="7578"/>
                    <a:pt x="814" y="4029"/>
                    <a:pt x="1368" y="517"/>
                  </a:cubicBezTo>
                  <a:cubicBezTo>
                    <a:pt x="1435" y="205"/>
                    <a:pt x="1166" y="0"/>
                    <a:pt x="92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8" name="Google Shape;888;p41"/>
            <p:cNvSpPr/>
            <p:nvPr/>
          </p:nvSpPr>
          <p:spPr>
            <a:xfrm>
              <a:off x="6657864" y="2522267"/>
              <a:ext cx="206781" cy="592957"/>
            </a:xfrm>
            <a:custGeom>
              <a:avLst/>
              <a:gdLst/>
              <a:ahLst/>
              <a:cxnLst/>
              <a:rect l="l" t="t" r="r" b="b"/>
              <a:pathLst>
                <a:path w="5580" h="16001" extrusionOk="0">
                  <a:moveTo>
                    <a:pt x="5007" y="0"/>
                  </a:moveTo>
                  <a:cubicBezTo>
                    <a:pt x="4915" y="0"/>
                    <a:pt x="4819" y="36"/>
                    <a:pt x="4733" y="122"/>
                  </a:cubicBezTo>
                  <a:cubicBezTo>
                    <a:pt x="555" y="4152"/>
                    <a:pt x="1" y="10141"/>
                    <a:pt x="112" y="15613"/>
                  </a:cubicBezTo>
                  <a:cubicBezTo>
                    <a:pt x="112" y="15872"/>
                    <a:pt x="315" y="16001"/>
                    <a:pt x="518" y="16001"/>
                  </a:cubicBezTo>
                  <a:cubicBezTo>
                    <a:pt x="722" y="16001"/>
                    <a:pt x="925" y="15872"/>
                    <a:pt x="925" y="15613"/>
                  </a:cubicBezTo>
                  <a:cubicBezTo>
                    <a:pt x="814" y="10326"/>
                    <a:pt x="1295" y="4558"/>
                    <a:pt x="5324" y="677"/>
                  </a:cubicBezTo>
                  <a:cubicBezTo>
                    <a:pt x="5580" y="393"/>
                    <a:pt x="5312" y="0"/>
                    <a:pt x="500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9" name="Google Shape;889;p41"/>
            <p:cNvSpPr/>
            <p:nvPr/>
          </p:nvSpPr>
          <p:spPr>
            <a:xfrm>
              <a:off x="6659235" y="3149474"/>
              <a:ext cx="64443" cy="244580"/>
            </a:xfrm>
            <a:custGeom>
              <a:avLst/>
              <a:gdLst/>
              <a:ahLst/>
              <a:cxnLst/>
              <a:rect l="l" t="t" r="r" b="b"/>
              <a:pathLst>
                <a:path w="1739" h="6600" extrusionOk="0">
                  <a:moveTo>
                    <a:pt x="481" y="0"/>
                  </a:moveTo>
                  <a:cubicBezTo>
                    <a:pt x="278" y="0"/>
                    <a:pt x="75" y="130"/>
                    <a:pt x="75" y="388"/>
                  </a:cubicBezTo>
                  <a:cubicBezTo>
                    <a:pt x="1" y="2533"/>
                    <a:pt x="333" y="4603"/>
                    <a:pt x="999" y="6599"/>
                  </a:cubicBezTo>
                  <a:cubicBezTo>
                    <a:pt x="1221" y="6489"/>
                    <a:pt x="1442" y="6415"/>
                    <a:pt x="1738" y="6267"/>
                  </a:cubicBezTo>
                  <a:cubicBezTo>
                    <a:pt x="1110" y="4381"/>
                    <a:pt x="851" y="2422"/>
                    <a:pt x="888" y="388"/>
                  </a:cubicBezTo>
                  <a:cubicBezTo>
                    <a:pt x="888" y="130"/>
                    <a:pt x="685" y="0"/>
                    <a:pt x="48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0" name="Google Shape;890;p41"/>
            <p:cNvSpPr/>
            <p:nvPr/>
          </p:nvSpPr>
          <p:spPr>
            <a:xfrm>
              <a:off x="6623325" y="3358815"/>
              <a:ext cx="40059" cy="73596"/>
            </a:xfrm>
            <a:custGeom>
              <a:avLst/>
              <a:gdLst/>
              <a:ahLst/>
              <a:cxnLst/>
              <a:rect l="l" t="t" r="r" b="b"/>
              <a:pathLst>
                <a:path w="1081" h="1986" extrusionOk="0">
                  <a:moveTo>
                    <a:pt x="519" y="1"/>
                  </a:moveTo>
                  <a:cubicBezTo>
                    <a:pt x="274" y="1"/>
                    <a:pt x="0" y="212"/>
                    <a:pt x="45" y="507"/>
                  </a:cubicBezTo>
                  <a:cubicBezTo>
                    <a:pt x="119" y="1024"/>
                    <a:pt x="193" y="1505"/>
                    <a:pt x="341" y="1986"/>
                  </a:cubicBezTo>
                  <a:cubicBezTo>
                    <a:pt x="526" y="1801"/>
                    <a:pt x="748" y="1616"/>
                    <a:pt x="1081" y="1431"/>
                  </a:cubicBezTo>
                  <a:cubicBezTo>
                    <a:pt x="970" y="1061"/>
                    <a:pt x="896" y="692"/>
                    <a:pt x="859" y="285"/>
                  </a:cubicBezTo>
                  <a:cubicBezTo>
                    <a:pt x="816" y="85"/>
                    <a:pt x="673" y="1"/>
                    <a:pt x="51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1" name="Google Shape;891;p41"/>
            <p:cNvSpPr/>
            <p:nvPr/>
          </p:nvSpPr>
          <p:spPr>
            <a:xfrm>
              <a:off x="6581153" y="2810801"/>
              <a:ext cx="78747" cy="492087"/>
            </a:xfrm>
            <a:custGeom>
              <a:avLst/>
              <a:gdLst/>
              <a:ahLst/>
              <a:cxnLst/>
              <a:rect l="l" t="t" r="r" b="b"/>
              <a:pathLst>
                <a:path w="2125" h="13279" extrusionOk="0">
                  <a:moveTo>
                    <a:pt x="1605" y="0"/>
                  </a:moveTo>
                  <a:cubicBezTo>
                    <a:pt x="1448" y="0"/>
                    <a:pt x="1300" y="85"/>
                    <a:pt x="1257" y="285"/>
                  </a:cubicBezTo>
                  <a:cubicBezTo>
                    <a:pt x="148" y="4462"/>
                    <a:pt x="0" y="8751"/>
                    <a:pt x="740" y="12966"/>
                  </a:cubicBezTo>
                  <a:cubicBezTo>
                    <a:pt x="769" y="13187"/>
                    <a:pt x="916" y="13279"/>
                    <a:pt x="1075" y="13279"/>
                  </a:cubicBezTo>
                  <a:cubicBezTo>
                    <a:pt x="1315" y="13279"/>
                    <a:pt x="1583" y="13070"/>
                    <a:pt x="1516" y="12781"/>
                  </a:cubicBezTo>
                  <a:cubicBezTo>
                    <a:pt x="777" y="8714"/>
                    <a:pt x="925" y="4536"/>
                    <a:pt x="2034" y="507"/>
                  </a:cubicBezTo>
                  <a:cubicBezTo>
                    <a:pt x="2124" y="212"/>
                    <a:pt x="1854" y="0"/>
                    <a:pt x="160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2" name="Google Shape;892;p41"/>
            <p:cNvSpPr/>
            <p:nvPr/>
          </p:nvSpPr>
          <p:spPr>
            <a:xfrm>
              <a:off x="6639446" y="2565625"/>
              <a:ext cx="110468" cy="201222"/>
            </a:xfrm>
            <a:custGeom>
              <a:avLst/>
              <a:gdLst/>
              <a:ahLst/>
              <a:cxnLst/>
              <a:rect l="l" t="t" r="r" b="b"/>
              <a:pathLst>
                <a:path w="2981" h="5430" extrusionOk="0">
                  <a:moveTo>
                    <a:pt x="2412" y="1"/>
                  </a:moveTo>
                  <a:cubicBezTo>
                    <a:pt x="2288" y="1"/>
                    <a:pt x="2167" y="61"/>
                    <a:pt x="2087" y="209"/>
                  </a:cubicBezTo>
                  <a:cubicBezTo>
                    <a:pt x="1200" y="1688"/>
                    <a:pt x="498" y="3241"/>
                    <a:pt x="91" y="4904"/>
                  </a:cubicBezTo>
                  <a:cubicBezTo>
                    <a:pt x="0" y="5223"/>
                    <a:pt x="259" y="5429"/>
                    <a:pt x="506" y="5429"/>
                  </a:cubicBezTo>
                  <a:cubicBezTo>
                    <a:pt x="660" y="5429"/>
                    <a:pt x="810" y="5348"/>
                    <a:pt x="867" y="5163"/>
                  </a:cubicBezTo>
                  <a:cubicBezTo>
                    <a:pt x="1274" y="3536"/>
                    <a:pt x="1940" y="2058"/>
                    <a:pt x="2827" y="616"/>
                  </a:cubicBezTo>
                  <a:cubicBezTo>
                    <a:pt x="2980" y="308"/>
                    <a:pt x="2691" y="1"/>
                    <a:pt x="241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3" name="Google Shape;893;p41"/>
            <p:cNvSpPr/>
            <p:nvPr/>
          </p:nvSpPr>
          <p:spPr>
            <a:xfrm>
              <a:off x="6527715" y="2610058"/>
              <a:ext cx="134074" cy="431201"/>
            </a:xfrm>
            <a:custGeom>
              <a:avLst/>
              <a:gdLst/>
              <a:ahLst/>
              <a:cxnLst/>
              <a:rect l="l" t="t" r="r" b="b"/>
              <a:pathLst>
                <a:path w="3618" h="11636" extrusionOk="0">
                  <a:moveTo>
                    <a:pt x="3061" y="0"/>
                  </a:moveTo>
                  <a:cubicBezTo>
                    <a:pt x="2938" y="0"/>
                    <a:pt x="2816" y="56"/>
                    <a:pt x="2736" y="193"/>
                  </a:cubicBezTo>
                  <a:cubicBezTo>
                    <a:pt x="888" y="3594"/>
                    <a:pt x="0" y="7402"/>
                    <a:pt x="222" y="11247"/>
                  </a:cubicBezTo>
                  <a:cubicBezTo>
                    <a:pt x="259" y="11506"/>
                    <a:pt x="481" y="11636"/>
                    <a:pt x="689" y="11636"/>
                  </a:cubicBezTo>
                  <a:cubicBezTo>
                    <a:pt x="897" y="11636"/>
                    <a:pt x="1091" y="11506"/>
                    <a:pt x="1073" y="11247"/>
                  </a:cubicBezTo>
                  <a:cubicBezTo>
                    <a:pt x="851" y="7550"/>
                    <a:pt x="1627" y="3853"/>
                    <a:pt x="3439" y="563"/>
                  </a:cubicBezTo>
                  <a:cubicBezTo>
                    <a:pt x="3618" y="282"/>
                    <a:pt x="3337" y="0"/>
                    <a:pt x="306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4" name="Google Shape;894;p41"/>
            <p:cNvSpPr/>
            <p:nvPr/>
          </p:nvSpPr>
          <p:spPr>
            <a:xfrm>
              <a:off x="6524973" y="3100150"/>
              <a:ext cx="84973" cy="403519"/>
            </a:xfrm>
            <a:custGeom>
              <a:avLst/>
              <a:gdLst/>
              <a:ahLst/>
              <a:cxnLst/>
              <a:rect l="l" t="t" r="r" b="b"/>
              <a:pathLst>
                <a:path w="2293" h="10889" extrusionOk="0">
                  <a:moveTo>
                    <a:pt x="513" y="0"/>
                  </a:moveTo>
                  <a:cubicBezTo>
                    <a:pt x="306" y="0"/>
                    <a:pt x="93" y="130"/>
                    <a:pt x="74" y="388"/>
                  </a:cubicBezTo>
                  <a:cubicBezTo>
                    <a:pt x="0" y="3938"/>
                    <a:pt x="555" y="7487"/>
                    <a:pt x="1775" y="10888"/>
                  </a:cubicBezTo>
                  <a:cubicBezTo>
                    <a:pt x="1960" y="10444"/>
                    <a:pt x="2145" y="10149"/>
                    <a:pt x="2293" y="9853"/>
                  </a:cubicBezTo>
                  <a:cubicBezTo>
                    <a:pt x="1294" y="6821"/>
                    <a:pt x="814" y="3605"/>
                    <a:pt x="925" y="388"/>
                  </a:cubicBezTo>
                  <a:cubicBezTo>
                    <a:pt x="925" y="130"/>
                    <a:pt x="721" y="0"/>
                    <a:pt x="51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5" name="Google Shape;895;p41"/>
            <p:cNvSpPr/>
            <p:nvPr/>
          </p:nvSpPr>
          <p:spPr>
            <a:xfrm>
              <a:off x="6451005" y="2793680"/>
              <a:ext cx="119214" cy="789436"/>
            </a:xfrm>
            <a:custGeom>
              <a:avLst/>
              <a:gdLst/>
              <a:ahLst/>
              <a:cxnLst/>
              <a:rect l="l" t="t" r="r" b="b"/>
              <a:pathLst>
                <a:path w="3217" h="21303" extrusionOk="0">
                  <a:moveTo>
                    <a:pt x="1482" y="0"/>
                  </a:moveTo>
                  <a:cubicBezTo>
                    <a:pt x="1330" y="0"/>
                    <a:pt x="1189" y="81"/>
                    <a:pt x="1146" y="266"/>
                  </a:cubicBezTo>
                  <a:cubicBezTo>
                    <a:pt x="0" y="7254"/>
                    <a:pt x="518" y="14389"/>
                    <a:pt x="2662" y="21118"/>
                  </a:cubicBezTo>
                  <a:cubicBezTo>
                    <a:pt x="2662" y="21192"/>
                    <a:pt x="2736" y="21265"/>
                    <a:pt x="2773" y="21302"/>
                  </a:cubicBezTo>
                  <a:cubicBezTo>
                    <a:pt x="2958" y="20933"/>
                    <a:pt x="3106" y="20637"/>
                    <a:pt x="3217" y="20267"/>
                  </a:cubicBezTo>
                  <a:cubicBezTo>
                    <a:pt x="1294" y="13871"/>
                    <a:pt x="813" y="7069"/>
                    <a:pt x="1923" y="525"/>
                  </a:cubicBezTo>
                  <a:cubicBezTo>
                    <a:pt x="1991" y="207"/>
                    <a:pt x="1723" y="0"/>
                    <a:pt x="148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6" name="Google Shape;896;p41"/>
            <p:cNvSpPr/>
            <p:nvPr/>
          </p:nvSpPr>
          <p:spPr>
            <a:xfrm>
              <a:off x="6397567" y="2898406"/>
              <a:ext cx="86974" cy="555492"/>
            </a:xfrm>
            <a:custGeom>
              <a:avLst/>
              <a:gdLst/>
              <a:ahLst/>
              <a:cxnLst/>
              <a:rect l="l" t="t" r="r" b="b"/>
              <a:pathLst>
                <a:path w="2347" h="14990" extrusionOk="0">
                  <a:moveTo>
                    <a:pt x="911" y="0"/>
                  </a:moveTo>
                  <a:cubicBezTo>
                    <a:pt x="703" y="0"/>
                    <a:pt x="481" y="120"/>
                    <a:pt x="444" y="361"/>
                  </a:cubicBezTo>
                  <a:cubicBezTo>
                    <a:pt x="0" y="5167"/>
                    <a:pt x="370" y="9973"/>
                    <a:pt x="1442" y="14705"/>
                  </a:cubicBezTo>
                  <a:cubicBezTo>
                    <a:pt x="1499" y="14906"/>
                    <a:pt x="1656" y="14990"/>
                    <a:pt x="1818" y="14990"/>
                  </a:cubicBezTo>
                  <a:cubicBezTo>
                    <a:pt x="2075" y="14990"/>
                    <a:pt x="2346" y="14778"/>
                    <a:pt x="2255" y="14484"/>
                  </a:cubicBezTo>
                  <a:cubicBezTo>
                    <a:pt x="1220" y="9862"/>
                    <a:pt x="888" y="5093"/>
                    <a:pt x="1294" y="361"/>
                  </a:cubicBezTo>
                  <a:cubicBezTo>
                    <a:pt x="1313" y="120"/>
                    <a:pt x="1119" y="0"/>
                    <a:pt x="91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7" name="Google Shape;897;p41"/>
            <p:cNvSpPr/>
            <p:nvPr/>
          </p:nvSpPr>
          <p:spPr>
            <a:xfrm>
              <a:off x="6361250" y="3235782"/>
              <a:ext cx="43876" cy="116842"/>
            </a:xfrm>
            <a:custGeom>
              <a:avLst/>
              <a:gdLst/>
              <a:ahLst/>
              <a:cxnLst/>
              <a:rect l="l" t="t" r="r" b="b"/>
              <a:pathLst>
                <a:path w="1184" h="3153" extrusionOk="0">
                  <a:moveTo>
                    <a:pt x="384" y="0"/>
                  </a:moveTo>
                  <a:cubicBezTo>
                    <a:pt x="185" y="0"/>
                    <a:pt x="0" y="130"/>
                    <a:pt x="19" y="389"/>
                  </a:cubicBezTo>
                  <a:cubicBezTo>
                    <a:pt x="93" y="1165"/>
                    <a:pt x="241" y="1978"/>
                    <a:pt x="352" y="2792"/>
                  </a:cubicBezTo>
                  <a:cubicBezTo>
                    <a:pt x="389" y="3032"/>
                    <a:pt x="601" y="3152"/>
                    <a:pt x="800" y="3152"/>
                  </a:cubicBezTo>
                  <a:cubicBezTo>
                    <a:pt x="999" y="3152"/>
                    <a:pt x="1184" y="3032"/>
                    <a:pt x="1165" y="2792"/>
                  </a:cubicBezTo>
                  <a:cubicBezTo>
                    <a:pt x="1017" y="1941"/>
                    <a:pt x="943" y="1165"/>
                    <a:pt x="832" y="389"/>
                  </a:cubicBezTo>
                  <a:cubicBezTo>
                    <a:pt x="795" y="130"/>
                    <a:pt x="583" y="0"/>
                    <a:pt x="38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8" name="Google Shape;898;p41"/>
            <p:cNvSpPr/>
            <p:nvPr/>
          </p:nvSpPr>
          <p:spPr>
            <a:xfrm>
              <a:off x="6349614" y="2966889"/>
              <a:ext cx="36983" cy="226977"/>
            </a:xfrm>
            <a:custGeom>
              <a:avLst/>
              <a:gdLst/>
              <a:ahLst/>
              <a:cxnLst/>
              <a:rect l="l" t="t" r="r" b="b"/>
              <a:pathLst>
                <a:path w="998" h="6125" extrusionOk="0">
                  <a:moveTo>
                    <a:pt x="546" y="1"/>
                  </a:moveTo>
                  <a:cubicBezTo>
                    <a:pt x="342" y="1"/>
                    <a:pt x="130" y="121"/>
                    <a:pt x="111" y="361"/>
                  </a:cubicBezTo>
                  <a:cubicBezTo>
                    <a:pt x="0" y="2173"/>
                    <a:pt x="0" y="3984"/>
                    <a:pt x="148" y="5722"/>
                  </a:cubicBezTo>
                  <a:cubicBezTo>
                    <a:pt x="167" y="5985"/>
                    <a:pt x="396" y="6124"/>
                    <a:pt x="607" y="6124"/>
                  </a:cubicBezTo>
                  <a:cubicBezTo>
                    <a:pt x="811" y="6124"/>
                    <a:pt x="998" y="5995"/>
                    <a:pt x="961" y="5722"/>
                  </a:cubicBezTo>
                  <a:cubicBezTo>
                    <a:pt x="851" y="3947"/>
                    <a:pt x="851" y="2173"/>
                    <a:pt x="925" y="361"/>
                  </a:cubicBezTo>
                  <a:cubicBezTo>
                    <a:pt x="943" y="121"/>
                    <a:pt x="749" y="1"/>
                    <a:pt x="54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9" name="Google Shape;899;p41"/>
            <p:cNvSpPr/>
            <p:nvPr/>
          </p:nvSpPr>
          <p:spPr>
            <a:xfrm>
              <a:off x="7322279" y="3100743"/>
              <a:ext cx="60404" cy="13897"/>
            </a:xfrm>
            <a:custGeom>
              <a:avLst/>
              <a:gdLst/>
              <a:ahLst/>
              <a:cxnLst/>
              <a:rect l="l" t="t" r="r" b="b"/>
              <a:pathLst>
                <a:path w="1630" h="375" extrusionOk="0">
                  <a:moveTo>
                    <a:pt x="648" y="1"/>
                  </a:moveTo>
                  <a:cubicBezTo>
                    <a:pt x="223" y="1"/>
                    <a:pt x="1" y="375"/>
                    <a:pt x="326" y="375"/>
                  </a:cubicBezTo>
                  <a:cubicBezTo>
                    <a:pt x="341" y="375"/>
                    <a:pt x="356" y="374"/>
                    <a:pt x="372" y="372"/>
                  </a:cubicBezTo>
                  <a:cubicBezTo>
                    <a:pt x="890" y="262"/>
                    <a:pt x="1629" y="40"/>
                    <a:pt x="705" y="3"/>
                  </a:cubicBezTo>
                  <a:cubicBezTo>
                    <a:pt x="686" y="1"/>
                    <a:pt x="667" y="1"/>
                    <a:pt x="64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00" name="Google Shape;900;p41"/>
          <p:cNvGrpSpPr/>
          <p:nvPr/>
        </p:nvGrpSpPr>
        <p:grpSpPr>
          <a:xfrm rot="-2700000">
            <a:off x="9869053" y="2240593"/>
            <a:ext cx="1044953" cy="2125092"/>
            <a:chOff x="5165618" y="230290"/>
            <a:chExt cx="554614" cy="1127903"/>
          </a:xfrm>
        </p:grpSpPr>
        <p:sp>
          <p:nvSpPr>
            <p:cNvPr id="901" name="Google Shape;901;p41"/>
            <p:cNvSpPr/>
            <p:nvPr/>
          </p:nvSpPr>
          <p:spPr>
            <a:xfrm>
              <a:off x="5165618" y="230290"/>
              <a:ext cx="554614" cy="1127903"/>
            </a:xfrm>
            <a:custGeom>
              <a:avLst/>
              <a:gdLst/>
              <a:ahLst/>
              <a:cxnLst/>
              <a:rect l="l" t="t" r="r" b="b"/>
              <a:pathLst>
                <a:path w="32905" h="66918" extrusionOk="0">
                  <a:moveTo>
                    <a:pt x="13078" y="3914"/>
                  </a:moveTo>
                  <a:lnTo>
                    <a:pt x="13078" y="3914"/>
                  </a:lnTo>
                  <a:cubicBezTo>
                    <a:pt x="13073" y="3916"/>
                    <a:pt x="13067" y="3917"/>
                    <a:pt x="13062" y="3918"/>
                  </a:cubicBezTo>
                  <a:lnTo>
                    <a:pt x="13062" y="3918"/>
                  </a:lnTo>
                  <a:cubicBezTo>
                    <a:pt x="13067" y="3917"/>
                    <a:pt x="13073" y="3915"/>
                    <a:pt x="13078" y="3914"/>
                  </a:cubicBezTo>
                  <a:close/>
                  <a:moveTo>
                    <a:pt x="13033" y="3926"/>
                  </a:moveTo>
                  <a:lnTo>
                    <a:pt x="13033" y="3926"/>
                  </a:lnTo>
                  <a:cubicBezTo>
                    <a:pt x="12154" y="4257"/>
                    <a:pt x="11420" y="4624"/>
                    <a:pt x="10796" y="5028"/>
                  </a:cubicBezTo>
                  <a:cubicBezTo>
                    <a:pt x="10130" y="5398"/>
                    <a:pt x="9687" y="5804"/>
                    <a:pt x="9243" y="6174"/>
                  </a:cubicBezTo>
                  <a:cubicBezTo>
                    <a:pt x="8873" y="6544"/>
                    <a:pt x="8615" y="6840"/>
                    <a:pt x="8430" y="7061"/>
                  </a:cubicBezTo>
                  <a:cubicBezTo>
                    <a:pt x="8245" y="7283"/>
                    <a:pt x="8134" y="7394"/>
                    <a:pt x="8134" y="7394"/>
                  </a:cubicBezTo>
                  <a:cubicBezTo>
                    <a:pt x="8134" y="7394"/>
                    <a:pt x="8282" y="7283"/>
                    <a:pt x="8504" y="7172"/>
                  </a:cubicBezTo>
                  <a:cubicBezTo>
                    <a:pt x="8762" y="7024"/>
                    <a:pt x="9132" y="6840"/>
                    <a:pt x="9576" y="6618"/>
                  </a:cubicBezTo>
                  <a:cubicBezTo>
                    <a:pt x="10500" y="6174"/>
                    <a:pt x="11794" y="5694"/>
                    <a:pt x="13421" y="5435"/>
                  </a:cubicBezTo>
                  <a:cubicBezTo>
                    <a:pt x="13980" y="5355"/>
                    <a:pt x="14598" y="5294"/>
                    <a:pt x="15245" y="5294"/>
                  </a:cubicBezTo>
                  <a:cubicBezTo>
                    <a:pt x="15495" y="5294"/>
                    <a:pt x="15751" y="5303"/>
                    <a:pt x="16009" y="5324"/>
                  </a:cubicBezTo>
                  <a:lnTo>
                    <a:pt x="16267" y="5324"/>
                  </a:lnTo>
                  <a:cubicBezTo>
                    <a:pt x="16415" y="5324"/>
                    <a:pt x="16526" y="5361"/>
                    <a:pt x="16637" y="5361"/>
                  </a:cubicBezTo>
                  <a:cubicBezTo>
                    <a:pt x="16896" y="5398"/>
                    <a:pt x="17155" y="5398"/>
                    <a:pt x="17451" y="5435"/>
                  </a:cubicBezTo>
                  <a:cubicBezTo>
                    <a:pt x="17672" y="5509"/>
                    <a:pt x="17894" y="5546"/>
                    <a:pt x="18079" y="5583"/>
                  </a:cubicBezTo>
                  <a:lnTo>
                    <a:pt x="18412" y="5694"/>
                  </a:lnTo>
                  <a:cubicBezTo>
                    <a:pt x="18486" y="5731"/>
                    <a:pt x="18634" y="5767"/>
                    <a:pt x="18782" y="5767"/>
                  </a:cubicBezTo>
                  <a:cubicBezTo>
                    <a:pt x="19743" y="5989"/>
                    <a:pt x="20630" y="6470"/>
                    <a:pt x="21517" y="6988"/>
                  </a:cubicBezTo>
                  <a:cubicBezTo>
                    <a:pt x="22368" y="7468"/>
                    <a:pt x="23218" y="8134"/>
                    <a:pt x="23883" y="8873"/>
                  </a:cubicBezTo>
                  <a:cubicBezTo>
                    <a:pt x="24660" y="9612"/>
                    <a:pt x="25251" y="10426"/>
                    <a:pt x="25732" y="11313"/>
                  </a:cubicBezTo>
                  <a:cubicBezTo>
                    <a:pt x="26213" y="12200"/>
                    <a:pt x="26656" y="13125"/>
                    <a:pt x="26915" y="14086"/>
                  </a:cubicBezTo>
                  <a:cubicBezTo>
                    <a:pt x="26989" y="14308"/>
                    <a:pt x="27063" y="14567"/>
                    <a:pt x="27100" y="14788"/>
                  </a:cubicBezTo>
                  <a:lnTo>
                    <a:pt x="27211" y="15491"/>
                  </a:lnTo>
                  <a:cubicBezTo>
                    <a:pt x="27285" y="15934"/>
                    <a:pt x="27359" y="16415"/>
                    <a:pt x="27359" y="16859"/>
                  </a:cubicBezTo>
                  <a:cubicBezTo>
                    <a:pt x="27433" y="17783"/>
                    <a:pt x="27359" y="18670"/>
                    <a:pt x="27211" y="19447"/>
                  </a:cubicBezTo>
                  <a:cubicBezTo>
                    <a:pt x="26989" y="21073"/>
                    <a:pt x="26434" y="22404"/>
                    <a:pt x="26028" y="23292"/>
                  </a:cubicBezTo>
                  <a:cubicBezTo>
                    <a:pt x="25806" y="23735"/>
                    <a:pt x="25621" y="24068"/>
                    <a:pt x="25473" y="24290"/>
                  </a:cubicBezTo>
                  <a:cubicBezTo>
                    <a:pt x="25325" y="24549"/>
                    <a:pt x="25251" y="24660"/>
                    <a:pt x="25251" y="24660"/>
                  </a:cubicBezTo>
                  <a:cubicBezTo>
                    <a:pt x="25251" y="24660"/>
                    <a:pt x="25325" y="24586"/>
                    <a:pt x="25547" y="24401"/>
                  </a:cubicBezTo>
                  <a:cubicBezTo>
                    <a:pt x="25806" y="24216"/>
                    <a:pt x="26065" y="23920"/>
                    <a:pt x="26434" y="23587"/>
                  </a:cubicBezTo>
                  <a:cubicBezTo>
                    <a:pt x="26804" y="23218"/>
                    <a:pt x="27211" y="22700"/>
                    <a:pt x="27581" y="22035"/>
                  </a:cubicBezTo>
                  <a:cubicBezTo>
                    <a:pt x="28024" y="21443"/>
                    <a:pt x="28394" y="20667"/>
                    <a:pt x="28690" y="19779"/>
                  </a:cubicBezTo>
                  <a:cubicBezTo>
                    <a:pt x="28690" y="19742"/>
                    <a:pt x="28690" y="19742"/>
                    <a:pt x="28764" y="19668"/>
                  </a:cubicBezTo>
                  <a:lnTo>
                    <a:pt x="28764" y="19668"/>
                  </a:lnTo>
                  <a:cubicBezTo>
                    <a:pt x="27359" y="25288"/>
                    <a:pt x="22331" y="29355"/>
                    <a:pt x="16415" y="29355"/>
                  </a:cubicBezTo>
                  <a:cubicBezTo>
                    <a:pt x="9317" y="29355"/>
                    <a:pt x="3476" y="23587"/>
                    <a:pt x="3476" y="16415"/>
                  </a:cubicBezTo>
                  <a:cubicBezTo>
                    <a:pt x="3476" y="10448"/>
                    <a:pt x="7499" y="5424"/>
                    <a:pt x="13033" y="3926"/>
                  </a:cubicBezTo>
                  <a:close/>
                  <a:moveTo>
                    <a:pt x="16518" y="660"/>
                  </a:moveTo>
                  <a:cubicBezTo>
                    <a:pt x="16934" y="660"/>
                    <a:pt x="17344" y="674"/>
                    <a:pt x="17746" y="702"/>
                  </a:cubicBezTo>
                  <a:cubicBezTo>
                    <a:pt x="19928" y="887"/>
                    <a:pt x="21961" y="1516"/>
                    <a:pt x="23699" y="2440"/>
                  </a:cubicBezTo>
                  <a:cubicBezTo>
                    <a:pt x="25473" y="3364"/>
                    <a:pt x="26915" y="4584"/>
                    <a:pt x="28061" y="5878"/>
                  </a:cubicBezTo>
                  <a:cubicBezTo>
                    <a:pt x="29207" y="7172"/>
                    <a:pt x="30058" y="8503"/>
                    <a:pt x="30538" y="9797"/>
                  </a:cubicBezTo>
                  <a:cubicBezTo>
                    <a:pt x="30501" y="10056"/>
                    <a:pt x="30575" y="10204"/>
                    <a:pt x="30649" y="10352"/>
                  </a:cubicBezTo>
                  <a:cubicBezTo>
                    <a:pt x="30686" y="10500"/>
                    <a:pt x="30760" y="10685"/>
                    <a:pt x="30834" y="10795"/>
                  </a:cubicBezTo>
                  <a:cubicBezTo>
                    <a:pt x="30908" y="11128"/>
                    <a:pt x="31019" y="11424"/>
                    <a:pt x="31167" y="11683"/>
                  </a:cubicBezTo>
                  <a:cubicBezTo>
                    <a:pt x="31278" y="12237"/>
                    <a:pt x="31425" y="12792"/>
                    <a:pt x="31536" y="13310"/>
                  </a:cubicBezTo>
                  <a:cubicBezTo>
                    <a:pt x="31573" y="13827"/>
                    <a:pt x="31684" y="14234"/>
                    <a:pt x="31721" y="14603"/>
                  </a:cubicBezTo>
                  <a:cubicBezTo>
                    <a:pt x="31758" y="14973"/>
                    <a:pt x="31758" y="15306"/>
                    <a:pt x="31758" y="15565"/>
                  </a:cubicBezTo>
                  <a:lnTo>
                    <a:pt x="31758" y="16415"/>
                  </a:lnTo>
                  <a:cubicBezTo>
                    <a:pt x="31758" y="16415"/>
                    <a:pt x="31758" y="16119"/>
                    <a:pt x="31721" y="15565"/>
                  </a:cubicBezTo>
                  <a:cubicBezTo>
                    <a:pt x="31647" y="15306"/>
                    <a:pt x="31647" y="14973"/>
                    <a:pt x="31610" y="14603"/>
                  </a:cubicBezTo>
                  <a:cubicBezTo>
                    <a:pt x="31573" y="14234"/>
                    <a:pt x="31462" y="13753"/>
                    <a:pt x="31389" y="13310"/>
                  </a:cubicBezTo>
                  <a:cubicBezTo>
                    <a:pt x="31241" y="12829"/>
                    <a:pt x="31093" y="12274"/>
                    <a:pt x="30908" y="11720"/>
                  </a:cubicBezTo>
                  <a:cubicBezTo>
                    <a:pt x="30834" y="11461"/>
                    <a:pt x="30686" y="11165"/>
                    <a:pt x="30612" y="10869"/>
                  </a:cubicBezTo>
                  <a:cubicBezTo>
                    <a:pt x="30538" y="10722"/>
                    <a:pt x="30501" y="10537"/>
                    <a:pt x="30427" y="10389"/>
                  </a:cubicBezTo>
                  <a:cubicBezTo>
                    <a:pt x="30316" y="10278"/>
                    <a:pt x="30279" y="10130"/>
                    <a:pt x="30205" y="9945"/>
                  </a:cubicBezTo>
                  <a:cubicBezTo>
                    <a:pt x="29651" y="8688"/>
                    <a:pt x="28764" y="7431"/>
                    <a:pt x="27581" y="6211"/>
                  </a:cubicBezTo>
                  <a:cubicBezTo>
                    <a:pt x="26508" y="4991"/>
                    <a:pt x="24993" y="3845"/>
                    <a:pt x="23366" y="2958"/>
                  </a:cubicBezTo>
                  <a:cubicBezTo>
                    <a:pt x="21628" y="2070"/>
                    <a:pt x="19706" y="1516"/>
                    <a:pt x="17635" y="1368"/>
                  </a:cubicBezTo>
                  <a:cubicBezTo>
                    <a:pt x="17326" y="1352"/>
                    <a:pt x="17016" y="1343"/>
                    <a:pt x="16706" y="1343"/>
                  </a:cubicBezTo>
                  <a:cubicBezTo>
                    <a:pt x="14901" y="1343"/>
                    <a:pt x="13085" y="1624"/>
                    <a:pt x="11350" y="2255"/>
                  </a:cubicBezTo>
                  <a:cubicBezTo>
                    <a:pt x="9317" y="2995"/>
                    <a:pt x="7395" y="4215"/>
                    <a:pt x="5842" y="5767"/>
                  </a:cubicBezTo>
                  <a:cubicBezTo>
                    <a:pt x="4252" y="7357"/>
                    <a:pt x="3069" y="9243"/>
                    <a:pt x="2330" y="11276"/>
                  </a:cubicBezTo>
                  <a:cubicBezTo>
                    <a:pt x="2219" y="11535"/>
                    <a:pt x="2145" y="11794"/>
                    <a:pt x="2034" y="12052"/>
                  </a:cubicBezTo>
                  <a:lnTo>
                    <a:pt x="1849" y="12866"/>
                  </a:lnTo>
                  <a:cubicBezTo>
                    <a:pt x="1701" y="13346"/>
                    <a:pt x="1664" y="13901"/>
                    <a:pt x="1590" y="14419"/>
                  </a:cubicBezTo>
                  <a:lnTo>
                    <a:pt x="1516" y="14788"/>
                  </a:lnTo>
                  <a:cubicBezTo>
                    <a:pt x="1516" y="14936"/>
                    <a:pt x="1516" y="15047"/>
                    <a:pt x="1479" y="15195"/>
                  </a:cubicBezTo>
                  <a:cubicBezTo>
                    <a:pt x="1479" y="15491"/>
                    <a:pt x="1442" y="15750"/>
                    <a:pt x="1442" y="15971"/>
                  </a:cubicBezTo>
                  <a:lnTo>
                    <a:pt x="1442" y="16341"/>
                  </a:lnTo>
                  <a:lnTo>
                    <a:pt x="1442" y="16711"/>
                  </a:lnTo>
                  <a:cubicBezTo>
                    <a:pt x="1442" y="17007"/>
                    <a:pt x="1479" y="17228"/>
                    <a:pt x="1479" y="17524"/>
                  </a:cubicBezTo>
                  <a:cubicBezTo>
                    <a:pt x="1627" y="19595"/>
                    <a:pt x="2219" y="21517"/>
                    <a:pt x="3069" y="23255"/>
                  </a:cubicBezTo>
                  <a:cubicBezTo>
                    <a:pt x="3919" y="24955"/>
                    <a:pt x="5028" y="26397"/>
                    <a:pt x="6285" y="27506"/>
                  </a:cubicBezTo>
                  <a:cubicBezTo>
                    <a:pt x="7542" y="28615"/>
                    <a:pt x="8799" y="29466"/>
                    <a:pt x="10019" y="30094"/>
                  </a:cubicBezTo>
                  <a:cubicBezTo>
                    <a:pt x="10167" y="30168"/>
                    <a:pt x="10352" y="30205"/>
                    <a:pt x="10500" y="30316"/>
                  </a:cubicBezTo>
                  <a:cubicBezTo>
                    <a:pt x="10648" y="30353"/>
                    <a:pt x="10833" y="30464"/>
                    <a:pt x="10944" y="30501"/>
                  </a:cubicBezTo>
                  <a:cubicBezTo>
                    <a:pt x="11239" y="30575"/>
                    <a:pt x="11572" y="30723"/>
                    <a:pt x="11831" y="30834"/>
                  </a:cubicBezTo>
                  <a:cubicBezTo>
                    <a:pt x="12386" y="31018"/>
                    <a:pt x="12940" y="31129"/>
                    <a:pt x="13421" y="31277"/>
                  </a:cubicBezTo>
                  <a:cubicBezTo>
                    <a:pt x="13864" y="31388"/>
                    <a:pt x="14345" y="31425"/>
                    <a:pt x="14715" y="31499"/>
                  </a:cubicBezTo>
                  <a:cubicBezTo>
                    <a:pt x="15084" y="31610"/>
                    <a:pt x="15380" y="31573"/>
                    <a:pt x="15676" y="31610"/>
                  </a:cubicBezTo>
                  <a:cubicBezTo>
                    <a:pt x="16194" y="31647"/>
                    <a:pt x="16489" y="31647"/>
                    <a:pt x="16489" y="31647"/>
                  </a:cubicBezTo>
                  <a:lnTo>
                    <a:pt x="15676" y="31647"/>
                  </a:lnTo>
                  <a:cubicBezTo>
                    <a:pt x="15380" y="31647"/>
                    <a:pt x="15084" y="31647"/>
                    <a:pt x="14715" y="31610"/>
                  </a:cubicBezTo>
                  <a:cubicBezTo>
                    <a:pt x="14345" y="31573"/>
                    <a:pt x="13864" y="31499"/>
                    <a:pt x="13421" y="31425"/>
                  </a:cubicBezTo>
                  <a:cubicBezTo>
                    <a:pt x="12940" y="31277"/>
                    <a:pt x="12386" y="31203"/>
                    <a:pt x="11794" y="31055"/>
                  </a:cubicBezTo>
                  <a:cubicBezTo>
                    <a:pt x="11498" y="30945"/>
                    <a:pt x="11203" y="30871"/>
                    <a:pt x="10907" y="30723"/>
                  </a:cubicBezTo>
                  <a:cubicBezTo>
                    <a:pt x="10759" y="30686"/>
                    <a:pt x="10574" y="30649"/>
                    <a:pt x="10463" y="30538"/>
                  </a:cubicBezTo>
                  <a:cubicBezTo>
                    <a:pt x="10315" y="30464"/>
                    <a:pt x="10130" y="30390"/>
                    <a:pt x="9982" y="30316"/>
                  </a:cubicBezTo>
                  <a:cubicBezTo>
                    <a:pt x="8689" y="29761"/>
                    <a:pt x="7358" y="28911"/>
                    <a:pt x="6064" y="27802"/>
                  </a:cubicBezTo>
                  <a:cubicBezTo>
                    <a:pt x="4770" y="26656"/>
                    <a:pt x="3550" y="25214"/>
                    <a:pt x="2625" y="23476"/>
                  </a:cubicBezTo>
                  <a:cubicBezTo>
                    <a:pt x="1701" y="21739"/>
                    <a:pt x="1073" y="19668"/>
                    <a:pt x="888" y="17561"/>
                  </a:cubicBezTo>
                  <a:cubicBezTo>
                    <a:pt x="888" y="17265"/>
                    <a:pt x="851" y="17007"/>
                    <a:pt x="851" y="16748"/>
                  </a:cubicBezTo>
                  <a:lnTo>
                    <a:pt x="851" y="16304"/>
                  </a:lnTo>
                  <a:lnTo>
                    <a:pt x="851" y="15897"/>
                  </a:lnTo>
                  <a:cubicBezTo>
                    <a:pt x="851" y="15639"/>
                    <a:pt x="888" y="15343"/>
                    <a:pt x="888" y="15121"/>
                  </a:cubicBezTo>
                  <a:lnTo>
                    <a:pt x="888" y="14714"/>
                  </a:lnTo>
                  <a:lnTo>
                    <a:pt x="925" y="14271"/>
                  </a:lnTo>
                  <a:cubicBezTo>
                    <a:pt x="1036" y="13716"/>
                    <a:pt x="1073" y="13162"/>
                    <a:pt x="1257" y="12607"/>
                  </a:cubicBezTo>
                  <a:cubicBezTo>
                    <a:pt x="1294" y="12348"/>
                    <a:pt x="1405" y="12052"/>
                    <a:pt x="1479" y="11794"/>
                  </a:cubicBezTo>
                  <a:cubicBezTo>
                    <a:pt x="1516" y="11498"/>
                    <a:pt x="1664" y="11239"/>
                    <a:pt x="1775" y="11017"/>
                  </a:cubicBezTo>
                  <a:cubicBezTo>
                    <a:pt x="2514" y="8873"/>
                    <a:pt x="3808" y="6840"/>
                    <a:pt x="5398" y="5213"/>
                  </a:cubicBezTo>
                  <a:cubicBezTo>
                    <a:pt x="7062" y="3586"/>
                    <a:pt x="9058" y="2366"/>
                    <a:pt x="11203" y="1553"/>
                  </a:cubicBezTo>
                  <a:cubicBezTo>
                    <a:pt x="12908" y="925"/>
                    <a:pt x="14758" y="660"/>
                    <a:pt x="16518" y="660"/>
                  </a:cubicBezTo>
                  <a:close/>
                  <a:moveTo>
                    <a:pt x="14567" y="37599"/>
                  </a:moveTo>
                  <a:cubicBezTo>
                    <a:pt x="14567" y="50872"/>
                    <a:pt x="16157" y="63811"/>
                    <a:pt x="16157" y="63811"/>
                  </a:cubicBezTo>
                  <a:lnTo>
                    <a:pt x="15343" y="63738"/>
                  </a:lnTo>
                  <a:cubicBezTo>
                    <a:pt x="14419" y="62481"/>
                    <a:pt x="13975" y="37673"/>
                    <a:pt x="13975" y="37673"/>
                  </a:cubicBezTo>
                  <a:lnTo>
                    <a:pt x="14567" y="37599"/>
                  </a:lnTo>
                  <a:close/>
                  <a:moveTo>
                    <a:pt x="13495" y="34605"/>
                  </a:moveTo>
                  <a:cubicBezTo>
                    <a:pt x="13495" y="35159"/>
                    <a:pt x="13569" y="35899"/>
                    <a:pt x="13569" y="36786"/>
                  </a:cubicBezTo>
                  <a:lnTo>
                    <a:pt x="19188" y="37045"/>
                  </a:lnTo>
                  <a:lnTo>
                    <a:pt x="13606" y="37340"/>
                  </a:lnTo>
                  <a:cubicBezTo>
                    <a:pt x="13790" y="43884"/>
                    <a:pt x="14160" y="56602"/>
                    <a:pt x="14345" y="60447"/>
                  </a:cubicBezTo>
                  <a:cubicBezTo>
                    <a:pt x="14419" y="62037"/>
                    <a:pt x="14604" y="63183"/>
                    <a:pt x="14900" y="63996"/>
                  </a:cubicBezTo>
                  <a:lnTo>
                    <a:pt x="17709" y="64329"/>
                  </a:lnTo>
                  <a:lnTo>
                    <a:pt x="13643" y="64810"/>
                  </a:lnTo>
                  <a:lnTo>
                    <a:pt x="15306" y="64995"/>
                  </a:lnTo>
                  <a:cubicBezTo>
                    <a:pt x="15861" y="65993"/>
                    <a:pt x="16452" y="66141"/>
                    <a:pt x="16452" y="66141"/>
                  </a:cubicBezTo>
                  <a:lnTo>
                    <a:pt x="14715" y="66141"/>
                  </a:lnTo>
                  <a:cubicBezTo>
                    <a:pt x="13938" y="66141"/>
                    <a:pt x="13458" y="65734"/>
                    <a:pt x="13458" y="64847"/>
                  </a:cubicBezTo>
                  <a:lnTo>
                    <a:pt x="13458" y="34605"/>
                  </a:lnTo>
                  <a:close/>
                  <a:moveTo>
                    <a:pt x="16415" y="0"/>
                  </a:moveTo>
                  <a:cubicBezTo>
                    <a:pt x="7358" y="0"/>
                    <a:pt x="0" y="7357"/>
                    <a:pt x="0" y="16415"/>
                  </a:cubicBezTo>
                  <a:cubicBezTo>
                    <a:pt x="0" y="24142"/>
                    <a:pt x="5361" y="30612"/>
                    <a:pt x="12533" y="32349"/>
                  </a:cubicBezTo>
                  <a:cubicBezTo>
                    <a:pt x="12275" y="32534"/>
                    <a:pt x="12127" y="32867"/>
                    <a:pt x="12127" y="33200"/>
                  </a:cubicBezTo>
                  <a:lnTo>
                    <a:pt x="12127" y="33569"/>
                  </a:lnTo>
                  <a:cubicBezTo>
                    <a:pt x="12127" y="34013"/>
                    <a:pt x="12460" y="34383"/>
                    <a:pt x="12866" y="34531"/>
                  </a:cubicBezTo>
                  <a:lnTo>
                    <a:pt x="12866" y="65216"/>
                  </a:lnTo>
                  <a:cubicBezTo>
                    <a:pt x="12866" y="66141"/>
                    <a:pt x="13606" y="66917"/>
                    <a:pt x="14567" y="66917"/>
                  </a:cubicBezTo>
                  <a:lnTo>
                    <a:pt x="18079" y="66917"/>
                  </a:lnTo>
                  <a:cubicBezTo>
                    <a:pt x="19003" y="66917"/>
                    <a:pt x="19780" y="66178"/>
                    <a:pt x="19780" y="65216"/>
                  </a:cubicBezTo>
                  <a:lnTo>
                    <a:pt x="19780" y="34531"/>
                  </a:lnTo>
                  <a:cubicBezTo>
                    <a:pt x="20149" y="34383"/>
                    <a:pt x="20445" y="34013"/>
                    <a:pt x="20445" y="33569"/>
                  </a:cubicBezTo>
                  <a:lnTo>
                    <a:pt x="20445" y="33163"/>
                  </a:lnTo>
                  <a:cubicBezTo>
                    <a:pt x="20445" y="32867"/>
                    <a:pt x="20297" y="32571"/>
                    <a:pt x="20112" y="32386"/>
                  </a:cubicBezTo>
                  <a:cubicBezTo>
                    <a:pt x="27433" y="30723"/>
                    <a:pt x="32904" y="24216"/>
                    <a:pt x="32904" y="16415"/>
                  </a:cubicBezTo>
                  <a:cubicBezTo>
                    <a:pt x="32793" y="7394"/>
                    <a:pt x="25436" y="0"/>
                    <a:pt x="16415"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2" name="Google Shape;902;p41"/>
            <p:cNvSpPr/>
            <p:nvPr/>
          </p:nvSpPr>
          <p:spPr>
            <a:xfrm>
              <a:off x="5243505" y="501975"/>
              <a:ext cx="249269" cy="205024"/>
            </a:xfrm>
            <a:custGeom>
              <a:avLst/>
              <a:gdLst/>
              <a:ahLst/>
              <a:cxnLst/>
              <a:rect l="l" t="t" r="r" b="b"/>
              <a:pathLst>
                <a:path w="14789" h="12164" extrusionOk="0">
                  <a:moveTo>
                    <a:pt x="1" y="0"/>
                  </a:moveTo>
                  <a:cubicBezTo>
                    <a:pt x="1" y="6692"/>
                    <a:pt x="5472" y="12164"/>
                    <a:pt x="12164" y="12164"/>
                  </a:cubicBezTo>
                  <a:cubicBezTo>
                    <a:pt x="13495" y="12164"/>
                    <a:pt x="14789" y="10722"/>
                    <a:pt x="12127" y="10574"/>
                  </a:cubicBezTo>
                  <a:cubicBezTo>
                    <a:pt x="9428" y="10463"/>
                    <a:pt x="6655" y="10204"/>
                    <a:pt x="3624" y="7247"/>
                  </a:cubicBezTo>
                  <a:cubicBezTo>
                    <a:pt x="519" y="4215"/>
                    <a:pt x="1" y="1"/>
                    <a:pt x="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03" name="Google Shape;903;p41"/>
          <p:cNvSpPr/>
          <p:nvPr/>
        </p:nvSpPr>
        <p:spPr>
          <a:xfrm rot="5530348">
            <a:off x="11060803" y="1769148"/>
            <a:ext cx="452532" cy="433587"/>
          </a:xfrm>
          <a:custGeom>
            <a:avLst/>
            <a:gdLst/>
            <a:ahLst/>
            <a:cxnLst/>
            <a:rect l="l" t="t" r="r" b="b"/>
            <a:pathLst>
              <a:path w="25104" h="24053" extrusionOk="0">
                <a:moveTo>
                  <a:pt x="3175" y="784"/>
                </a:moveTo>
                <a:cubicBezTo>
                  <a:pt x="4878" y="784"/>
                  <a:pt x="8042" y="2323"/>
                  <a:pt x="11351" y="5304"/>
                </a:cubicBezTo>
                <a:lnTo>
                  <a:pt x="9502" y="7153"/>
                </a:lnTo>
                <a:cubicBezTo>
                  <a:pt x="6249" y="3862"/>
                  <a:pt x="4031" y="2014"/>
                  <a:pt x="2219" y="1052"/>
                </a:cubicBezTo>
                <a:cubicBezTo>
                  <a:pt x="2441" y="873"/>
                  <a:pt x="2766" y="784"/>
                  <a:pt x="3175" y="784"/>
                </a:cubicBezTo>
                <a:close/>
                <a:moveTo>
                  <a:pt x="12557" y="6117"/>
                </a:moveTo>
                <a:cubicBezTo>
                  <a:pt x="12635" y="6117"/>
                  <a:pt x="12719" y="6154"/>
                  <a:pt x="12793" y="6228"/>
                </a:cubicBezTo>
                <a:lnTo>
                  <a:pt x="22405" y="15841"/>
                </a:lnTo>
                <a:cubicBezTo>
                  <a:pt x="22553" y="15989"/>
                  <a:pt x="22553" y="16173"/>
                  <a:pt x="22405" y="16321"/>
                </a:cubicBezTo>
                <a:lnTo>
                  <a:pt x="20630" y="18059"/>
                </a:lnTo>
                <a:cubicBezTo>
                  <a:pt x="20575" y="18133"/>
                  <a:pt x="20501" y="18170"/>
                  <a:pt x="20422" y="18170"/>
                </a:cubicBezTo>
                <a:cubicBezTo>
                  <a:pt x="20344" y="18170"/>
                  <a:pt x="20261" y="18133"/>
                  <a:pt x="20187" y="18059"/>
                </a:cubicBezTo>
                <a:lnTo>
                  <a:pt x="10574" y="8446"/>
                </a:lnTo>
                <a:cubicBezTo>
                  <a:pt x="10426" y="8299"/>
                  <a:pt x="10426" y="8114"/>
                  <a:pt x="10574" y="8003"/>
                </a:cubicBezTo>
                <a:lnTo>
                  <a:pt x="12349" y="6228"/>
                </a:lnTo>
                <a:cubicBezTo>
                  <a:pt x="12404" y="6154"/>
                  <a:pt x="12478" y="6117"/>
                  <a:pt x="12557" y="6117"/>
                </a:cubicBezTo>
                <a:close/>
                <a:moveTo>
                  <a:pt x="24073" y="17809"/>
                </a:moveTo>
                <a:cubicBezTo>
                  <a:pt x="24106" y="17809"/>
                  <a:pt x="24143" y="17819"/>
                  <a:pt x="24180" y="17837"/>
                </a:cubicBezTo>
                <a:cubicBezTo>
                  <a:pt x="24217" y="17874"/>
                  <a:pt x="24217" y="17985"/>
                  <a:pt x="24180" y="18022"/>
                </a:cubicBezTo>
                <a:lnTo>
                  <a:pt x="22257" y="19907"/>
                </a:lnTo>
                <a:cubicBezTo>
                  <a:pt x="22239" y="19926"/>
                  <a:pt x="22211" y="19935"/>
                  <a:pt x="22179" y="19935"/>
                </a:cubicBezTo>
                <a:cubicBezTo>
                  <a:pt x="22146" y="19935"/>
                  <a:pt x="22109" y="19926"/>
                  <a:pt x="22072" y="19907"/>
                </a:cubicBezTo>
                <a:cubicBezTo>
                  <a:pt x="22035" y="19870"/>
                  <a:pt x="22035" y="19760"/>
                  <a:pt x="22072" y="19723"/>
                </a:cubicBezTo>
                <a:lnTo>
                  <a:pt x="23995" y="17837"/>
                </a:lnTo>
                <a:cubicBezTo>
                  <a:pt x="24013" y="17819"/>
                  <a:pt x="24041" y="17809"/>
                  <a:pt x="24073" y="17809"/>
                </a:cubicBezTo>
                <a:close/>
                <a:moveTo>
                  <a:pt x="3164" y="0"/>
                </a:moveTo>
                <a:cubicBezTo>
                  <a:pt x="2515" y="0"/>
                  <a:pt x="1990" y="172"/>
                  <a:pt x="1627" y="535"/>
                </a:cubicBezTo>
                <a:cubicBezTo>
                  <a:pt x="1" y="2161"/>
                  <a:pt x="2108" y="6931"/>
                  <a:pt x="6323" y="11404"/>
                </a:cubicBezTo>
                <a:cubicBezTo>
                  <a:pt x="6323" y="11959"/>
                  <a:pt x="6397" y="12033"/>
                  <a:pt x="6508" y="12144"/>
                </a:cubicBezTo>
                <a:lnTo>
                  <a:pt x="16342" y="21978"/>
                </a:lnTo>
                <a:cubicBezTo>
                  <a:pt x="16601" y="22237"/>
                  <a:pt x="17307" y="22540"/>
                  <a:pt x="17870" y="22540"/>
                </a:cubicBezTo>
                <a:cubicBezTo>
                  <a:pt x="18030" y="22540"/>
                  <a:pt x="18178" y="22516"/>
                  <a:pt x="18301" y="22458"/>
                </a:cubicBezTo>
                <a:lnTo>
                  <a:pt x="18708" y="22865"/>
                </a:lnTo>
                <a:lnTo>
                  <a:pt x="18338" y="23235"/>
                </a:lnTo>
                <a:cubicBezTo>
                  <a:pt x="18116" y="23457"/>
                  <a:pt x="18116" y="23752"/>
                  <a:pt x="18264" y="23937"/>
                </a:cubicBezTo>
                <a:cubicBezTo>
                  <a:pt x="18341" y="24014"/>
                  <a:pt x="18431" y="24053"/>
                  <a:pt x="18526" y="24053"/>
                </a:cubicBezTo>
                <a:cubicBezTo>
                  <a:pt x="18658" y="24053"/>
                  <a:pt x="18800" y="23977"/>
                  <a:pt x="18930" y="23826"/>
                </a:cubicBezTo>
                <a:lnTo>
                  <a:pt x="24845" y="17911"/>
                </a:lnTo>
                <a:cubicBezTo>
                  <a:pt x="25104" y="17689"/>
                  <a:pt x="25104" y="17430"/>
                  <a:pt x="24956" y="17246"/>
                </a:cubicBezTo>
                <a:cubicBezTo>
                  <a:pt x="24876" y="17166"/>
                  <a:pt x="24775" y="17127"/>
                  <a:pt x="24669" y="17127"/>
                </a:cubicBezTo>
                <a:cubicBezTo>
                  <a:pt x="24529" y="17127"/>
                  <a:pt x="24379" y="17194"/>
                  <a:pt x="24254" y="17319"/>
                </a:cubicBezTo>
                <a:lnTo>
                  <a:pt x="23921" y="17652"/>
                </a:lnTo>
                <a:lnTo>
                  <a:pt x="23514" y="17246"/>
                </a:lnTo>
                <a:cubicBezTo>
                  <a:pt x="23810" y="16691"/>
                  <a:pt x="23366" y="15656"/>
                  <a:pt x="23070" y="15286"/>
                </a:cubicBezTo>
                <a:lnTo>
                  <a:pt x="13199" y="5452"/>
                </a:lnTo>
                <a:cubicBezTo>
                  <a:pt x="13125" y="5304"/>
                  <a:pt x="13014" y="5230"/>
                  <a:pt x="12423" y="5230"/>
                </a:cubicBezTo>
                <a:cubicBezTo>
                  <a:pt x="8969" y="1976"/>
                  <a:pt x="5361" y="0"/>
                  <a:pt x="316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4" name="Google Shape;904;p41"/>
          <p:cNvSpPr/>
          <p:nvPr/>
        </p:nvSpPr>
        <p:spPr>
          <a:xfrm rot="-2700000">
            <a:off x="8696860" y="3717912"/>
            <a:ext cx="481200" cy="465841"/>
          </a:xfrm>
          <a:custGeom>
            <a:avLst/>
            <a:gdLst/>
            <a:ahLst/>
            <a:cxnLst/>
            <a:rect l="l" t="t" r="r" b="b"/>
            <a:pathLst>
              <a:path w="26694" h="25842" extrusionOk="0">
                <a:moveTo>
                  <a:pt x="2359" y="559"/>
                </a:moveTo>
                <a:cubicBezTo>
                  <a:pt x="3664" y="559"/>
                  <a:pt x="6038" y="1724"/>
                  <a:pt x="8578" y="3998"/>
                </a:cubicBezTo>
                <a:lnTo>
                  <a:pt x="7136" y="5440"/>
                </a:lnTo>
                <a:cubicBezTo>
                  <a:pt x="4622" y="2889"/>
                  <a:pt x="2663" y="1225"/>
                  <a:pt x="1590" y="782"/>
                </a:cubicBezTo>
                <a:cubicBezTo>
                  <a:pt x="1769" y="633"/>
                  <a:pt x="2030" y="559"/>
                  <a:pt x="2359" y="559"/>
                </a:cubicBezTo>
                <a:close/>
                <a:moveTo>
                  <a:pt x="9428" y="4479"/>
                </a:moveTo>
                <a:lnTo>
                  <a:pt x="12053" y="7104"/>
                </a:lnTo>
                <a:cubicBezTo>
                  <a:pt x="12090" y="7141"/>
                  <a:pt x="12090" y="7289"/>
                  <a:pt x="12016" y="7436"/>
                </a:cubicBezTo>
                <a:lnTo>
                  <a:pt x="10648" y="8767"/>
                </a:lnTo>
                <a:cubicBezTo>
                  <a:pt x="10583" y="8811"/>
                  <a:pt x="10506" y="8829"/>
                  <a:pt x="10445" y="8829"/>
                </a:cubicBezTo>
                <a:cubicBezTo>
                  <a:pt x="10402" y="8829"/>
                  <a:pt x="10368" y="8820"/>
                  <a:pt x="10353" y="8804"/>
                </a:cubicBezTo>
                <a:lnTo>
                  <a:pt x="7691" y="6179"/>
                </a:lnTo>
                <a:lnTo>
                  <a:pt x="9428" y="4479"/>
                </a:lnTo>
                <a:close/>
                <a:moveTo>
                  <a:pt x="15431" y="9063"/>
                </a:moveTo>
                <a:cubicBezTo>
                  <a:pt x="15510" y="9063"/>
                  <a:pt x="15584" y="9100"/>
                  <a:pt x="15639" y="9174"/>
                </a:cubicBezTo>
                <a:lnTo>
                  <a:pt x="24069" y="17603"/>
                </a:lnTo>
                <a:cubicBezTo>
                  <a:pt x="24217" y="17714"/>
                  <a:pt x="24217" y="17899"/>
                  <a:pt x="24069" y="18047"/>
                </a:cubicBezTo>
                <a:lnTo>
                  <a:pt x="22294" y="19822"/>
                </a:lnTo>
                <a:cubicBezTo>
                  <a:pt x="22239" y="19877"/>
                  <a:pt x="22165" y="19905"/>
                  <a:pt x="22086" y="19905"/>
                </a:cubicBezTo>
                <a:cubicBezTo>
                  <a:pt x="22008" y="19905"/>
                  <a:pt x="21924" y="19877"/>
                  <a:pt x="21850" y="19822"/>
                </a:cubicBezTo>
                <a:lnTo>
                  <a:pt x="13421" y="11392"/>
                </a:lnTo>
                <a:cubicBezTo>
                  <a:pt x="13310" y="11244"/>
                  <a:pt x="13310" y="11060"/>
                  <a:pt x="13421" y="10949"/>
                </a:cubicBezTo>
                <a:lnTo>
                  <a:pt x="15196" y="9174"/>
                </a:lnTo>
                <a:cubicBezTo>
                  <a:pt x="15270" y="9100"/>
                  <a:pt x="15353" y="9063"/>
                  <a:pt x="15431" y="9063"/>
                </a:cubicBezTo>
                <a:close/>
                <a:moveTo>
                  <a:pt x="25825" y="19498"/>
                </a:moveTo>
                <a:cubicBezTo>
                  <a:pt x="25862" y="19498"/>
                  <a:pt x="25899" y="19507"/>
                  <a:pt x="25917" y="19526"/>
                </a:cubicBezTo>
                <a:cubicBezTo>
                  <a:pt x="25954" y="19563"/>
                  <a:pt x="25954" y="19674"/>
                  <a:pt x="25917" y="19711"/>
                </a:cubicBezTo>
                <a:lnTo>
                  <a:pt x="24032" y="21596"/>
                </a:lnTo>
                <a:cubicBezTo>
                  <a:pt x="23995" y="21633"/>
                  <a:pt x="23958" y="21652"/>
                  <a:pt x="23925" y="21652"/>
                </a:cubicBezTo>
                <a:cubicBezTo>
                  <a:pt x="23893" y="21652"/>
                  <a:pt x="23865" y="21633"/>
                  <a:pt x="23847" y="21596"/>
                </a:cubicBezTo>
                <a:cubicBezTo>
                  <a:pt x="23773" y="21559"/>
                  <a:pt x="23773" y="21448"/>
                  <a:pt x="23847" y="21411"/>
                </a:cubicBezTo>
                <a:lnTo>
                  <a:pt x="25732" y="19526"/>
                </a:lnTo>
                <a:cubicBezTo>
                  <a:pt x="25751" y="19507"/>
                  <a:pt x="25788" y="19498"/>
                  <a:pt x="25825" y="19498"/>
                </a:cubicBezTo>
                <a:close/>
                <a:moveTo>
                  <a:pt x="2493" y="1"/>
                </a:moveTo>
                <a:cubicBezTo>
                  <a:pt x="1958" y="1"/>
                  <a:pt x="1523" y="146"/>
                  <a:pt x="1221" y="449"/>
                </a:cubicBezTo>
                <a:cubicBezTo>
                  <a:pt x="1" y="1669"/>
                  <a:pt x="1332" y="5033"/>
                  <a:pt x="4511" y="8435"/>
                </a:cubicBezTo>
                <a:cubicBezTo>
                  <a:pt x="4511" y="8657"/>
                  <a:pt x="4548" y="8841"/>
                  <a:pt x="4733" y="8989"/>
                </a:cubicBezTo>
                <a:lnTo>
                  <a:pt x="7654" y="11910"/>
                </a:lnTo>
                <a:cubicBezTo>
                  <a:pt x="7875" y="12132"/>
                  <a:pt x="9169" y="14979"/>
                  <a:pt x="9465" y="15274"/>
                </a:cubicBezTo>
                <a:lnTo>
                  <a:pt x="17968" y="23778"/>
                </a:lnTo>
                <a:cubicBezTo>
                  <a:pt x="18227" y="24036"/>
                  <a:pt x="18912" y="24340"/>
                  <a:pt x="19464" y="24340"/>
                </a:cubicBezTo>
                <a:cubicBezTo>
                  <a:pt x="19621" y="24340"/>
                  <a:pt x="19768" y="24316"/>
                  <a:pt x="19891" y="24258"/>
                </a:cubicBezTo>
                <a:lnTo>
                  <a:pt x="20335" y="24665"/>
                </a:lnTo>
                <a:lnTo>
                  <a:pt x="19965" y="25035"/>
                </a:lnTo>
                <a:cubicBezTo>
                  <a:pt x="19706" y="25256"/>
                  <a:pt x="19706" y="25552"/>
                  <a:pt x="19854" y="25737"/>
                </a:cubicBezTo>
                <a:cubicBezTo>
                  <a:pt x="19926" y="25809"/>
                  <a:pt x="20015" y="25842"/>
                  <a:pt x="20110" y="25842"/>
                </a:cubicBezTo>
                <a:cubicBezTo>
                  <a:pt x="20258" y="25842"/>
                  <a:pt x="20421" y="25761"/>
                  <a:pt x="20556" y="25626"/>
                </a:cubicBezTo>
                <a:lnTo>
                  <a:pt x="26472" y="19711"/>
                </a:lnTo>
                <a:cubicBezTo>
                  <a:pt x="26694" y="19489"/>
                  <a:pt x="26694" y="19193"/>
                  <a:pt x="26546" y="19008"/>
                </a:cubicBezTo>
                <a:cubicBezTo>
                  <a:pt x="26474" y="18936"/>
                  <a:pt x="26390" y="18904"/>
                  <a:pt x="26302" y="18904"/>
                </a:cubicBezTo>
                <a:cubicBezTo>
                  <a:pt x="26165" y="18904"/>
                  <a:pt x="26016" y="18984"/>
                  <a:pt x="25880" y="19119"/>
                </a:cubicBezTo>
                <a:lnTo>
                  <a:pt x="25547" y="19452"/>
                </a:lnTo>
                <a:lnTo>
                  <a:pt x="25141" y="19008"/>
                </a:lnTo>
                <a:cubicBezTo>
                  <a:pt x="25400" y="18528"/>
                  <a:pt x="24993" y="17493"/>
                  <a:pt x="24623" y="17123"/>
                </a:cubicBezTo>
                <a:lnTo>
                  <a:pt x="16120" y="8620"/>
                </a:lnTo>
                <a:cubicBezTo>
                  <a:pt x="15824" y="8361"/>
                  <a:pt x="12904" y="6993"/>
                  <a:pt x="12756" y="6808"/>
                </a:cubicBezTo>
                <a:lnTo>
                  <a:pt x="9835" y="3887"/>
                </a:lnTo>
                <a:cubicBezTo>
                  <a:pt x="9687" y="3776"/>
                  <a:pt x="9465" y="3665"/>
                  <a:pt x="9280" y="3665"/>
                </a:cubicBezTo>
                <a:lnTo>
                  <a:pt x="9243" y="3702"/>
                </a:lnTo>
                <a:cubicBezTo>
                  <a:pt x="6658" y="1339"/>
                  <a:pt x="4114" y="1"/>
                  <a:pt x="249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417070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45">
                                            <p:txEl>
                                              <p:pRg st="0" end="0"/>
                                            </p:txEl>
                                          </p:spTgt>
                                        </p:tgtEl>
                                        <p:attrNameLst>
                                          <p:attrName>style.visibility</p:attrName>
                                        </p:attrNameLst>
                                      </p:cBhvr>
                                      <p:to>
                                        <p:strVal val="visible"/>
                                      </p:to>
                                    </p:set>
                                    <p:animEffect transition="in" filter="fade">
                                      <p:cBhvr>
                                        <p:cTn id="7" dur="1000"/>
                                        <p:tgtEl>
                                          <p:spTgt spid="845">
                                            <p:txEl>
                                              <p:pRg st="0" end="0"/>
                                            </p:txEl>
                                          </p:spTgt>
                                        </p:tgtEl>
                                      </p:cBhvr>
                                    </p:animEffect>
                                    <p:anim calcmode="lin" valueType="num">
                                      <p:cBhvr>
                                        <p:cTn id="8" dur="1000" fill="hold"/>
                                        <p:tgtEl>
                                          <p:spTgt spid="84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4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45">
                                            <p:txEl>
                                              <p:pRg st="1" end="1"/>
                                            </p:txEl>
                                          </p:spTgt>
                                        </p:tgtEl>
                                        <p:attrNameLst>
                                          <p:attrName>style.visibility</p:attrName>
                                        </p:attrNameLst>
                                      </p:cBhvr>
                                      <p:to>
                                        <p:strVal val="visible"/>
                                      </p:to>
                                    </p:set>
                                    <p:animEffect transition="in" filter="fade">
                                      <p:cBhvr>
                                        <p:cTn id="12" dur="1000"/>
                                        <p:tgtEl>
                                          <p:spTgt spid="845">
                                            <p:txEl>
                                              <p:pRg st="1" end="1"/>
                                            </p:txEl>
                                          </p:spTgt>
                                        </p:tgtEl>
                                      </p:cBhvr>
                                    </p:animEffect>
                                    <p:anim calcmode="lin" valueType="num">
                                      <p:cBhvr>
                                        <p:cTn id="13" dur="1000" fill="hold"/>
                                        <p:tgtEl>
                                          <p:spTgt spid="84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4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45">
                                            <p:txEl>
                                              <p:pRg st="2" end="2"/>
                                            </p:txEl>
                                          </p:spTgt>
                                        </p:tgtEl>
                                        <p:attrNameLst>
                                          <p:attrName>style.visibility</p:attrName>
                                        </p:attrNameLst>
                                      </p:cBhvr>
                                      <p:to>
                                        <p:strVal val="visible"/>
                                      </p:to>
                                    </p:set>
                                    <p:animEffect transition="in" filter="fade">
                                      <p:cBhvr>
                                        <p:cTn id="19" dur="1000"/>
                                        <p:tgtEl>
                                          <p:spTgt spid="845">
                                            <p:txEl>
                                              <p:pRg st="2" end="2"/>
                                            </p:txEl>
                                          </p:spTgt>
                                        </p:tgtEl>
                                      </p:cBhvr>
                                    </p:animEffect>
                                    <p:anim calcmode="lin" valueType="num">
                                      <p:cBhvr>
                                        <p:cTn id="20" dur="1000" fill="hold"/>
                                        <p:tgtEl>
                                          <p:spTgt spid="84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4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45">
                                            <p:txEl>
                                              <p:pRg st="3" end="3"/>
                                            </p:txEl>
                                          </p:spTgt>
                                        </p:tgtEl>
                                        <p:attrNameLst>
                                          <p:attrName>style.visibility</p:attrName>
                                        </p:attrNameLst>
                                      </p:cBhvr>
                                      <p:to>
                                        <p:strVal val="visible"/>
                                      </p:to>
                                    </p:set>
                                    <p:animEffect transition="in" filter="fade">
                                      <p:cBhvr>
                                        <p:cTn id="26" dur="1000"/>
                                        <p:tgtEl>
                                          <p:spTgt spid="845">
                                            <p:txEl>
                                              <p:pRg st="3" end="3"/>
                                            </p:txEl>
                                          </p:spTgt>
                                        </p:tgtEl>
                                      </p:cBhvr>
                                    </p:animEffect>
                                    <p:anim calcmode="lin" valueType="num">
                                      <p:cBhvr>
                                        <p:cTn id="27" dur="1000" fill="hold"/>
                                        <p:tgtEl>
                                          <p:spTgt spid="84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4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45">
                                            <p:txEl>
                                              <p:pRg st="5" end="5"/>
                                            </p:txEl>
                                          </p:spTgt>
                                        </p:tgtEl>
                                        <p:attrNameLst>
                                          <p:attrName>style.visibility</p:attrName>
                                        </p:attrNameLst>
                                      </p:cBhvr>
                                      <p:to>
                                        <p:strVal val="visible"/>
                                      </p:to>
                                    </p:set>
                                    <p:animEffect transition="in" filter="fade">
                                      <p:cBhvr>
                                        <p:cTn id="33" dur="1000"/>
                                        <p:tgtEl>
                                          <p:spTgt spid="845">
                                            <p:txEl>
                                              <p:pRg st="5" end="5"/>
                                            </p:txEl>
                                          </p:spTgt>
                                        </p:tgtEl>
                                      </p:cBhvr>
                                    </p:animEffect>
                                    <p:anim calcmode="lin" valueType="num">
                                      <p:cBhvr>
                                        <p:cTn id="34" dur="1000" fill="hold"/>
                                        <p:tgtEl>
                                          <p:spTgt spid="845">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84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49">
                                            <p:txEl>
                                              <p:pRg st="0" end="0"/>
                                            </p:txEl>
                                          </p:spTgt>
                                        </p:tgtEl>
                                        <p:attrNameLst>
                                          <p:attrName>style.visibility</p:attrName>
                                        </p:attrNameLst>
                                      </p:cBhvr>
                                      <p:to>
                                        <p:strVal val="visible"/>
                                      </p:to>
                                    </p:set>
                                    <p:animEffect transition="in" filter="fade">
                                      <p:cBhvr>
                                        <p:cTn id="40" dur="1000"/>
                                        <p:tgtEl>
                                          <p:spTgt spid="849">
                                            <p:txEl>
                                              <p:pRg st="0" end="0"/>
                                            </p:txEl>
                                          </p:spTgt>
                                        </p:tgtEl>
                                      </p:cBhvr>
                                    </p:animEffect>
                                    <p:anim calcmode="lin" valueType="num">
                                      <p:cBhvr>
                                        <p:cTn id="41" dur="1000" fill="hold"/>
                                        <p:tgtEl>
                                          <p:spTgt spid="849">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8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849">
                                            <p:txEl>
                                              <p:pRg st="1" end="1"/>
                                            </p:txEl>
                                          </p:spTgt>
                                        </p:tgtEl>
                                        <p:attrNameLst>
                                          <p:attrName>style.visibility</p:attrName>
                                        </p:attrNameLst>
                                      </p:cBhvr>
                                      <p:to>
                                        <p:strVal val="visible"/>
                                      </p:to>
                                    </p:set>
                                    <p:animEffect transition="in" filter="fade">
                                      <p:cBhvr>
                                        <p:cTn id="47" dur="1000"/>
                                        <p:tgtEl>
                                          <p:spTgt spid="849">
                                            <p:txEl>
                                              <p:pRg st="1" end="1"/>
                                            </p:txEl>
                                          </p:spTgt>
                                        </p:tgtEl>
                                      </p:cBhvr>
                                    </p:animEffect>
                                    <p:anim calcmode="lin" valueType="num">
                                      <p:cBhvr>
                                        <p:cTn id="48" dur="1000" fill="hold"/>
                                        <p:tgtEl>
                                          <p:spTgt spid="849">
                                            <p:txEl>
                                              <p:pRg st="1" end="1"/>
                                            </p:txEl>
                                          </p:spTgt>
                                        </p:tgtEl>
                                        <p:attrNameLst>
                                          <p:attrName>ppt_x</p:attrName>
                                        </p:attrNameLst>
                                      </p:cBhvr>
                                      <p:tavLst>
                                        <p:tav tm="0">
                                          <p:val>
                                            <p:strVal val="#ppt_x"/>
                                          </p:val>
                                        </p:tav>
                                        <p:tav tm="100000">
                                          <p:val>
                                            <p:strVal val="#ppt_x"/>
                                          </p:val>
                                        </p:tav>
                                      </p:tavLst>
                                    </p:anim>
                                    <p:anim calcmode="lin" valueType="num">
                                      <p:cBhvr>
                                        <p:cTn id="49" dur="1000" fill="hold"/>
                                        <p:tgtEl>
                                          <p:spTgt spid="84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 grpId="0" uiExpand="1" build="p"/>
      <p:bldP spid="849"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ivate Detective Agency by Slidesgo">
  <a:themeElements>
    <a:clrScheme name="Simple Light">
      <a:dk1>
        <a:srgbClr val="1D1D1D"/>
      </a:dk1>
      <a:lt1>
        <a:srgbClr val="ECE6DD"/>
      </a:lt1>
      <a:dk2>
        <a:srgbClr val="EB6627"/>
      </a:dk2>
      <a:lt2>
        <a:srgbClr val="FFC131"/>
      </a:lt2>
      <a:accent1>
        <a:srgbClr val="FFFFFF"/>
      </a:accent1>
      <a:accent2>
        <a:srgbClr val="FFFFFF"/>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686</Words>
  <Application>Microsoft Office PowerPoint</Application>
  <PresentationFormat>Widescreen</PresentationFormat>
  <Paragraphs>54</Paragraphs>
  <Slides>14</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Bebas Neue</vt:lpstr>
      <vt:lpstr>Calibri</vt:lpstr>
      <vt:lpstr>Calibri Light</vt:lpstr>
      <vt:lpstr>Englebert</vt:lpstr>
      <vt:lpstr>Rubik</vt:lpstr>
      <vt:lpstr>Wingdings</vt:lpstr>
      <vt:lpstr>Office Theme</vt:lpstr>
      <vt:lpstr>Private Detective Agency by Slidesgo</vt:lpstr>
      <vt:lpstr>DETECTIVE Prolog</vt:lpstr>
      <vt:lpstr>Overview</vt:lpstr>
      <vt:lpstr>—AGATHA X Æ B-14 CHRISTIE</vt:lpstr>
      <vt:lpstr>PROJECT DESCRIPTION</vt:lpstr>
      <vt:lpstr>MURDER WEAPONS Knife, Wrench, Rope, Pistol, Candlestick, Poison  LOCATIONS Kitchen, Library, Dining room, Bedroom, Garage,  Garden, Pool  </vt:lpstr>
      <vt:lpstr>Weekdays Friday, Saturday, Sunday  Motives Revenge, Heritage, Money, Passion, Hatred </vt:lpstr>
      <vt:lpstr>Suspects Miss Scarlett, Colonel Mustard, Mayor Green, Mrs. Peacock, Professor Plum, Miss Peach, Monsieur Brunette   </vt:lpstr>
      <vt:lpstr>WHAT? WHERE? HOW?</vt:lpstr>
      <vt:lpstr>WHEN? WHY?</vt:lpstr>
      <vt:lpstr>WHAT? WHERE? HOW?</vt:lpstr>
      <vt:lpstr>WHEN? WHY?</vt:lpstr>
      <vt:lpstr>What do we expect?</vt:lpstr>
      <vt:lpstr>Project Timeline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DETECTIVProlog</dc:title>
  <dc:creator>Seyedvahid Mousavinezhad</dc:creator>
  <cp:lastModifiedBy>Seyedvahid Mousavinezhad</cp:lastModifiedBy>
  <cp:revision>13</cp:revision>
  <dcterms:created xsi:type="dcterms:W3CDTF">2023-03-03T08:07:15Z</dcterms:created>
  <dcterms:modified xsi:type="dcterms:W3CDTF">2023-03-07T09:24:03Z</dcterms:modified>
</cp:coreProperties>
</file>