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7"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8"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0"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1"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2"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5"/>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5"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6"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7"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5"/>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7"/>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7"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9"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2"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6"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7" name="PlaceHolder 3"/>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8" name="PlaceHolder 4"/>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6"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0"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2"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6"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8"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4" name="PlaceHolder 5"/>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6"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8"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9" name="PlaceHolder 5"/>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7"/>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8"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1"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6" name="PlaceHolder 3"/>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7" name="PlaceHolder 4"/>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9"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0"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1"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3"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5"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latin typeface="Trebuchet MS"/>
              </a:rPr>
              <a:t>Click to edit </a:t>
            </a:r>
            <a:r>
              <a:rPr b="0" lang="en-US" sz="5400" spc="-1" strike="noStrike">
                <a:solidFill>
                  <a:srgbClr val="90c226"/>
                </a:solidFill>
                <a:latin typeface="Trebuchet MS"/>
              </a:rPr>
              <a:t>Master title </a:t>
            </a:r>
            <a:r>
              <a:rPr b="0" lang="en-US" sz="5400" spc="-1" strike="noStrike">
                <a:solidFill>
                  <a:srgbClr val="90c226"/>
                </a:solidFill>
                <a:latin typeface="Trebuchet MS"/>
              </a:rPr>
              <a:t>style</a:t>
            </a:r>
            <a:endParaRPr b="0" lang="en-US" sz="5400" spc="-1" strike="noStrike">
              <a:solidFill>
                <a:srgbClr val="000000"/>
              </a:solidFill>
              <a:latin typeface="Trebuchet MS"/>
            </a:endParaRPr>
          </a:p>
        </p:txBody>
      </p:sp>
      <p:sp>
        <p:nvSpPr>
          <p:cNvPr id="21" name="PlaceHolder 22"/>
          <p:cNvSpPr>
            <a:spLocks noGrp="1"/>
          </p:cNvSpPr>
          <p:nvPr>
            <p:ph type="dt"/>
          </p:nvPr>
        </p:nvSpPr>
        <p:spPr>
          <a:xfrm>
            <a:off x="7205040" y="6041520"/>
            <a:ext cx="911520" cy="364680"/>
          </a:xfrm>
          <a:prstGeom prst="rect">
            <a:avLst/>
          </a:prstGeom>
        </p:spPr>
        <p:txBody>
          <a:bodyPr anchor="ctr"/>
          <a:p>
            <a:pPr algn="r">
              <a:lnSpc>
                <a:spcPct val="100000"/>
              </a:lnSpc>
            </a:pPr>
            <a:fld id="{4793A6A8-0436-43B6-8676-24CA9D164487}" type="datetime">
              <a:rPr b="0" lang="en-IN" sz="900" spc="-1" strike="noStrike">
                <a:solidFill>
                  <a:srgbClr val="8b8b8b"/>
                </a:solidFill>
                <a:latin typeface="Trebuchet MS"/>
              </a:rPr>
              <a:t>03/03/19</a:t>
            </a:fld>
            <a:endParaRPr b="0" lang="en-IN" sz="900" spc="-1" strike="noStrike">
              <a:latin typeface="Times New Roman"/>
            </a:endParaRPr>
          </a:p>
        </p:txBody>
      </p:sp>
      <p:sp>
        <p:nvSpPr>
          <p:cNvPr id="22" name="PlaceHolder 23"/>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23" name="PlaceHolder 24"/>
          <p:cNvSpPr>
            <a:spLocks noGrp="1"/>
          </p:cNvSpPr>
          <p:nvPr>
            <p:ph type="sldNum"/>
          </p:nvPr>
        </p:nvSpPr>
        <p:spPr>
          <a:xfrm>
            <a:off x="8590680" y="6041520"/>
            <a:ext cx="682920" cy="364680"/>
          </a:xfrm>
          <a:prstGeom prst="rect">
            <a:avLst/>
          </a:prstGeom>
        </p:spPr>
        <p:txBody>
          <a:bodyPr anchor="ctr"/>
          <a:p>
            <a:pPr algn="r">
              <a:lnSpc>
                <a:spcPct val="100000"/>
              </a:lnSpc>
            </a:pPr>
            <a:fld id="{9F560DB2-D323-45CC-A17A-72E7921FEF4D}" type="slidenum">
              <a:rPr b="0" lang="en-IN" sz="900" spc="-1" strike="noStrike">
                <a:solidFill>
                  <a:srgbClr val="90c226"/>
                </a:solidFill>
                <a:latin typeface="Trebuchet MS"/>
              </a:rPr>
              <a:t>&lt;number&gt;</a:t>
            </a:fld>
            <a:endParaRPr b="0" lang="en-IN" sz="900" spc="-1" strike="noStrike">
              <a:latin typeface="Times New Roman"/>
            </a:endParaRPr>
          </a:p>
        </p:txBody>
      </p:sp>
      <p:sp>
        <p:nvSpPr>
          <p:cNvPr id="24" name="PlaceHolder 2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PlaceHolder 11"/>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2" name="PlaceHolder 12"/>
          <p:cNvSpPr>
            <a:spLocks noGrp="1"/>
          </p:cNvSpPr>
          <p:nvPr>
            <p:ph type="body"/>
          </p:nvPr>
        </p:nvSpPr>
        <p:spPr>
          <a:xfrm>
            <a:off x="677160" y="2160720"/>
            <a:ext cx="859644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3" name="PlaceHolder 13"/>
          <p:cNvSpPr>
            <a:spLocks noGrp="1"/>
          </p:cNvSpPr>
          <p:nvPr>
            <p:ph type="dt"/>
          </p:nvPr>
        </p:nvSpPr>
        <p:spPr>
          <a:xfrm>
            <a:off x="7205040" y="6041520"/>
            <a:ext cx="911520" cy="364680"/>
          </a:xfrm>
          <a:prstGeom prst="rect">
            <a:avLst/>
          </a:prstGeom>
        </p:spPr>
        <p:txBody>
          <a:bodyPr anchor="ctr"/>
          <a:p>
            <a:pPr algn="r">
              <a:lnSpc>
                <a:spcPct val="100000"/>
              </a:lnSpc>
            </a:pPr>
            <a:fld id="{63B263BD-A6F0-4666-AD00-608745740224}" type="datetime">
              <a:rPr b="0" lang="en-IN" sz="900" spc="-1" strike="noStrike">
                <a:solidFill>
                  <a:srgbClr val="8b8b8b"/>
                </a:solidFill>
                <a:latin typeface="Trebuchet MS"/>
              </a:rPr>
              <a:t>03/03/19</a:t>
            </a:fld>
            <a:endParaRPr b="0" lang="en-IN" sz="900" spc="-1" strike="noStrike">
              <a:latin typeface="Times New Roman"/>
            </a:endParaRPr>
          </a:p>
        </p:txBody>
      </p:sp>
      <p:sp>
        <p:nvSpPr>
          <p:cNvPr id="74" name="PlaceHolder 14"/>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75" name="PlaceHolder 15"/>
          <p:cNvSpPr>
            <a:spLocks noGrp="1"/>
          </p:cNvSpPr>
          <p:nvPr>
            <p:ph type="sldNum"/>
          </p:nvPr>
        </p:nvSpPr>
        <p:spPr>
          <a:xfrm>
            <a:off x="8590680" y="6041520"/>
            <a:ext cx="682920" cy="364680"/>
          </a:xfrm>
          <a:prstGeom prst="rect">
            <a:avLst/>
          </a:prstGeom>
        </p:spPr>
        <p:txBody>
          <a:bodyPr anchor="ctr"/>
          <a:p>
            <a:pPr algn="r">
              <a:lnSpc>
                <a:spcPct val="100000"/>
              </a:lnSpc>
            </a:pPr>
            <a:fld id="{2F5E4A16-EB9F-41FE-8D30-DBBE867D1415}" type="slidenum">
              <a:rPr b="0" lang="en-IN" sz="900" spc="-1" strike="noStrike">
                <a:solidFill>
                  <a:srgbClr val="90c226"/>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31200" y="157428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DML APP</a:t>
            </a:r>
            <a:endParaRPr b="0" lang="en-US" sz="5400" spc="-1" strike="noStrike">
              <a:solidFill>
                <a:srgbClr val="000000"/>
              </a:solidFill>
              <a:latin typeface="Trebuchet MS"/>
            </a:endParaRPr>
          </a:p>
        </p:txBody>
      </p:sp>
      <p:sp>
        <p:nvSpPr>
          <p:cNvPr id="113" name="TextShape 2"/>
          <p:cNvSpPr txBox="1"/>
          <p:nvPr/>
        </p:nvSpPr>
        <p:spPr>
          <a:xfrm>
            <a:off x="1068480" y="3637440"/>
            <a:ext cx="7766640" cy="1096560"/>
          </a:xfrm>
          <a:prstGeom prst="rect">
            <a:avLst/>
          </a:prstGeom>
          <a:noFill/>
          <a:ln>
            <a:noFill/>
          </a:ln>
        </p:spPr>
        <p:txBody>
          <a:bodyPr/>
          <a:p>
            <a:pPr algn="r">
              <a:lnSpc>
                <a:spcPct val="100000"/>
              </a:lnSpc>
              <a:spcBef>
                <a:spcPts val="1001"/>
              </a:spcBef>
            </a:pPr>
            <a:r>
              <a:rPr b="0" lang="en-IN" sz="1800" spc="-1" strike="noStrike">
                <a:solidFill>
                  <a:srgbClr val="808080"/>
                </a:solidFill>
                <a:latin typeface="Trebuchet MS"/>
              </a:rPr>
              <a:t>An app that innovates the way that you wear dress</a:t>
            </a:r>
            <a:endParaRPr b="0" lang="en-IN"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513360" y="410400"/>
            <a:ext cx="8910360" cy="6577560"/>
          </a:xfrm>
          <a:prstGeom prst="rect">
            <a:avLst/>
          </a:prstGeom>
          <a:noFill/>
          <a:ln>
            <a:noFill/>
          </a:ln>
        </p:spPr>
        <p:txBody>
          <a:bodyPr>
            <a:normAutofit/>
          </a:bodyPr>
          <a:p>
            <a:pPr algn="just">
              <a:lnSpc>
                <a:spcPct val="100000"/>
              </a:lnSpc>
              <a:spcBef>
                <a:spcPts val="1001"/>
              </a:spcBef>
            </a:pPr>
            <a:r>
              <a:rPr b="0" lang="en-IN" sz="1800" spc="-1" strike="noStrike">
                <a:solidFill>
                  <a:srgbClr val="808080"/>
                </a:solidFill>
                <a:latin typeface="Trebuchet MS"/>
              </a:rPr>
              <a:t>    </a:t>
            </a:r>
            <a:r>
              <a:rPr b="0" lang="en-IN" sz="1800" spc="-1" strike="noStrike">
                <a:solidFill>
                  <a:srgbClr val="7030a0"/>
                </a:solidFill>
                <a:latin typeface="Trebuchet MS"/>
              </a:rPr>
              <a:t>PICTURE OF THE IDEA:-</a:t>
            </a:r>
            <a:endParaRPr b="0" lang="en-IN" sz="1800" spc="-1" strike="noStrike">
              <a:latin typeface="Arial"/>
            </a:endParaRPr>
          </a:p>
          <a:p>
            <a:pPr algn="just">
              <a:lnSpc>
                <a:spcPct val="100000"/>
              </a:lnSpc>
              <a:spcBef>
                <a:spcPts val="1001"/>
              </a:spcBef>
            </a:pPr>
            <a:r>
              <a:rPr b="0" lang="en-IN" sz="1800" spc="-1" strike="noStrike">
                <a:solidFill>
                  <a:srgbClr val="808080"/>
                </a:solidFill>
                <a:latin typeface="Trebuchet MS"/>
              </a:rPr>
              <a:t>     </a:t>
            </a:r>
            <a:r>
              <a:rPr b="0" lang="en-IN" sz="1800" spc="-1" strike="noStrike">
                <a:solidFill>
                  <a:srgbClr val="ff0000"/>
                </a:solidFill>
                <a:latin typeface="Trebuchet MS"/>
              </a:rPr>
              <a:t>Interview</a:t>
            </a:r>
            <a:endParaRPr b="0" lang="en-IN" sz="1800" spc="-1" strike="noStrike">
              <a:latin typeface="Arial"/>
            </a:endParaRPr>
          </a:p>
          <a:p>
            <a:pPr algn="just">
              <a:lnSpc>
                <a:spcPct val="100000"/>
              </a:lnSpc>
              <a:spcBef>
                <a:spcPts val="1001"/>
              </a:spcBef>
            </a:pPr>
            <a:endParaRPr b="0" lang="en-IN" sz="1800" spc="-1" strike="noStrike">
              <a:latin typeface="Arial"/>
            </a:endParaRPr>
          </a:p>
          <a:p>
            <a:pPr algn="just">
              <a:lnSpc>
                <a:spcPct val="100000"/>
              </a:lnSpc>
              <a:spcBef>
                <a:spcPts val="1001"/>
              </a:spcBef>
            </a:pPr>
            <a:endParaRPr b="0" lang="en-IN" sz="1800" spc="-1" strike="noStrike">
              <a:latin typeface="Arial"/>
            </a:endParaRPr>
          </a:p>
          <a:p>
            <a:pPr algn="just">
              <a:lnSpc>
                <a:spcPct val="100000"/>
              </a:lnSpc>
              <a:spcBef>
                <a:spcPts val="1001"/>
              </a:spcBef>
            </a:pPr>
            <a:endParaRPr b="0" lang="en-IN" sz="1800" spc="-1" strike="noStrike">
              <a:latin typeface="Arial"/>
            </a:endParaRPr>
          </a:p>
          <a:p>
            <a:pPr algn="just">
              <a:lnSpc>
                <a:spcPct val="100000"/>
              </a:lnSpc>
              <a:spcBef>
                <a:spcPts val="1001"/>
              </a:spcBef>
            </a:pPr>
            <a:endParaRPr b="0" lang="en-IN" sz="1800" spc="-1" strike="noStrike">
              <a:latin typeface="Arial"/>
            </a:endParaRPr>
          </a:p>
          <a:p>
            <a:pPr algn="just">
              <a:lnSpc>
                <a:spcPct val="100000"/>
              </a:lnSpc>
              <a:spcBef>
                <a:spcPts val="1001"/>
              </a:spcBef>
            </a:pPr>
            <a:endParaRPr b="0" lang="en-IN" sz="1800" spc="-1" strike="noStrike">
              <a:latin typeface="Arial"/>
            </a:endParaRPr>
          </a:p>
          <a:p>
            <a:pPr algn="just">
              <a:lnSpc>
                <a:spcPct val="100000"/>
              </a:lnSpc>
              <a:spcBef>
                <a:spcPts val="1001"/>
              </a:spcBef>
            </a:pPr>
            <a:r>
              <a:rPr b="0" lang="en-IN" sz="1800" spc="-1" strike="noStrike">
                <a:solidFill>
                  <a:srgbClr val="7030a0"/>
                </a:solidFill>
                <a:latin typeface="Trebuchet MS"/>
              </a:rPr>
              <a:t>SHORT DESCRIPTION FOR THE IDEA:-</a:t>
            </a:r>
            <a:endParaRPr b="0" lang="en-IN" sz="1800" spc="-1" strike="noStrike">
              <a:latin typeface="Arial"/>
            </a:endParaRPr>
          </a:p>
          <a:p>
            <a:pPr algn="just">
              <a:lnSpc>
                <a:spcPct val="100000"/>
              </a:lnSpc>
              <a:spcBef>
                <a:spcPts val="1001"/>
              </a:spcBef>
            </a:pPr>
            <a:r>
              <a:rPr b="0" lang="en-IN" sz="1700" spc="-1" strike="noStrike">
                <a:solidFill>
                  <a:srgbClr val="808080"/>
                </a:solidFill>
                <a:latin typeface="Trebuchet MS"/>
              </a:rPr>
              <a:t>The idea is basically based on creating an app that uses ML’S image recognition technology  to know whether you are correct dress based on the dress code defined for or party, function or interview which you are going. if your dress is accurate based on the dress code the ml algorithm will tell that you are accurate if not then not accurate . And it also tells what are the places you need to modify your dress satisfying the dress code.</a:t>
            </a:r>
            <a:endParaRPr b="0" lang="en-IN" sz="1700" spc="-1" strike="noStrike">
              <a:latin typeface="Arial"/>
            </a:endParaRPr>
          </a:p>
        </p:txBody>
      </p:sp>
      <p:pic>
        <p:nvPicPr>
          <p:cNvPr id="115" name="Picture 3" descr=""/>
          <p:cNvPicPr/>
          <p:nvPr/>
        </p:nvPicPr>
        <p:blipFill>
          <a:blip r:embed="rId1"/>
          <a:stretch/>
        </p:blipFill>
        <p:spPr>
          <a:xfrm>
            <a:off x="818280" y="1232280"/>
            <a:ext cx="2466720" cy="18475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923760" y="242640"/>
            <a:ext cx="8349840" cy="5915160"/>
          </a:xfrm>
          <a:prstGeom prst="rect">
            <a:avLst/>
          </a:prstGeom>
          <a:noFill/>
          <a:ln>
            <a:noFill/>
          </a:ln>
        </p:spPr>
        <p:txBody>
          <a:bodyPr/>
          <a:p>
            <a:pPr>
              <a:lnSpc>
                <a:spcPct val="100000"/>
              </a:lnSpc>
              <a:spcBef>
                <a:spcPts val="1001"/>
              </a:spcBef>
            </a:pPr>
            <a:r>
              <a:rPr b="0" lang="en-IN" sz="2400" spc="-1" strike="noStrike">
                <a:solidFill>
                  <a:srgbClr val="808080"/>
                </a:solidFill>
                <a:latin typeface="Trebuchet MS"/>
              </a:rPr>
              <a:t>                            </a:t>
            </a:r>
            <a:r>
              <a:rPr b="0" lang="en-IN" sz="2400" spc="-1" strike="noStrike">
                <a:solidFill>
                  <a:srgbClr val="7030a0"/>
                </a:solidFill>
                <a:latin typeface="Trebuchet MS"/>
              </a:rPr>
              <a:t>WORKING OF THE  SYSTEM</a:t>
            </a:r>
            <a:endParaRPr b="0" lang="en-IN" sz="2400" spc="-1" strike="noStrike">
              <a:latin typeface="Arial"/>
            </a:endParaRPr>
          </a:p>
          <a:p>
            <a:pPr>
              <a:lnSpc>
                <a:spcPct val="100000"/>
              </a:lnSpc>
              <a:spcBef>
                <a:spcPts val="1001"/>
              </a:spcBef>
            </a:pPr>
            <a:r>
              <a:rPr b="0" lang="en-IN" sz="1800" spc="-1" strike="noStrike">
                <a:solidFill>
                  <a:srgbClr val="808080"/>
                </a:solidFill>
                <a:latin typeface="Trebuchet MS"/>
              </a:rPr>
              <a:t> </a:t>
            </a:r>
            <a:endParaRPr b="0" lang="en-IN" sz="1800" spc="-1" strike="noStrike">
              <a:latin typeface="Arial"/>
            </a:endParaRPr>
          </a:p>
          <a:p>
            <a:pPr>
              <a:lnSpc>
                <a:spcPct val="100000"/>
              </a:lnSpc>
              <a:spcBef>
                <a:spcPts val="1001"/>
              </a:spcBef>
            </a:pPr>
            <a:r>
              <a:rPr b="0" lang="en-IN" sz="1800" spc="-1" strike="noStrike">
                <a:solidFill>
                  <a:srgbClr val="808080"/>
                </a:solidFill>
                <a:latin typeface="Trebuchet MS"/>
              </a:rPr>
              <a:t>The idea is basically meant of using a app that uses ML’S image recognition technology which is mainly integrated in the form an app . The app is made of an algorithm that mainly takes the picture of the person which focuses on the dress that he wearied and compares with the set of data sets in the algorithm and tells the user whether the dress that is accurate to the dress code that he have selected in the app. And if it is not accurate then again compares his dress that user wearied and with best suitable dress based on the dress code. And tells the user which are all the places that he should modify the dress. Like he should wear a tie for going for an interview and he should insert his dress like that etc. </a:t>
            </a:r>
            <a:endParaRPr b="0" lang="en-IN" sz="1800" spc="-1" strike="noStrike">
              <a:latin typeface="Arial"/>
            </a:endParaRPr>
          </a:p>
          <a:p>
            <a:pPr>
              <a:lnSpc>
                <a:spcPct val="100000"/>
              </a:lnSpc>
              <a:spcBef>
                <a:spcPts val="1001"/>
              </a:spcBef>
            </a:pPr>
            <a:r>
              <a:rPr b="0" lang="en-IN" sz="1800" spc="-1" strike="noStrike">
                <a:solidFill>
                  <a:srgbClr val="c42f1a"/>
                </a:solidFill>
                <a:latin typeface="Trebuchet MS"/>
              </a:rPr>
              <a:t>Unique Features:-</a:t>
            </a:r>
            <a:endParaRPr b="0" lang="en-IN" sz="1800" spc="-1" strike="noStrike">
              <a:latin typeface="Arial"/>
            </a:endParaRPr>
          </a:p>
          <a:p>
            <a:pPr>
              <a:lnSpc>
                <a:spcPct val="100000"/>
              </a:lnSpc>
              <a:spcBef>
                <a:spcPts val="1001"/>
              </a:spcBef>
            </a:pPr>
            <a:r>
              <a:rPr b="0" lang="en-IN" sz="1800" spc="-1" strike="noStrike">
                <a:solidFill>
                  <a:srgbClr val="808080"/>
                </a:solidFill>
                <a:latin typeface="Trebuchet MS"/>
              </a:rPr>
              <a:t>*Can be able to understand whether you are wearing the correct dress or not.</a:t>
            </a:r>
            <a:endParaRPr b="0" lang="en-IN" sz="1800" spc="-1" strike="noStrike">
              <a:latin typeface="Arial"/>
            </a:endParaRPr>
          </a:p>
          <a:p>
            <a:pPr>
              <a:lnSpc>
                <a:spcPct val="100000"/>
              </a:lnSpc>
              <a:spcBef>
                <a:spcPts val="1001"/>
              </a:spcBef>
            </a:pPr>
            <a:r>
              <a:rPr b="0" lang="en-IN" sz="1800" spc="-1" strike="noStrike">
                <a:solidFill>
                  <a:srgbClr val="808080"/>
                </a:solidFill>
                <a:latin typeface="Trebuchet MS"/>
              </a:rPr>
              <a:t>*Helps you to modify your dress in correct way if you are wearing it correct</a:t>
            </a:r>
            <a:endParaRPr b="0" lang="en-IN"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77160" y="188640"/>
            <a:ext cx="8596440" cy="5852520"/>
          </a:xfrm>
          <a:prstGeom prst="rect">
            <a:avLst/>
          </a:prstGeom>
          <a:noFill/>
          <a:ln>
            <a:noFill/>
          </a:ln>
        </p:spPr>
        <p:txBody>
          <a:bodyPr/>
          <a:p>
            <a:pPr>
              <a:lnSpc>
                <a:spcPct val="100000"/>
              </a:lnSpc>
              <a:spcBef>
                <a:spcPts val="1001"/>
              </a:spcBef>
            </a:pPr>
            <a:r>
              <a:rPr b="0" lang="en-US" sz="1800" spc="-1" strike="noStrike">
                <a:solidFill>
                  <a:srgbClr val="404040"/>
                </a:solidFill>
                <a:latin typeface="Trebuchet MS"/>
              </a:rPr>
              <a:t>                                         </a:t>
            </a:r>
            <a:r>
              <a:rPr b="0" lang="en-US" sz="2400" spc="-1" strike="noStrike">
                <a:solidFill>
                  <a:srgbClr val="7030a0"/>
                </a:solidFill>
                <a:latin typeface="Trebuchet MS"/>
              </a:rPr>
              <a:t>ADVANTAGES AND DISADVANTAGES</a:t>
            </a:r>
            <a:endParaRPr b="0" lang="en-US" sz="2400" spc="-1" strike="noStrike">
              <a:solidFill>
                <a:srgbClr val="404040"/>
              </a:solidFill>
              <a:latin typeface="Trebuchet MS"/>
            </a:endParaRPr>
          </a:p>
          <a:p>
            <a:pPr>
              <a:lnSpc>
                <a:spcPct val="100000"/>
              </a:lnSpc>
              <a:spcBef>
                <a:spcPts val="1001"/>
              </a:spcBef>
            </a:pPr>
            <a:endParaRPr b="0" lang="en-US" sz="2400" spc="-1" strike="noStrike">
              <a:solidFill>
                <a:srgbClr val="404040"/>
              </a:solidFill>
              <a:latin typeface="Trebuchet MS"/>
            </a:endParaRPr>
          </a:p>
          <a:p>
            <a:pPr>
              <a:lnSpc>
                <a:spcPct val="100000"/>
              </a:lnSpc>
              <a:spcBef>
                <a:spcPts val="1001"/>
              </a:spcBef>
            </a:pPr>
            <a:r>
              <a:rPr b="0" lang="en-US" sz="2000" spc="-1" strike="noStrike">
                <a:solidFill>
                  <a:srgbClr val="c42f1a"/>
                </a:solidFill>
                <a:latin typeface="Trebuchet MS"/>
              </a:rPr>
              <a:t>ADVANTAGES:-</a:t>
            </a:r>
            <a:endParaRPr b="0" lang="en-US" sz="20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*Can be implemented by minimum cost</a:t>
            </a:r>
            <a:endParaRPr b="0" lang="en-US" sz="20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*It  is user friendly</a:t>
            </a:r>
            <a:endParaRPr b="0" lang="en-US" sz="20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*It will help the user to wear suitable and best dress based  on the dress code.</a:t>
            </a:r>
            <a:endParaRPr b="0" lang="en-US" sz="20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*Attractive UI/UX.</a:t>
            </a:r>
            <a:endParaRPr b="0" lang="en-US" sz="2000" spc="-1" strike="noStrike">
              <a:solidFill>
                <a:srgbClr val="404040"/>
              </a:solidFill>
              <a:latin typeface="Trebuchet MS"/>
            </a:endParaRPr>
          </a:p>
          <a:p>
            <a:pPr>
              <a:lnSpc>
                <a:spcPct val="100000"/>
              </a:lnSpc>
              <a:spcBef>
                <a:spcPts val="1001"/>
              </a:spcBef>
            </a:pPr>
            <a:r>
              <a:rPr b="0" lang="en-US" sz="2000" spc="-1" strike="noStrike">
                <a:solidFill>
                  <a:srgbClr val="c42f1a"/>
                </a:solidFill>
                <a:latin typeface="Trebuchet MS"/>
              </a:rPr>
              <a:t>DISADVANTAGES:-</a:t>
            </a:r>
            <a:endParaRPr b="0" lang="en-US" sz="20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*Getting large amount of datasets is difficult and time consuming.</a:t>
            </a:r>
            <a:endParaRPr b="0" lang="en-US" sz="20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*Getting datasets based on the different sixes of the person is also difficult.</a:t>
            </a:r>
            <a:endParaRPr b="0" lang="en-US" sz="2000" spc="-1" strike="noStrike">
              <a:solidFill>
                <a:srgbClr val="404040"/>
              </a:solidFill>
              <a:latin typeface="Trebuchet MS"/>
            </a:endParaRPr>
          </a:p>
          <a:p>
            <a:pPr>
              <a:lnSpc>
                <a:spcPct val="100000"/>
              </a:lnSpc>
              <a:spcBef>
                <a:spcPts val="1001"/>
              </a:spcBef>
            </a:pPr>
            <a:r>
              <a:rPr b="0" lang="en-US" sz="2000" spc="-1" strike="noStrike">
                <a:solidFill>
                  <a:srgbClr val="404040"/>
                </a:solidFill>
                <a:latin typeface="Trebuchet MS"/>
              </a:rPr>
              <a:t>*Accuracy of the algorithm which has to implemented might be less.</a:t>
            </a:r>
            <a:endParaRPr b="0" lang="en-US" sz="2000" spc="-1" strike="noStrike">
              <a:solidFill>
                <a:srgbClr val="404040"/>
              </a:solidFill>
              <a:latin typeface="Trebuchet M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143</TotalTime>
  <Application>LibreOffice/5.4.6.2$Linux_X86_64 LibreOffice_project/40m0$Build-2</Application>
  <Words>619</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2019-02-20T17:55:35Z</dcterms:created>
  <dc:creator>vinayak m r</dc:creator>
  <dc:description/>
  <dc:language>en-IN</dc:language>
  <cp:lastModifiedBy/>
  <dcterms:modified xsi:type="dcterms:W3CDTF">2019-03-03T22:19:00Z</dcterms:modified>
  <cp:revision>21</cp:revision>
  <dc:subject/>
  <dc:title>DML APP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