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9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CC9-674A-4E1F-8D95-70C1231E298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79D-4C63-4C5C-B1DF-504E54ECE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20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CC9-674A-4E1F-8D95-70C1231E298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79D-4C63-4C5C-B1DF-504E54ECE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86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CC9-674A-4E1F-8D95-70C1231E298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79D-4C63-4C5C-B1DF-504E54ECEBD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966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CC9-674A-4E1F-8D95-70C1231E298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79D-4C63-4C5C-B1DF-504E54ECE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450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CC9-674A-4E1F-8D95-70C1231E298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79D-4C63-4C5C-B1DF-504E54ECEBD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0747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CC9-674A-4E1F-8D95-70C1231E298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79D-4C63-4C5C-B1DF-504E54ECE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034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CC9-674A-4E1F-8D95-70C1231E298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79D-4C63-4C5C-B1DF-504E54ECE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942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CC9-674A-4E1F-8D95-70C1231E298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79D-4C63-4C5C-B1DF-504E54ECE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19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CC9-674A-4E1F-8D95-70C1231E298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79D-4C63-4C5C-B1DF-504E54ECE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CC9-674A-4E1F-8D95-70C1231E298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79D-4C63-4C5C-B1DF-504E54ECE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28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CC9-674A-4E1F-8D95-70C1231E298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79D-4C63-4C5C-B1DF-504E54ECE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83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CC9-674A-4E1F-8D95-70C1231E298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79D-4C63-4C5C-B1DF-504E54ECE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18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CC9-674A-4E1F-8D95-70C1231E298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79D-4C63-4C5C-B1DF-504E54ECE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4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CC9-674A-4E1F-8D95-70C1231E298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79D-4C63-4C5C-B1DF-504E54ECE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43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CC9-674A-4E1F-8D95-70C1231E298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79D-4C63-4C5C-B1DF-504E54ECE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75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CC9-674A-4E1F-8D95-70C1231E298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F79D-4C63-4C5C-B1DF-504E54ECE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56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62CC9-674A-4E1F-8D95-70C1231E298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93F79D-4C63-4C5C-B1DF-504E54ECE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53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3BA8-78F0-4A5F-93C3-6BC29BC8A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519" y="1823388"/>
            <a:ext cx="6325386" cy="1096899"/>
          </a:xfrm>
        </p:spPr>
        <p:txBody>
          <a:bodyPr/>
          <a:lstStyle/>
          <a:p>
            <a:r>
              <a:rPr lang="en-IN" dirty="0" err="1"/>
              <a:t>TempleGuide</a:t>
            </a:r>
            <a:r>
              <a:rPr lang="en-IN" dirty="0"/>
              <a:t>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AEDB4-A34A-4E8F-8834-2DA1A04F2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0568" y="4663575"/>
            <a:ext cx="8004578" cy="1463847"/>
          </a:xfrm>
        </p:spPr>
        <p:txBody>
          <a:bodyPr/>
          <a:lstStyle/>
          <a:p>
            <a:r>
              <a:rPr lang="en-IN" dirty="0"/>
              <a:t>Developed by:-</a:t>
            </a:r>
          </a:p>
          <a:p>
            <a:r>
              <a:rPr lang="en-IN" dirty="0"/>
              <a:t>VINAYAK M R</a:t>
            </a:r>
          </a:p>
        </p:txBody>
      </p:sp>
    </p:spTree>
    <p:extLst>
      <p:ext uri="{BB962C8B-B14F-4D97-AF65-F5344CB8AC3E}">
        <p14:creationId xmlns:p14="http://schemas.microsoft.com/office/powerpoint/2010/main" val="165786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C925-75EB-4E55-95F8-C257FEFF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5332"/>
            <a:ext cx="5525503" cy="559324"/>
          </a:xfrm>
        </p:spPr>
        <p:txBody>
          <a:bodyPr>
            <a:normAutofit fontScale="90000"/>
          </a:bodyPr>
          <a:lstStyle/>
          <a:p>
            <a:r>
              <a:rPr lang="en-IN" dirty="0"/>
              <a:t>App Description:-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FC26E-2152-486B-A133-9E5FAE5EB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5616"/>
            <a:ext cx="8596668" cy="3880773"/>
          </a:xfrm>
        </p:spPr>
        <p:txBody>
          <a:bodyPr/>
          <a:lstStyle/>
          <a:p>
            <a:r>
              <a:rPr lang="en-IN" dirty="0"/>
              <a:t>This just a simple app which help as a Travel guide for important Tourist destination for places in Kerala like Ernakulam, Thrissur.</a:t>
            </a:r>
          </a:p>
          <a:p>
            <a:r>
              <a:rPr lang="en-IN" dirty="0"/>
              <a:t>You can check description of attractive tourist locations in this places.</a:t>
            </a:r>
          </a:p>
        </p:txBody>
      </p:sp>
    </p:spTree>
    <p:extLst>
      <p:ext uri="{BB962C8B-B14F-4D97-AF65-F5344CB8AC3E}">
        <p14:creationId xmlns:p14="http://schemas.microsoft.com/office/powerpoint/2010/main" val="427153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5A60-2CA3-4620-996E-2AF17A44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Instructions Regarding how to use this android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E1AA4-5A71-4614-9177-23C08A317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13075"/>
            <a:ext cx="8596668" cy="2571667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Step 1:-</a:t>
            </a:r>
          </a:p>
          <a:p>
            <a:pPr marL="0" indent="0">
              <a:buNone/>
            </a:pPr>
            <a:r>
              <a:rPr lang="en-IN" dirty="0"/>
              <a:t>Download the zip file provided in the download section.</a:t>
            </a:r>
          </a:p>
          <a:p>
            <a:pPr marL="0" indent="0">
              <a:buNone/>
            </a:pPr>
            <a:r>
              <a:rPr lang="en-IN" sz="2000" dirty="0"/>
              <a:t>Step 2:-</a:t>
            </a:r>
          </a:p>
          <a:p>
            <a:pPr marL="0" indent="0">
              <a:buNone/>
            </a:pPr>
            <a:r>
              <a:rPr lang="en-IN" dirty="0"/>
              <a:t>   Open this zip file in your android studio and try running this source code on       your android device or on your Emulator.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519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53360-C682-466E-8700-EC59AF8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" y="867267"/>
            <a:ext cx="8896930" cy="5174096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Step 3:-</a:t>
            </a:r>
          </a:p>
          <a:p>
            <a:pPr marL="0" indent="0">
              <a:buNone/>
            </a:pPr>
            <a:r>
              <a:rPr lang="en-IN" sz="2000" dirty="0"/>
              <a:t>    In the beginning you will see a screen like this in the beginning as shown below.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7D92D-1D34-4B54-A949-82A10D5C0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622" y="2328421"/>
            <a:ext cx="2378586" cy="422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7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147C3-F57F-40B3-90D7-91111A144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480767"/>
            <a:ext cx="8736674" cy="5560595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Step 4:-</a:t>
            </a:r>
          </a:p>
          <a:p>
            <a:pPr marL="0" indent="0">
              <a:buNone/>
            </a:pPr>
            <a:r>
              <a:rPr lang="en-IN" dirty="0"/>
              <a:t>After entering the click here to continue button. You will see a optional selection screen like this as shown below.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DD7F7-69A7-46E4-9840-684009C95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62" y="1970202"/>
            <a:ext cx="2659668" cy="472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1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C587D-E490-48B3-80D2-11F44D4F7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490195"/>
            <a:ext cx="8727247" cy="555116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Step 5:-</a:t>
            </a:r>
          </a:p>
          <a:p>
            <a:pPr marL="0" indent="0">
              <a:buNone/>
            </a:pPr>
            <a:r>
              <a:rPr lang="en-IN" dirty="0"/>
              <a:t>* If you are then selecting the Ernakulam option you will get a screen like this as shown blow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6D6F4-F6FF-461F-B5BE-C01EE27AB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22" y="1405611"/>
            <a:ext cx="3171555" cy="527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3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6C7A-C4F6-458E-8CB5-DE3554C85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13" y="339365"/>
            <a:ext cx="8812089" cy="570199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* If you are selecting the Thrissur button you will get screen like this.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110C6-1218-4B33-8A62-A4E31B3BB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538" y="891332"/>
            <a:ext cx="3455881" cy="578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885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</TotalTime>
  <Words>179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TempleGuide App</vt:lpstr>
      <vt:lpstr>App Description:-</vt:lpstr>
      <vt:lpstr>Instructions Regarding how to use this android app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TempleGuide App</dc:title>
  <dc:creator>HP</dc:creator>
  <cp:lastModifiedBy>HP</cp:lastModifiedBy>
  <cp:revision>11</cp:revision>
  <dcterms:created xsi:type="dcterms:W3CDTF">2020-04-05T09:02:45Z</dcterms:created>
  <dcterms:modified xsi:type="dcterms:W3CDTF">2020-04-14T15:27:30Z</dcterms:modified>
</cp:coreProperties>
</file>