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1" r:id="rId6"/>
    <p:sldId id="265" r:id="rId7"/>
    <p:sldId id="264" r:id="rId8"/>
    <p:sldId id="267" r:id="rId9"/>
    <p:sldId id="27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7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32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1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54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58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5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8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83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55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6CA4-2703-4BE6-A3B8-C3B5B24C9F7B}" type="datetimeFigureOut">
              <a:rPr lang="es-ES" smtClean="0"/>
              <a:t>24/04/2024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4E4A-A0EA-4761-A2F2-FC1F42851A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5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3DAC5-9555-6741-7B06-CDC0E216F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949868"/>
            <a:ext cx="8679915" cy="1748729"/>
          </a:xfrm>
        </p:spPr>
        <p:txBody>
          <a:bodyPr>
            <a:noAutofit/>
          </a:bodyPr>
          <a:lstStyle/>
          <a:p>
            <a:r>
              <a:rPr lang="es-E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Astrofísica:</a:t>
            </a:r>
            <a:br>
              <a:rPr lang="es-E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 </a:t>
            </a:r>
            <a:r>
              <a:rPr lang="es-E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endParaRPr lang="es-ES"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0A2744-F080-FB1C-DB8D-422BE690B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151" y="1308725"/>
            <a:ext cx="9144000" cy="1641143"/>
          </a:xfrm>
        </p:spPr>
        <p:txBody>
          <a:bodyPr>
            <a:normAutofit/>
          </a:bodyPr>
          <a:lstStyle/>
          <a:p>
            <a:r>
              <a:rPr lang="es-ES" sz="2200" dirty="0" err="1" smtClean="0"/>
              <a:t>Jose</a:t>
            </a:r>
            <a:r>
              <a:rPr lang="es-ES" sz="2200" dirty="0" smtClean="0"/>
              <a:t> Enrique Vizcaya </a:t>
            </a:r>
            <a:r>
              <a:rPr lang="es-ES" sz="2200" dirty="0" smtClean="0"/>
              <a:t>Molina y Lucas </a:t>
            </a:r>
            <a:r>
              <a:rPr lang="es-ES" sz="2200" dirty="0" err="1" smtClean="0"/>
              <a:t>Peydró</a:t>
            </a:r>
            <a:r>
              <a:rPr lang="es-ES" sz="2200" dirty="0" smtClean="0"/>
              <a:t> Ferrando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011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626D-8423-3063-8612-8C7D3D5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1:</a:t>
            </a:r>
            <a:endParaRPr lang="es-E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254387" y="1924334"/>
            <a:ext cx="6250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primer ejercicio vamos a seleccionar dos regiones de la galaxia (esferas de radio 10’):</a:t>
            </a:r>
          </a:p>
          <a:p>
            <a:r>
              <a:rPr lang="es-ES" dirty="0" smtClean="0"/>
              <a:t>-Región 1 (cercana al centro galáctico) : (l=0º b=0º)</a:t>
            </a:r>
          </a:p>
          <a:p>
            <a:r>
              <a:rPr lang="es-ES" dirty="0" smtClean="0"/>
              <a:t>-Región 2 (alejada del plano galáctico) : (l=180º b=-20º)</a:t>
            </a:r>
          </a:p>
          <a:p>
            <a:endParaRPr lang="es-ES" dirty="0"/>
          </a:p>
          <a:p>
            <a:r>
              <a:rPr lang="es-ES" dirty="0" smtClean="0"/>
              <a:t>Compararemos diferentes diagramas en ambas poblaciones con tal de extraer información:</a:t>
            </a:r>
          </a:p>
          <a:p>
            <a:r>
              <a:rPr lang="es-ES" dirty="0" smtClean="0"/>
              <a:t>-Diagramas de color-magnitud (BPRP frente a </a:t>
            </a:r>
            <a:r>
              <a:rPr lang="es-ES" dirty="0" err="1" smtClean="0"/>
              <a:t>Gmag</a:t>
            </a:r>
            <a:r>
              <a:rPr lang="es-ES" dirty="0" smtClean="0"/>
              <a:t>)</a:t>
            </a:r>
          </a:p>
          <a:p>
            <a:r>
              <a:rPr lang="es-ES" dirty="0" smtClean="0"/>
              <a:t>-Diagramas de paralaje-magnitud (</a:t>
            </a:r>
            <a:r>
              <a:rPr lang="es-ES" dirty="0" err="1" smtClean="0"/>
              <a:t>Plx</a:t>
            </a:r>
            <a:r>
              <a:rPr lang="es-ES" dirty="0"/>
              <a:t> </a:t>
            </a:r>
            <a:r>
              <a:rPr lang="es-ES" dirty="0" smtClean="0"/>
              <a:t>frente a </a:t>
            </a:r>
            <a:r>
              <a:rPr lang="es-ES" dirty="0" err="1" smtClean="0"/>
              <a:t>Gmag</a:t>
            </a:r>
            <a:r>
              <a:rPr lang="es-ES" dirty="0" smtClean="0"/>
              <a:t>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45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63" y="365588"/>
            <a:ext cx="3765218" cy="29849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63" y="3541808"/>
            <a:ext cx="3808854" cy="30195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3" y="365501"/>
            <a:ext cx="3766705" cy="29861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3" y="3556003"/>
            <a:ext cx="3790949" cy="300537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1445" y="1127830"/>
            <a:ext cx="19840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(l=0º b=0º) :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(l=180º b=-20º) 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7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3205" y="887105"/>
            <a:ext cx="1100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vamos a repetir el mismo proceso pero seleccionando solamente aquellos objetos con errores pequeños  en los parámetros </a:t>
            </a:r>
            <a:r>
              <a:rPr lang="es-ES" dirty="0" err="1" smtClean="0"/>
              <a:t>astrométricos</a:t>
            </a:r>
            <a:r>
              <a:rPr lang="es-ES" dirty="0" smtClean="0"/>
              <a:t>. En nuestro caso filtramos aquellas estrellas que tengan error en el paralaje tal que e&lt;0.05 :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2111777"/>
            <a:ext cx="5010150" cy="39719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94" y="2111777"/>
            <a:ext cx="5010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73205" y="887105"/>
            <a:ext cx="11000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vamos a repetir el mismo proceso pero seleccionando solamente aquellos objetos con errores pequeños  en los parámetros </a:t>
            </a:r>
            <a:r>
              <a:rPr lang="es-ES" dirty="0" err="1" smtClean="0"/>
              <a:t>astrométricos</a:t>
            </a:r>
            <a:r>
              <a:rPr lang="es-ES" dirty="0" smtClean="0"/>
              <a:t>. En nuestro caso filtramos aquellas estrellas que tengan error en el paralaje tal que e&lt;0.05 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5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0626D-8423-3063-8612-8C7D3D5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 2:</a:t>
            </a:r>
            <a:endParaRPr lang="es-E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227093" y="1869744"/>
            <a:ext cx="6250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segundo ejercicio vamos a tomar datos en torno al cúmulo abierto de las Pléyades (M45), tomando un radio grande (en nuestro caso de 1º) e intentaremos localizar el cúmulo a través de los diagramas en </a:t>
            </a:r>
            <a:r>
              <a:rPr lang="es-ES" dirty="0" err="1" smtClean="0"/>
              <a:t>Topcat</a:t>
            </a:r>
            <a:r>
              <a:rPr lang="es-ES" dirty="0" smtClean="0"/>
              <a:t>, seleccionando los posibles elementos pertenecientes.</a:t>
            </a:r>
          </a:p>
          <a:p>
            <a:endParaRPr lang="es-ES" dirty="0"/>
          </a:p>
          <a:p>
            <a:r>
              <a:rPr lang="es-ES" dirty="0" smtClean="0"/>
              <a:t>Posteriormente, haremos lo mismo con otro cúmulo, en la misma zona de la galaxia, NGC 457, tomando una esfera de radio 10’, con el fin de comparar los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0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0" y="3819439"/>
            <a:ext cx="3548764" cy="28133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72" y="844227"/>
            <a:ext cx="3548765" cy="2813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02" y="3819439"/>
            <a:ext cx="3548765" cy="2813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2" y="844227"/>
            <a:ext cx="3548764" cy="28133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02" y="844227"/>
            <a:ext cx="3548765" cy="281337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72" y="3819438"/>
            <a:ext cx="3548765" cy="281337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91570" y="9962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m45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5093" y="3944204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NGC457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2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180</TotalTime>
  <Words>266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 Light</vt:lpstr>
      <vt:lpstr>Rockwell</vt:lpstr>
      <vt:lpstr>Times New Roman</vt:lpstr>
      <vt:lpstr>Wingdings</vt:lpstr>
      <vt:lpstr>Atlas</vt:lpstr>
      <vt:lpstr>Astrofísica: Práctica II </vt:lpstr>
      <vt:lpstr>Ejercicio 1:</vt:lpstr>
      <vt:lpstr>Presentación de PowerPoint</vt:lpstr>
      <vt:lpstr>Presentación de PowerPoint</vt:lpstr>
      <vt:lpstr>Presentación de PowerPoint</vt:lpstr>
      <vt:lpstr>Ejercicio 2: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Comentarios</dc:title>
  <dc:creator>Luis Anton Ruiz</dc:creator>
  <cp:lastModifiedBy>cintia molina</cp:lastModifiedBy>
  <cp:revision>23</cp:revision>
  <dcterms:created xsi:type="dcterms:W3CDTF">2023-03-23T19:07:26Z</dcterms:created>
  <dcterms:modified xsi:type="dcterms:W3CDTF">2024-04-24T08:49:49Z</dcterms:modified>
</cp:coreProperties>
</file>