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596F-D2B8-E202-CEA7-BF3297CC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11E8-6DBE-E41E-8338-B2E7933C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7750-F8F2-BAAC-60FB-C7841776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0C8B-5A6D-4567-C324-2F92BDC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6B7A-8B46-09AD-F480-2640EE7A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6D47-FB6B-5430-6840-E6492C2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97B7C-646D-B183-7EEB-C9CC1B9C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74A3-22FD-7B64-E27B-51C303F6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32F0-96B7-86C7-9544-320D214F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0C47-4487-192B-8CEC-081F0110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95F37-E4E4-4C6B-D281-E21D0E1C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BC67E-73F9-5F9B-D268-E4767937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3B3E-32B2-DFBC-F4C2-31C24CB8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CE09-0358-F087-8058-5156383C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B6F6-6A41-F4AA-8015-58CE020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EDF0-AE30-7164-7521-0DCCDE94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ED71-1318-4F3C-FEF2-0BF5EB1B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6FB4-943A-EA4D-C7CE-80C0A59E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8A4C-DBF8-0AF5-29DA-4698DDCE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D613-CEEC-3098-3072-8C430A7B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E82C-F0C0-88C9-F587-1688F348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1E7C-D575-63E7-4AE5-F4537FE8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AB5C-FC4D-516D-2CBB-37D9695A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12DD-4643-BBB7-1686-6327446F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C7C6-9523-5DDF-9846-98243D32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0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CF5E-FEB7-7004-6813-9D37D034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67B0-66FE-5D0B-B880-EAEA7F2C5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AD5FC-5F9C-381E-E318-60C611A2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89AA7-C553-AA39-A84B-DF7B3784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3A386-0936-F379-4C45-6CB3CF1B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52DE-BBB6-3B07-B92F-091C482B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C506-E8C7-F01C-5037-1756E63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3379-A4D6-4828-4DC7-E90C992A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66B7F-26AC-0727-6872-13787B07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07F91-EA3A-7016-D2C6-44B99C20B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0B2B7-7905-2FFE-53DA-D190D5AE8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3FD5C-21D2-053C-CCD8-EC444FE3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BD214-C469-6259-A437-235FE05D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E0BA2-3307-4681-775B-97F1D302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2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0CFC-ED74-7BB9-3DA8-F486AA9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291E1-EB86-57F9-7F0F-5CB0F4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570C1-A9E5-EF00-AEC2-C6888361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F55A3-DA06-D6BE-DAFE-F32834DC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058C6-9B9A-AC70-39F6-1324AD96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89C45-6AE4-BD5F-11B1-8A38F901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FE54-9FFD-2B7E-6DC4-55A638D0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C6CA-B94D-C9F5-F79B-EB1C457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04D4-8316-D65A-F665-8B7A04F5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2890-0A59-F42E-09A2-07866364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137A-3F4C-625F-3809-3871FAC3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8013-B256-F11F-45C7-C353759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94E5-5743-97CA-5BE9-F7F60713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0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6AA3-E268-557E-F445-53C9FA3E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19E1D-1AB4-CC20-1B4B-CE34B3E5E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C3557-1481-5C2A-21C4-422539E3B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1107C-ED56-94C3-8B35-F520B89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BBBC-1718-09FA-3E5B-B0CE250B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DED6-BB20-C268-000D-77C9244A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92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FE4CC-2E32-5417-E071-6FACE97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A344-0523-95D3-19AE-70299678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7A56-7434-D049-DC7A-BA1CCFF93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A59A-B179-43A9-874A-EDE43D4283D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D664-5F84-DE06-3C9E-873DA6774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725D-5002-09F9-FBC3-AFF11B9E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729D-E6AA-43D2-897D-B9A2CA7C5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raj-suthar-517445333/" TargetMode="External"/><Relationship Id="rId2" Type="http://schemas.openxmlformats.org/officeDocument/2006/relationships/hyperlink" Target="mailto:virajsuthar200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FD6D-5EA5-5891-C5B2-C28E9596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728"/>
            <a:ext cx="9144000" cy="18376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ptos" panose="020B0004020202020204" pitchFamily="34" charset="0"/>
              </a:rPr>
              <a:t>Leveraging Data for Customer Loyalty Prediction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A9963-6A19-8AB7-36C4-00857097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9381"/>
            <a:ext cx="9144000" cy="1655762"/>
          </a:xfrm>
        </p:spPr>
        <p:txBody>
          <a:bodyPr/>
          <a:lstStyle/>
          <a:p>
            <a:r>
              <a:rPr lang="en-US" sz="2000" dirty="0">
                <a:latin typeface="Aptos" panose="020B0004020202020204" pitchFamily="34" charset="0"/>
              </a:rPr>
              <a:t>A Case Study on Enhancing Customer Retention with Data Analytics</a:t>
            </a:r>
          </a:p>
          <a:p>
            <a:endParaRPr lang="en-IN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C61D278-3979-9EC9-215B-FFF612CAA1AD}"/>
              </a:ext>
            </a:extLst>
          </p:cNvPr>
          <p:cNvSpPr txBox="1"/>
          <p:nvPr/>
        </p:nvSpPr>
        <p:spPr>
          <a:xfrm>
            <a:off x="4003249" y="6031203"/>
            <a:ext cx="3789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                   Viraj Suthar | </a:t>
            </a:r>
            <a:r>
              <a:rPr lang="en-US" sz="1600" dirty="0">
                <a:hlinkClick r:id="rId2"/>
              </a:rPr>
              <a:t>Email</a:t>
            </a:r>
            <a:r>
              <a:rPr lang="en-US" sz="1600" dirty="0"/>
              <a:t> | </a:t>
            </a:r>
            <a:r>
              <a:rPr lang="en-US" sz="1600" dirty="0">
                <a:hlinkClick r:id="rId3"/>
              </a:rPr>
              <a:t>LinkedIn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84B92-6306-CF09-DD8F-3094A6974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495" y="6111620"/>
            <a:ext cx="559005" cy="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7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4A6C-6F65-C9C7-BFE8-BD2224B4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6" y="365125"/>
            <a:ext cx="10515600" cy="1325563"/>
          </a:xfrm>
        </p:spPr>
        <p:txBody>
          <a:bodyPr/>
          <a:lstStyle/>
          <a:p>
            <a:r>
              <a:rPr lang="en-IN" b="1" dirty="0">
                <a:latin typeface="Aptos" panose="020B0004020202020204" pitchFamily="34" charset="0"/>
              </a:rPr>
              <a:t>Understanding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5DA-DAC2-F5AA-3EA9-B5B7B05C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6" y="1806772"/>
            <a:ext cx="51855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Problem Statement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Businesses struggle to identify and retain loyal customers.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Solution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Built a Logistic Regression Model to predict customer loyalty based on historical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Enhanced data-driven decision-making to prioritize customer retention strategies.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2AEDE6-FE40-29D2-DA75-DD1304EA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5052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CCA8D-2CCF-A1EA-EB67-AB22F6AF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495" y="6111620"/>
            <a:ext cx="559005" cy="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77D7-17BF-72B0-35EB-37703467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5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R</a:t>
            </a:r>
            <a:r>
              <a:rPr lang="en-IN" b="1" dirty="0" err="1">
                <a:latin typeface="Aptos" panose="020B0004020202020204" pitchFamily="34" charset="0"/>
              </a:rPr>
              <a:t>esults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1EE6-1F2B-AFE2-3F59-E7EC19BE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53" y="2263962"/>
            <a:ext cx="3846922" cy="3007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Identified high-value customers with </a:t>
            </a:r>
            <a:r>
              <a:rPr lang="en-US" b="1" dirty="0"/>
              <a:t>81% accuracy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Delivered top loyal customers list.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B09E9-3591-E09E-B3C8-D73B9589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495" y="6111620"/>
            <a:ext cx="559005" cy="31469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74DF40-CA3D-DC4A-8299-934490441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04674"/>
              </p:ext>
            </p:extLst>
          </p:nvPr>
        </p:nvGraphicFramePr>
        <p:xfrm>
          <a:off x="4453375" y="917343"/>
          <a:ext cx="7182120" cy="5002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510">
                  <a:extLst>
                    <a:ext uri="{9D8B030D-6E8A-4147-A177-3AD203B41FA5}">
                      <a16:colId xmlns:a16="http://schemas.microsoft.com/office/drawing/2014/main" val="2748916670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3751339917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498349669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219642033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3320508724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1329338954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635899825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2202601087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3281123620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3586283040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4210966865"/>
                    </a:ext>
                  </a:extLst>
                </a:gridCol>
                <a:gridCol w="598510">
                  <a:extLst>
                    <a:ext uri="{9D8B030D-6E8A-4147-A177-3AD203B41FA5}">
                      <a16:colId xmlns:a16="http://schemas.microsoft.com/office/drawing/2014/main" val="3472519280"/>
                    </a:ext>
                  </a:extLst>
                </a:gridCol>
              </a:tblGrid>
              <a:tr h="61594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DemAffl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DemAge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DemClusterGroup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DemGender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DemReg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DemTVReg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LoyalClass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LoyalSpend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LoyalTime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prob_0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09726291"/>
                  </a:ext>
                </a:extLst>
              </a:tr>
              <a:tr h="4136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693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2956632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Midlands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Midlands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0.993394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3417646"/>
                  </a:ext>
                </a:extLst>
              </a:tr>
              <a:tr h="5795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373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1154958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 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London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Platinum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32050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0.992359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2151292"/>
                  </a:ext>
                </a:extLst>
              </a:tr>
              <a:tr h="5795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534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1893505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 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London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6053.35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0.991476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5740887"/>
                  </a:ext>
                </a:extLst>
              </a:tr>
              <a:tr h="4136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708569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Scottish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 Scotland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Silver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0.990983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9335907"/>
                  </a:ext>
                </a:extLst>
              </a:tr>
              <a:tr h="4136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259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749044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 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0.990753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850617"/>
                  </a:ext>
                </a:extLst>
              </a:tr>
              <a:tr h="5795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985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3581411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Midlands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Wales &amp; West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0.990719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013386"/>
                  </a:ext>
                </a:extLst>
              </a:tr>
              <a:tr h="4136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330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1018361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Midlands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Midlands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0.989888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7395655"/>
                  </a:ext>
                </a:extLst>
              </a:tr>
              <a:tr h="5795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764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3470091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 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 &amp; S East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Silver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2007.95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0.989538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311047"/>
                  </a:ext>
                </a:extLst>
              </a:tr>
              <a:tr h="4136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256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741779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Midlands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Midlands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Silver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0.986807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477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0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215</Words>
  <Application>Microsoft Office PowerPoint</Application>
  <PresentationFormat>Widescreen</PresentationFormat>
  <Paragraphs>133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Wingdings</vt:lpstr>
      <vt:lpstr>Office Theme</vt:lpstr>
      <vt:lpstr>Leveraging Data for Customer Loyalty Prediction</vt:lpstr>
      <vt:lpstr>Understanding the Challenge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M Suthar</dc:creator>
  <cp:lastModifiedBy>Viraj M Suthar</cp:lastModifiedBy>
  <cp:revision>16</cp:revision>
  <dcterms:created xsi:type="dcterms:W3CDTF">2024-12-22T14:44:21Z</dcterms:created>
  <dcterms:modified xsi:type="dcterms:W3CDTF">2024-12-22T15:09:43Z</dcterms:modified>
</cp:coreProperties>
</file>