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9B1C-7EB6-50D9-0895-34909498E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2CE6-EC2B-0FE0-6A29-D1D7EE478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69C7D-9A2B-7291-5BFB-7D6F3929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261D-FECF-428F-8C1A-5008E45553C1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A0C6B-7310-7AEC-D18D-E6E48813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52E48-36F4-805E-3509-674D0F9F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F1A8-6F23-466A-AE81-E12BF0C9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98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5FA3-E662-2F03-DF74-4CD02808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3464B-DE05-20B6-7DCA-C72929FCE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5F0A7-CFDA-4B43-141B-4CBC54D9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261D-FECF-428F-8C1A-5008E45553C1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DAAE9-1015-F459-EF5E-BBE642EA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D4B2A-07A4-B106-BD26-5EB3E56D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F1A8-6F23-466A-AE81-E12BF0C9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05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46E86-BAEB-E3C9-8F5B-583CEA6AE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EF7C4-4EEF-74A9-1A57-0A87CA605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2597-B582-5BA8-7C8F-A36EECFD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261D-FECF-428F-8C1A-5008E45553C1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D6AB9-4B4A-6D27-8FBD-75350D93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E036D-76B0-17EE-CC1B-AE7C4806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F1A8-6F23-466A-AE81-E12BF0C9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9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A003-5B65-6F2C-7092-E020B22E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BCF72-6F90-9CA1-F7E6-C11BB426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F0E89-EFC8-359F-63C9-E3A14E77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261D-FECF-428F-8C1A-5008E45553C1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FD55C-DA8F-9E75-A9F7-7586BB68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46538-5ADA-FFFF-F119-83549AD8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F1A8-6F23-466A-AE81-E12BF0C9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46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1DDA-4203-31AB-BFC7-F5E88BA4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1463B-F393-FA8C-2FF4-EA58B440B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F1E2-D236-EDBF-2F56-A8A3816E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261D-FECF-428F-8C1A-5008E45553C1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5FA5C-18BC-11A4-4582-2741D073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3BADC-0D10-2534-20C9-1DA90282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F1A8-6F23-466A-AE81-E12BF0C9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00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D451-857A-4F23-608E-1259AD57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95FB-CD56-A13A-CE08-3C61C47C6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AF81E-D7BA-AEB7-03A3-ADEA29142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737ED-5A54-BF38-A79E-22FF4EFA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261D-FECF-428F-8C1A-5008E45553C1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B5998-92B4-2E94-4180-96E5BAD8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0113A-714D-C113-1A94-1E79271A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F1A8-6F23-466A-AE81-E12BF0C9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53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284F-4953-FC31-C175-F050A0A2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7B794-B342-2D8E-C1DA-E0710E9DF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C4DB7-FF5B-42D8-E32D-B154CEBD7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582E0-D4FF-C45F-6FD3-2E2E5973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30586-62C3-07B5-A139-4200B4753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D710F-9D66-3B07-CF50-7BFAB244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261D-FECF-428F-8C1A-5008E45553C1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565EA-53FC-6A4A-FE04-54FEC36B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01677E-0BE4-6AA6-A987-CA34B946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F1A8-6F23-466A-AE81-E12BF0C9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80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5EF3-F052-564B-5F81-DABE2A345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C4FB3-9D7D-FD22-BA69-7DA465FC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261D-FECF-428F-8C1A-5008E45553C1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FAED0-60F8-F22C-ECB5-2C34B4DA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DEA9E-B2CE-1820-2063-7026FAFB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F1A8-6F23-466A-AE81-E12BF0C9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18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586F6-94E6-9BE4-2F62-048C3FE2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261D-FECF-428F-8C1A-5008E45553C1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AA5AA-2D37-D380-47B0-AD2D51C1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E694B-7693-BE53-0BB5-9CF805F0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F1A8-6F23-466A-AE81-E12BF0C9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30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C165-E26C-8449-83B1-B65B6050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6272C-8299-D9A1-7A2D-80B6D6764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9D23F-7EBA-1848-2E29-9FB598E42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35C48-0E16-63FA-4565-3B177E5A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261D-FECF-428F-8C1A-5008E45553C1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57E89-E346-1ED9-21A2-18B47219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FF749-38D4-6E98-F8D5-E11A0D12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F1A8-6F23-466A-AE81-E12BF0C9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79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F067-A2CA-9B14-837A-EE99C914C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82262-769C-518D-827D-042CCDFE5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93B91-8FAA-4E99-5E03-39F38E0E7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9CCAE-20C3-3CC0-E1F2-006BCE04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261D-FECF-428F-8C1A-5008E45553C1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9A30C-D69A-B722-CA23-99A8F5D9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1302D-DFDF-B454-AF74-8089FB2E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F1A8-6F23-466A-AE81-E12BF0C9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3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1D048-3537-9250-A2FF-78735DEFF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50900-D5BC-C019-9508-7450F867A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11518-DA78-48D7-14E9-3943768C4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2261D-FECF-428F-8C1A-5008E45553C1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85864-D568-7A0E-A03B-72268BDF2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5E67F-9C0E-35C0-6E94-549BACB73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CF1A8-6F23-466A-AE81-E12BF0C9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3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iraj-suthar-517445333/" TargetMode="External"/><Relationship Id="rId2" Type="http://schemas.openxmlformats.org/officeDocument/2006/relationships/hyperlink" Target="mailto:virajsuthar2003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ADCE-F117-1DD8-5A9F-224E08750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3509"/>
            <a:ext cx="9144000" cy="1884788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ptos" panose="020B0004020202020204" pitchFamily="34" charset="0"/>
              </a:rPr>
              <a:t>Marketing Analytics</a:t>
            </a:r>
            <a:endParaRPr lang="en-IN" sz="4400" b="1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E354D-0B3D-5507-7264-62484FDBF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988297"/>
            <a:ext cx="9144000" cy="1655762"/>
          </a:xfrm>
        </p:spPr>
        <p:txBody>
          <a:bodyPr/>
          <a:lstStyle/>
          <a:p>
            <a:r>
              <a:rPr lang="en-US" sz="1800" dirty="0">
                <a:latin typeface="Aptos" panose="020B0004020202020204" pitchFamily="34" charset="0"/>
              </a:rPr>
              <a:t>Unlocking Insights for Improved Customer Engagement and Conversions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D6A3A-AFFC-CC43-F65B-E3645BC1B123}"/>
              </a:ext>
            </a:extLst>
          </p:cNvPr>
          <p:cNvSpPr txBox="1"/>
          <p:nvPr/>
        </p:nvSpPr>
        <p:spPr>
          <a:xfrm>
            <a:off x="4571607" y="6197280"/>
            <a:ext cx="3048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Viraj Suthar | </a:t>
            </a:r>
            <a:r>
              <a:rPr lang="en-US" sz="1800" dirty="0">
                <a:hlinkClick r:id="rId2"/>
              </a:rPr>
              <a:t>Email</a:t>
            </a:r>
            <a:r>
              <a:rPr lang="en-US" sz="1800" dirty="0"/>
              <a:t> | </a:t>
            </a:r>
            <a:r>
              <a:rPr lang="en-US" sz="1800" dirty="0">
                <a:hlinkClick r:id="rId3"/>
              </a:rPr>
              <a:t>LinkedIn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72D63A-6630-9BF2-609E-6CFEAA101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1336" y="6234987"/>
            <a:ext cx="559005" cy="3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6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BB17-6E4E-8F8B-26FB-7B1B5A13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ptos" panose="020B0004020202020204" pitchFamily="34" charset="0"/>
              </a:rPr>
              <a:t>Business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90C02-6BA2-3023-6770-C0DE77D77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23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Aptos" panose="020B0004020202020204" pitchFamily="34" charset="0"/>
              </a:rPr>
              <a:t> Reduced Customer Engagement: Decreasing interactions with the website and marketing content.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Aptos" panose="020B0004020202020204" pitchFamily="34" charset="0"/>
              </a:rPr>
              <a:t> Declining Conversion Rates: Lower percentage of visitors converting into customers.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Aptos" panose="020B0004020202020204" pitchFamily="34" charset="0"/>
              </a:rPr>
              <a:t> High Marketing Costs: Campaign investments not delivering expected ROI.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Aptos" panose="020B0004020202020204" pitchFamily="34" charset="0"/>
              </a:rPr>
              <a:t> Lack of Customer Feedback Insights: Limited understanding of customer opinions.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9E198-780B-0899-F7F9-A2DFA8F8A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336" y="6234987"/>
            <a:ext cx="559005" cy="3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8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E14E-D7B1-EEC4-7E03-02FEDD6F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ptos" panose="020B0004020202020204" pitchFamily="34" charset="0"/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AA5DC-FB3E-83BB-AEBB-1E70A4A4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Customer Data:</a:t>
            </a:r>
            <a:r>
              <a:rPr lang="en-US" sz="2400" dirty="0"/>
              <a:t> Demographics, engagement, and purchase history.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Geographic Data:</a:t>
            </a:r>
            <a:r>
              <a:rPr lang="en-US" sz="2400" dirty="0"/>
              <a:t> Regional insights.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Engagement Data:</a:t>
            </a:r>
            <a:r>
              <a:rPr lang="en-US" sz="2400" dirty="0"/>
              <a:t> Interaction metrics from marketing campaigns.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Customer Journey Data:</a:t>
            </a:r>
            <a:r>
              <a:rPr lang="en-US" sz="2400" dirty="0"/>
              <a:t> Actions across stages (visit, cart, purchase).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Customer Reviews:</a:t>
            </a:r>
            <a:r>
              <a:rPr lang="en-US" sz="2400" dirty="0"/>
              <a:t> Textual feedback and ratings.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896BE-435D-373B-543E-275BD5FDE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336" y="6234987"/>
            <a:ext cx="559005" cy="3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6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826ED0-E212-4990-5C15-DADB7271E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13873"/>
          </a:xfrm>
        </p:spPr>
      </p:pic>
    </p:spTree>
    <p:extLst>
      <p:ext uri="{BB962C8B-B14F-4D97-AF65-F5344CB8AC3E}">
        <p14:creationId xmlns:p14="http://schemas.microsoft.com/office/powerpoint/2010/main" val="266600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CAE919-E543-C525-32DC-44D7AE5C9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74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9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6310B4-5001-7032-8C4E-AB10F0067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2"/>
            <a:ext cx="12192000" cy="68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7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346712-CE44-7E40-DCC0-FC33BE551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76"/>
            <a:ext cx="12192000" cy="678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3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C25B25-7DB4-9C4A-4078-904C8624723E}"/>
              </a:ext>
            </a:extLst>
          </p:cNvPr>
          <p:cNvSpPr txBox="1"/>
          <p:nvPr/>
        </p:nvSpPr>
        <p:spPr>
          <a:xfrm>
            <a:off x="4157220" y="2967335"/>
            <a:ext cx="3589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ptos" panose="020B0004020202020204" pitchFamily="34" charset="0"/>
              </a:rPr>
              <a:t>Thank You!</a:t>
            </a:r>
            <a:endParaRPr lang="en-IN" sz="5400" b="1" dirty="0">
              <a:latin typeface="Aptos" panose="020B00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F96D2E-3E63-42DF-5911-2B10311F1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336" y="6234987"/>
            <a:ext cx="559005" cy="3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124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Wingdings</vt:lpstr>
      <vt:lpstr>Office Theme</vt:lpstr>
      <vt:lpstr>Marketing Analytics</vt:lpstr>
      <vt:lpstr>Business Challenges</vt:lpstr>
      <vt:lpstr>Data Sources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Viraj M Suthar</dc:creator>
  <cp:lastModifiedBy>Viraj M Suthar</cp:lastModifiedBy>
  <cp:revision>9</cp:revision>
  <dcterms:created xsi:type="dcterms:W3CDTF">2024-12-20T04:15:27Z</dcterms:created>
  <dcterms:modified xsi:type="dcterms:W3CDTF">2024-12-20T04:42:15Z</dcterms:modified>
</cp:coreProperties>
</file>