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8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F824A-990B-4341-97BC-D2B410E3F6A5}" type="datetimeFigureOut">
              <a:rPr lang="en-US" smtClean="0"/>
              <a:t>31/01/2019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DE05-9960-4239-8999-ACDDF070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6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DE05-9960-4239-8999-ACDDF07033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3751-4D90-4E57-A29D-401CE914893D}" type="datetime1">
              <a:rPr lang="en-US" smtClean="0"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1750-FA97-47DF-92E3-FDA5784E6155}" type="datetime1">
              <a:rPr lang="en-US" smtClean="0"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B0D2-4C8D-4676-BFA3-D36C671CFB90}" type="datetime1">
              <a:rPr lang="en-US" smtClean="0"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F66B-5591-4BF3-91E8-9058CA1CBD96}" type="datetime1">
              <a:rPr lang="en-US" smtClean="0"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6A0E-E334-4610-B03C-FD4ADEA0BEB3}" type="datetime1">
              <a:rPr lang="en-US" smtClean="0"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45C8-EEAF-46DB-8E35-474B55285350}" type="datetime1">
              <a:rPr lang="en-US" smtClean="0"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DAFC-5E0D-416D-A6D7-B5A6B7405BCB}" type="datetime1">
              <a:rPr lang="en-US" smtClean="0"/>
              <a:t>31/01/2019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005A-864D-4CD4-B580-2640FA110EDD}" type="datetime1">
              <a:rPr lang="en-US" smtClean="0"/>
              <a:t>31/01/2019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DDA8-85A2-4A5E-858C-12191C72065B}" type="datetime1">
              <a:rPr lang="en-US" smtClean="0"/>
              <a:t>31/01/2019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E77-D5E9-4607-9D91-CEEE15446F69}" type="datetime1">
              <a:rPr lang="en-US" smtClean="0"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313F-0760-4564-9227-849AFDE883CB}" type="datetime1">
              <a:rPr lang="en-US" smtClean="0"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C45-F43F-4680-ABE8-50E1775DF19E}" type="datetime1">
              <a:rPr lang="en-US" smtClean="0"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Maharashtra GST Dept : e way bill Helpdesk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8FF0-E8A7-49FC-AB72-022C6ED4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ewaybillgst.gov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03752"/>
            <a:ext cx="12192000" cy="1098486"/>
          </a:xfrm>
          <a:solidFill>
            <a:srgbClr val="FF0000"/>
          </a:solidFill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E way bill portal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192000" cy="165576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Invalid login credential issue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39" y="1286210"/>
            <a:ext cx="3867150" cy="771525"/>
          </a:xfrm>
          <a:prstGeom prst="rect">
            <a:avLst/>
          </a:prstGeom>
        </p:spPr>
      </p:pic>
      <p:sp>
        <p:nvSpPr>
          <p:cNvPr id="5" name="AutoShape 2" descr="Image result for error"/>
          <p:cNvSpPr>
            <a:spLocks noChangeAspect="1" noChangeArrowheads="1"/>
          </p:cNvSpPr>
          <p:nvPr/>
        </p:nvSpPr>
        <p:spPr bwMode="auto">
          <a:xfrm>
            <a:off x="7788016" y="10302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39" y="773503"/>
            <a:ext cx="4931574" cy="179694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Maharashtra GST Dept : e way bill Helpdesk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n-lt"/>
              </a:rPr>
              <a:t>Ensure, 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password /sign in data 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</a:rPr>
              <a:t>is selected</a:t>
            </a:r>
            <a:endParaRPr lang="en-US" sz="36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81" y="1519084"/>
            <a:ext cx="4749438" cy="482011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n-lt"/>
              </a:rPr>
              <a:t>Disadvantage: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Clearing cookies/ browser history will erase useful information, auto saved data /passwords, which may be needed for every time for login at other sites e.g.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Trick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different browser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www.ewaybillgst.gov.in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i.e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other than your regular web browser for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7" y="4627432"/>
            <a:ext cx="4758612" cy="1684468"/>
          </a:xfrm>
          <a:prstGeom prst="rect">
            <a:avLst/>
          </a:prstGeom>
        </p:spPr>
      </p:pic>
      <p:sp>
        <p:nvSpPr>
          <p:cNvPr id="5" name="AutoShape 2" descr="Image result for tips and trick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878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Reset password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61" y="1513406"/>
            <a:ext cx="10515600" cy="4351338"/>
          </a:xfrm>
        </p:spPr>
        <p:txBody>
          <a:bodyPr/>
          <a:lstStyle/>
          <a:p>
            <a:r>
              <a:rPr lang="en-US" dirty="0" smtClean="0"/>
              <a:t>If still problem is not resolved,</a:t>
            </a:r>
          </a:p>
          <a:p>
            <a:pPr marL="0" indent="0">
              <a:buNone/>
            </a:pPr>
            <a:r>
              <a:rPr lang="en-US" dirty="0" smtClean="0"/>
              <a:t>   Reset password using </a:t>
            </a:r>
            <a:r>
              <a:rPr lang="en-US" dirty="0" smtClean="0">
                <a:solidFill>
                  <a:srgbClr val="00B0F0"/>
                </a:solidFill>
              </a:rPr>
              <a:t>“ forgot password” </a:t>
            </a:r>
            <a:r>
              <a:rPr lang="en-US" dirty="0" smtClean="0"/>
              <a:t>link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687215"/>
            <a:ext cx="5284529" cy="39841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41" y="1135160"/>
            <a:ext cx="6527007" cy="435133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Some users are getting error while login at www.ewaybillgst.gov.in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73" y="1548580"/>
            <a:ext cx="5388654" cy="530942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763" y="1250028"/>
            <a:ext cx="10515600" cy="4029894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Ewaybillgst.gov.in says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Invalid Login Credentials. If you are facing login problem repeatedly.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Please clear the cache in the browser and continue.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267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88245" y="4793226"/>
            <a:ext cx="1445342" cy="6931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89753" y="4840374"/>
            <a:ext cx="122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39" y="25331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n-lt"/>
              </a:rPr>
              <a:t>If you facing problem while loading login page or while login please clear your browser cookies.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439" y="1305247"/>
            <a:ext cx="1071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NIC (National Informatics Centre)  recommended following solution for “ invalid login credential</a:t>
            </a:r>
            <a:r>
              <a:rPr lang="en-US" dirty="0" smtClean="0"/>
              <a:t>” </a:t>
            </a:r>
            <a:r>
              <a:rPr lang="en-US" b="1" dirty="0" smtClean="0">
                <a:solidFill>
                  <a:schemeClr val="accent1"/>
                </a:solidFill>
              </a:rPr>
              <a:t>error.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AutoShape 2" descr="Image result for ni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Recommended browsers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78797"/>
              </p:ext>
            </p:extLst>
          </p:nvPr>
        </p:nvGraphicFramePr>
        <p:xfrm>
          <a:off x="838200" y="1533834"/>
          <a:ext cx="10515600" cy="420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490"/>
                <a:gridCol w="6236110"/>
              </a:tblGrid>
              <a:tr h="1172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Browser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version</a:t>
                      </a:r>
                      <a:endParaRPr lang="en-US" sz="3200" dirty="0"/>
                    </a:p>
                  </a:txBody>
                  <a:tcPr/>
                </a:tc>
              </a:tr>
              <a:tr h="101239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Chrome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and above</a:t>
                      </a:r>
                      <a:endParaRPr lang="en-US" sz="3200" b="1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239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Mozilla Firefox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 and above</a:t>
                      </a:r>
                      <a:endParaRPr lang="en-US" sz="3200" b="1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239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Explorer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and above</a:t>
                      </a:r>
                      <a:endParaRPr lang="en-US" sz="3200" b="1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How to clear browser history / cookies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43882"/>
              </p:ext>
            </p:extLst>
          </p:nvPr>
        </p:nvGraphicFramePr>
        <p:xfrm>
          <a:off x="838200" y="1533832"/>
          <a:ext cx="10515600" cy="409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490"/>
                <a:gridCol w="6236110"/>
              </a:tblGrid>
              <a:tr h="11296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Browser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Keyboard</a:t>
                      </a:r>
                      <a:r>
                        <a:rPr lang="en-US" sz="3200" baseline="0" dirty="0" smtClean="0"/>
                        <a:t> shortcut</a:t>
                      </a:r>
                      <a:endParaRPr lang="en-US" sz="3200" dirty="0"/>
                    </a:p>
                  </a:txBody>
                  <a:tcPr/>
                </a:tc>
              </a:tr>
              <a:tr h="98762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Chrome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Ctrl+shift+delete</a:t>
                      </a:r>
                      <a:endParaRPr lang="en-US" sz="2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762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Mozilla Firefox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Ctrl+shift+delete</a:t>
                      </a:r>
                      <a:endParaRPr lang="en-US" sz="2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762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Explorer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Ctrl+shift+delete</a:t>
                      </a:r>
                      <a:endParaRPr lang="en-US" sz="2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38200" y="294968"/>
            <a:ext cx="10515600" cy="4424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Ctrl + Shift + Delete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1" y="1150374"/>
            <a:ext cx="5369518" cy="570762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Ensure, time range selected is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all time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82" y="1690688"/>
            <a:ext cx="4686300" cy="44577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7755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Ensure, time range selected is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all time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55" y="1825625"/>
            <a:ext cx="4693889" cy="435133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Maharashtra GST Dept : e way bill 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302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 way bill portal</vt:lpstr>
      <vt:lpstr>Some users are getting error while login at www.ewaybillgst.gov.in</vt:lpstr>
      <vt:lpstr>Ewaybillgst.gov.in says Invalid Login Credentials. If you are facing login problem repeatedly. Please clear the cache in the browser and continue.</vt:lpstr>
      <vt:lpstr>If you facing problem while loading login page or while login please clear your browser cookies.</vt:lpstr>
      <vt:lpstr>Recommended browsers</vt:lpstr>
      <vt:lpstr>How to clear browser history / cookies</vt:lpstr>
      <vt:lpstr>Ctrl + Shift + Delete</vt:lpstr>
      <vt:lpstr>Ensure, time range selected is all time</vt:lpstr>
      <vt:lpstr>Ensure, time range selected is all time</vt:lpstr>
      <vt:lpstr>Ensure, password /sign in data is selected</vt:lpstr>
      <vt:lpstr>Disadvantage:</vt:lpstr>
      <vt:lpstr>Reset password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way bill portal</dc:title>
  <dc:creator>Mukund S Panhalkar</dc:creator>
  <cp:lastModifiedBy>Mukund S Panhalkar</cp:lastModifiedBy>
  <cp:revision>13</cp:revision>
  <dcterms:created xsi:type="dcterms:W3CDTF">2019-01-30T05:49:27Z</dcterms:created>
  <dcterms:modified xsi:type="dcterms:W3CDTF">2019-01-31T05:39:51Z</dcterms:modified>
</cp:coreProperties>
</file>