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62" r:id="rId4"/>
    <p:sldId id="270" r:id="rId5"/>
    <p:sldId id="264" r:id="rId6"/>
    <p:sldId id="265" r:id="rId7"/>
    <p:sldId id="267" r:id="rId8"/>
    <p:sldId id="272" r:id="rId9"/>
    <p:sldId id="276" r:id="rId10"/>
    <p:sldId id="273" r:id="rId11"/>
    <p:sldId id="274" r:id="rId12"/>
    <p:sldId id="271" r:id="rId13"/>
    <p:sldId id="277" r:id="rId14"/>
    <p:sldId id="278" r:id="rId15"/>
    <p:sldId id="269" r:id="rId16"/>
    <p:sldId id="27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61993" autoAdjust="0"/>
  </p:normalViewPr>
  <p:slideViewPr>
    <p:cSldViewPr snapToGrid="0" snapToObjects="1">
      <p:cViewPr varScale="1">
        <p:scale>
          <a:sx n="45" d="100"/>
          <a:sy n="45" d="100"/>
        </p:scale>
        <p:origin x="137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Imaz" userId="b162d828-336d-4287-a4f3-91a93e080f29" providerId="ADAL" clId="{7CE5FA34-55D6-49BA-A2FB-088A350FA3A2}"/>
    <pc:docChg chg="undo custSel modSld modMainMaster">
      <pc:chgData name="Fabian Imaz" userId="b162d828-336d-4287-a4f3-91a93e080f29" providerId="ADAL" clId="{7CE5FA34-55D6-49BA-A2FB-088A350FA3A2}" dt="2017-09-30T21:02:02.022" v="436" actId="478"/>
      <pc:docMkLst>
        <pc:docMk/>
      </pc:docMkLst>
      <pc:sldChg chg="delSp modSp">
        <pc:chgData name="Fabian Imaz" userId="b162d828-336d-4287-a4f3-91a93e080f29" providerId="ADAL" clId="{7CE5FA34-55D6-49BA-A2FB-088A350FA3A2}" dt="2017-09-30T21:02:02.022" v="436" actId="478"/>
        <pc:sldMkLst>
          <pc:docMk/>
          <pc:sldMk cId="418351797" sldId="257"/>
        </pc:sldMkLst>
        <pc:spChg chg="del mod">
          <ac:chgData name="Fabian Imaz" userId="b162d828-336d-4287-a4f3-91a93e080f29" providerId="ADAL" clId="{7CE5FA34-55D6-49BA-A2FB-088A350FA3A2}" dt="2017-09-30T21:02:02.022" v="436" actId="478"/>
          <ac:spMkLst>
            <pc:docMk/>
            <pc:sldMk cId="418351797" sldId="257"/>
            <ac:spMk id="2" creationId="{00000000-0000-0000-0000-000000000000}"/>
          </ac:spMkLst>
        </pc:spChg>
        <pc:spChg chg="del mod">
          <ac:chgData name="Fabian Imaz" userId="b162d828-336d-4287-a4f3-91a93e080f29" providerId="ADAL" clId="{7CE5FA34-55D6-49BA-A2FB-088A350FA3A2}" dt="2017-09-30T21:01:59.640" v="435" actId="478"/>
          <ac:spMkLst>
            <pc:docMk/>
            <pc:sldMk cId="418351797" sldId="257"/>
            <ac:spMk id="3" creationId="{00000000-0000-0000-0000-000000000000}"/>
          </ac:spMkLst>
        </pc:spChg>
      </pc:sldChg>
      <pc:sldMasterChg chg="delSp modSp modSldLayout">
        <pc:chgData name="Fabian Imaz" userId="b162d828-336d-4287-a4f3-91a93e080f29" providerId="ADAL" clId="{7CE5FA34-55D6-49BA-A2FB-088A350FA3A2}" dt="2017-09-30T21:01:22.397" v="434" actId="1036"/>
        <pc:sldMasterMkLst>
          <pc:docMk/>
          <pc:sldMasterMk cId="702745799" sldId="2147483658"/>
        </pc:sldMasterMkLst>
        <pc:spChg chg="del">
          <ac:chgData name="Fabian Imaz" userId="b162d828-336d-4287-a4f3-91a93e080f29" providerId="ADAL" clId="{7CE5FA34-55D6-49BA-A2FB-088A350FA3A2}" dt="2017-09-30T20:57:01.748" v="423" actId="478"/>
          <ac:spMkLst>
            <pc:docMk/>
            <pc:sldMasterMk cId="702745799" sldId="2147483658"/>
            <ac:spMk id="2" creationId="{00000000-0000-0000-0000-000000000000}"/>
          </ac:spMkLst>
        </pc:spChg>
        <pc:spChg chg="del">
          <ac:chgData name="Fabian Imaz" userId="b162d828-336d-4287-a4f3-91a93e080f29" providerId="ADAL" clId="{7CE5FA34-55D6-49BA-A2FB-088A350FA3A2}" dt="2017-09-30T20:57:04.151" v="424" actId="478"/>
          <ac:spMkLst>
            <pc:docMk/>
            <pc:sldMasterMk cId="702745799" sldId="2147483658"/>
            <ac:spMk id="3" creationId="{00000000-0000-0000-0000-000000000000}"/>
          </ac:spMkLst>
        </pc:spChg>
        <pc:spChg chg="mod">
          <ac:chgData name="Fabian Imaz" userId="b162d828-336d-4287-a4f3-91a93e080f29" providerId="ADAL" clId="{7CE5FA34-55D6-49BA-A2FB-088A350FA3A2}" dt="2017-09-30T20:11:10.490" v="77" actId="20577"/>
          <ac:spMkLst>
            <pc:docMk/>
            <pc:sldMasterMk cId="702745799" sldId="2147483658"/>
            <ac:spMk id="8" creationId="{00000000-0000-0000-0000-000000000000}"/>
          </ac:spMkLst>
        </pc:spChg>
        <pc:spChg chg="mod">
          <ac:chgData name="Fabian Imaz" userId="b162d828-336d-4287-a4f3-91a93e080f29" providerId="ADAL" clId="{7CE5FA34-55D6-49BA-A2FB-088A350FA3A2}" dt="2017-09-30T20:10:15.600" v="1" actId="20577"/>
          <ac:spMkLst>
            <pc:docMk/>
            <pc:sldMasterMk cId="702745799" sldId="2147483658"/>
            <ac:spMk id="10" creationId="{00000000-0000-0000-0000-000000000000}"/>
          </ac:spMkLst>
        </pc:spChg>
        <pc:sldLayoutChg chg="modSp">
          <pc:chgData name="Fabian Imaz" userId="b162d828-336d-4287-a4f3-91a93e080f29" providerId="ADAL" clId="{7CE5FA34-55D6-49BA-A2FB-088A350FA3A2}" dt="2017-09-30T20:58:09.007" v="427" actId="1076"/>
          <pc:sldLayoutMkLst>
            <pc:docMk/>
            <pc:sldMasterMk cId="702745799" sldId="2147483658"/>
            <pc:sldLayoutMk cId="0" sldId="2147483659"/>
          </pc:sldLayoutMkLst>
          <pc:picChg chg="mod">
            <ac:chgData name="Fabian Imaz" userId="b162d828-336d-4287-a4f3-91a93e080f29" providerId="ADAL" clId="{7CE5FA34-55D6-49BA-A2FB-088A350FA3A2}" dt="2017-09-30T20:58:09.007" v="427" actId="1076"/>
            <ac:picMkLst>
              <pc:docMk/>
              <pc:sldMasterMk cId="702745799" sldId="2147483658"/>
              <pc:sldLayoutMk cId="0" sldId="2147483659"/>
              <ac:picMk id="4" creationId="{00000000-0000-0000-0000-000000000000}"/>
            </ac:picMkLst>
          </pc:picChg>
        </pc:sldLayoutChg>
        <pc:sldLayoutChg chg="addSp delSp modSp">
          <pc:chgData name="Fabian Imaz" userId="b162d828-336d-4287-a4f3-91a93e080f29" providerId="ADAL" clId="{7CE5FA34-55D6-49BA-A2FB-088A350FA3A2}" dt="2017-09-30T21:01:22.397" v="434" actId="1036"/>
          <pc:sldLayoutMkLst>
            <pc:docMk/>
            <pc:sldMasterMk cId="702745799" sldId="2147483658"/>
            <pc:sldLayoutMk cId="0" sldId="2147483660"/>
          </pc:sldLayoutMkLst>
          <pc:spChg chg="del mod">
            <ac:chgData name="Fabian Imaz" userId="b162d828-336d-4287-a4f3-91a93e080f29" providerId="ADAL" clId="{7CE5FA34-55D6-49BA-A2FB-088A350FA3A2}" dt="2017-09-30T20:46:05.992" v="402" actId="478"/>
            <ac:spMkLst>
              <pc:docMk/>
              <pc:sldMasterMk cId="702745799" sldId="2147483658"/>
              <pc:sldLayoutMk cId="0" sldId="2147483660"/>
              <ac:spMk id="2" creationId="{00000000-0000-0000-0000-000000000000}"/>
            </ac:spMkLst>
          </pc:spChg>
          <pc:spChg chg="del">
            <ac:chgData name="Fabian Imaz" userId="b162d828-336d-4287-a4f3-91a93e080f29" providerId="ADAL" clId="{7CE5FA34-55D6-49BA-A2FB-088A350FA3A2}" dt="2017-09-30T20:12:27.844" v="122" actId="478"/>
            <ac:spMkLst>
              <pc:docMk/>
              <pc:sldMasterMk cId="702745799" sldId="2147483658"/>
              <pc:sldLayoutMk cId="0" sldId="2147483660"/>
              <ac:spMk id="3" creationId="{00000000-0000-0000-0000-000000000000}"/>
            </ac:spMkLst>
          </pc:spChg>
          <pc:spChg chg="add del mod">
            <ac:chgData name="Fabian Imaz" userId="b162d828-336d-4287-a4f3-91a93e080f29" providerId="ADAL" clId="{7CE5FA34-55D6-49BA-A2FB-088A350FA3A2}" dt="2017-09-30T20:33:34.322" v="160" actId="478"/>
            <ac:spMkLst>
              <pc:docMk/>
              <pc:sldMasterMk cId="702745799" sldId="2147483658"/>
              <pc:sldLayoutMk cId="0" sldId="2147483660"/>
              <ac:spMk id="6" creationId="{3189F394-8F9C-416C-987B-171A30B7D101}"/>
            </ac:spMkLst>
          </pc:s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2" creationId="{26CCBC95-82CE-4B9A-B584-1883358A6DC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3" creationId="{BAE9328D-E776-431B-812A-29A2B3B10EC1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6" creationId="{56AC8668-4ABC-4173-ACBA-CAC0B44CD8D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9" creationId="{DC2D4541-9EAA-43A8-BEBD-8A31A098087A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2" creationId="{17060E83-00F2-4626-80DF-1FC2048BFA0D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5" creationId="{D1F11617-89BF-41E3-B79D-24B4A2642613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8" creationId="{A5EA977A-8518-46DF-BEA1-3D9C26A281BB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1" creationId="{33484D73-6B9E-4594-B50C-6166F127C879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4" creationId="{6C730B54-D688-4711-8E20-EF23AA0A3BA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7" creationId="{04804ABA-6D8D-4D75-8928-24BB66C1ECAE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40" creationId="{AA9B595E-DEC8-4AE8-8B41-D2A3198060DE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3" creationId="{E4CB0D81-06BE-4763-A536-60639ABE1C6A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6" creationId="{54CF7341-7F0C-416B-91BC-553E3BD8464F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9" creationId="{832150AD-9098-439E-809E-3E1BA855DB87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52" creationId="{5F056155-9FF5-42BE-822A-68DAD431CCC1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55" creationId="{57C7E306-9F02-4852-8E3A-54F127D1F3AB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58" creationId="{FE0C5802-CFCA-41A8-A59B-2300903F801D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1" creationId="{24885732-71FD-4F0B-B1D7-6544D2A38767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4" creationId="{9374CF08-09B6-4874-94D1-3CF373C8B6B4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7" creationId="{A98C8167-EA39-4B48-8E18-3556F7A92C99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2" creationId="{29EE3DC9-2CF6-4467-89C0-42E7E76C7375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5" creationId="{E41E2554-5713-4863-BAE5-08912157D1A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8" creationId="{71C928E4-BF77-4559-9E4A-42F167B5900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1" creationId="{7417CD96-46A5-4471-A8F1-47AB0A54CF41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4" creationId="{08196374-59D0-4CEC-92F9-056CDA6A210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7" creationId="{57B72C1F-BFA8-46B7-8769-012AE2CBFF18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0" creationId="{A0953BFF-1794-4633-81D2-C81964E0408A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3" creationId="{DD59D161-70FE-4092-9F8B-CFB686CFAA95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6" creationId="{AF67F405-97D9-439F-AFDF-B61CD5B699F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9" creationId="{DE020917-DA4D-40F3-A600-52C07AEADF6C}"/>
            </ac:grpSpMkLst>
          </pc:grpChg>
          <pc:grpChg chg="add del mod">
            <ac:chgData name="Fabian Imaz" userId="b162d828-336d-4287-a4f3-91a93e080f29" providerId="ADAL" clId="{7CE5FA34-55D6-49BA-A2FB-088A350FA3A2}" dt="2017-09-30T21:01:22.397" v="434" actId="1036"/>
            <ac:grpSpMkLst>
              <pc:docMk/>
              <pc:sldMasterMk cId="702745799" sldId="2147483658"/>
              <pc:sldLayoutMk cId="0" sldId="2147483660"/>
              <ac:grpSpMk id="102" creationId="{1BE1B3E0-74F3-49F5-B075-523AA563DC5C}"/>
            </ac:grpSpMkLst>
          </pc:grpChg>
          <pc:grpChg chg="add del mod">
            <ac:chgData name="Fabian Imaz" userId="b162d828-336d-4287-a4f3-91a93e080f29" providerId="ADAL" clId="{7CE5FA34-55D6-49BA-A2FB-088A350FA3A2}" dt="2017-09-30T21:01:06.160" v="433" actId="1036"/>
            <ac:grpSpMkLst>
              <pc:docMk/>
              <pc:sldMasterMk cId="702745799" sldId="2147483658"/>
              <pc:sldLayoutMk cId="0" sldId="2147483660"/>
              <ac:grpSpMk id="105" creationId="{A73C18B7-DAFA-40F0-893A-E4130AB6FC4C}"/>
            </ac:grpSpMkLst>
          </pc:grpChg>
          <pc:grpChg chg="add del mod">
            <ac:chgData name="Fabian Imaz" userId="b162d828-336d-4287-a4f3-91a93e080f29" providerId="ADAL" clId="{7CE5FA34-55D6-49BA-A2FB-088A350FA3A2}" dt="2017-09-30T21:00:52.823" v="430" actId="1036"/>
            <ac:grpSpMkLst>
              <pc:docMk/>
              <pc:sldMasterMk cId="702745799" sldId="2147483658"/>
              <pc:sldLayoutMk cId="0" sldId="2147483660"/>
              <ac:grpSpMk id="108" creationId="{555ECBFC-D0E1-4B34-B137-E3659C9CFD1D}"/>
            </ac:grpSpMkLst>
          </pc:grpChg>
          <pc:grpChg chg="add del mod">
            <ac:chgData name="Fabian Imaz" userId="b162d828-336d-4287-a4f3-91a93e080f29" providerId="ADAL" clId="{7CE5FA34-55D6-49BA-A2FB-088A350FA3A2}" dt="2017-09-30T21:00:56.061" v="432" actId="1036"/>
            <ac:grpSpMkLst>
              <pc:docMk/>
              <pc:sldMasterMk cId="702745799" sldId="2147483658"/>
              <pc:sldLayoutMk cId="0" sldId="2147483660"/>
              <ac:grpSpMk id="111" creationId="{87376B41-B862-42DF-AFB3-31BAF38DDDA9}"/>
            </ac:grpSpMkLst>
          </pc:grpChg>
          <pc:picChg chg="add del mod">
            <ac:chgData name="Fabian Imaz" userId="b162d828-336d-4287-a4f3-91a93e080f29" providerId="ADAL" clId="{7CE5FA34-55D6-49BA-A2FB-088A350FA3A2}" dt="2017-09-30T20:23:24.923" v="135" actId="478"/>
            <ac:picMkLst>
              <pc:docMk/>
              <pc:sldMasterMk cId="702745799" sldId="2147483658"/>
              <pc:sldLayoutMk cId="0" sldId="2147483660"/>
              <ac:picMk id="4" creationId="{F6886872-2DE0-4FA6-A655-EF1C3FB0318A}"/>
            </ac:picMkLst>
          </pc:picChg>
          <pc:picChg chg="add del mod">
            <ac:chgData name="Fabian Imaz" userId="b162d828-336d-4287-a4f3-91a93e080f29" providerId="ADAL" clId="{7CE5FA34-55D6-49BA-A2FB-088A350FA3A2}" dt="2017-09-30T20:19:31.475" v="134" actId="478"/>
            <ac:picMkLst>
              <pc:docMk/>
              <pc:sldMasterMk cId="702745799" sldId="2147483658"/>
              <pc:sldLayoutMk cId="0" sldId="2147483660"/>
              <ac:picMk id="5" creationId="{C8840844-B33D-4E5E-8263-A06563F41DA1}"/>
            </ac:picMkLst>
          </pc:picChg>
          <pc:picChg chg="add del mod">
            <ac:chgData name="Fabian Imaz" userId="b162d828-336d-4287-a4f3-91a93e080f29" providerId="ADAL" clId="{7CE5FA34-55D6-49BA-A2FB-088A350FA3A2}" dt="2017-09-30T20:31:28.343" v="150" actId="1036"/>
            <ac:picMkLst>
              <pc:docMk/>
              <pc:sldMasterMk cId="702745799" sldId="2147483658"/>
              <pc:sldLayoutMk cId="0" sldId="2147483660"/>
              <ac:picMk id="8" creationId="{AEFEA652-C3ED-4F9D-B0F8-D596D4F955C3}"/>
            </ac:picMkLst>
          </pc:picChg>
          <pc:picChg chg="add mod">
            <ac:chgData name="Fabian Imaz" userId="b162d828-336d-4287-a4f3-91a93e080f29" providerId="ADAL" clId="{7CE5FA34-55D6-49BA-A2FB-088A350FA3A2}" dt="2017-09-30T20:34:59.599" v="177" actId="1036"/>
            <ac:picMkLst>
              <pc:docMk/>
              <pc:sldMasterMk cId="702745799" sldId="2147483658"/>
              <pc:sldLayoutMk cId="0" sldId="2147483660"/>
              <ac:picMk id="9" creationId="{7F3BAC98-CEC0-430A-B543-2100E85AE54C}"/>
            </ac:picMkLst>
          </pc:picChg>
          <pc:picChg chg="add mod ord">
            <ac:chgData name="Fabian Imaz" userId="b162d828-336d-4287-a4f3-91a93e080f29" providerId="ADAL" clId="{7CE5FA34-55D6-49BA-A2FB-088A350FA3A2}" dt="2017-09-30T20:34:59.599" v="177" actId="1036"/>
            <ac:picMkLst>
              <pc:docMk/>
              <pc:sldMasterMk cId="702745799" sldId="2147483658"/>
              <pc:sldLayoutMk cId="0" sldId="2147483660"/>
              <ac:picMk id="11" creationId="{7EC66756-0597-4473-969B-1F4BA7849D49}"/>
            </ac:picMkLst>
          </pc:picChg>
          <pc:picChg chg="mod">
            <ac:chgData name="Fabian Imaz" userId="b162d828-336d-4287-a4f3-91a93e080f29" providerId="ADAL" clId="{7CE5FA34-55D6-49BA-A2FB-088A350FA3A2}" dt="2017-09-30T20:35:47.610" v="205" actId="1036"/>
            <ac:picMkLst>
              <pc:docMk/>
              <pc:sldMasterMk cId="702745799" sldId="2147483658"/>
              <pc:sldLayoutMk cId="0" sldId="2147483660"/>
              <ac:picMk id="14" creationId="{7E73D941-9AB8-4001-8948-E8E0B9196B9C}"/>
            </ac:picMkLst>
          </pc:picChg>
          <pc:picChg chg="mod">
            <ac:chgData name="Fabian Imaz" userId="b162d828-336d-4287-a4f3-91a93e080f29" providerId="ADAL" clId="{7CE5FA34-55D6-49BA-A2FB-088A350FA3A2}" dt="2017-09-30T20:36:04.006" v="206" actId="1036"/>
            <ac:picMkLst>
              <pc:docMk/>
              <pc:sldMasterMk cId="702745799" sldId="2147483658"/>
              <pc:sldLayoutMk cId="0" sldId="2147483660"/>
              <ac:picMk id="15" creationId="{66F2E2CB-975D-4E67-877C-65712B64DDAD}"/>
            </ac:picMkLst>
          </pc:picChg>
          <pc:picChg chg="mod">
            <ac:chgData name="Fabian Imaz" userId="b162d828-336d-4287-a4f3-91a93e080f29" providerId="ADAL" clId="{7CE5FA34-55D6-49BA-A2FB-088A350FA3A2}" dt="2017-09-30T20:37:40.041" v="264" actId="1035"/>
            <ac:picMkLst>
              <pc:docMk/>
              <pc:sldMasterMk cId="702745799" sldId="2147483658"/>
              <pc:sldLayoutMk cId="0" sldId="2147483660"/>
              <ac:picMk id="17" creationId="{6B5CC162-BD06-4940-ABF0-E4C713872DE3}"/>
            </ac:picMkLst>
          </pc:picChg>
          <pc:picChg chg="mod">
            <ac:chgData name="Fabian Imaz" userId="b162d828-336d-4287-a4f3-91a93e080f29" providerId="ADAL" clId="{7CE5FA34-55D6-49BA-A2FB-088A350FA3A2}" dt="2017-09-30T20:37:12.329" v="245" actId="1036"/>
            <ac:picMkLst>
              <pc:docMk/>
              <pc:sldMasterMk cId="702745799" sldId="2147483658"/>
              <pc:sldLayoutMk cId="0" sldId="2147483660"/>
              <ac:picMk id="20" creationId="{CDED880A-ABD0-4A1E-BA0C-684D21C864C8}"/>
            </ac:picMkLst>
          </pc:picChg>
          <pc:picChg chg="mod">
            <ac:chgData name="Fabian Imaz" userId="b162d828-336d-4287-a4f3-91a93e080f29" providerId="ADAL" clId="{7CE5FA34-55D6-49BA-A2FB-088A350FA3A2}" dt="2017-09-30T20:37:33.663" v="258" actId="1035"/>
            <ac:picMkLst>
              <pc:docMk/>
              <pc:sldMasterMk cId="702745799" sldId="2147483658"/>
              <pc:sldLayoutMk cId="0" sldId="2147483660"/>
              <ac:picMk id="23" creationId="{9A533C59-E903-48C2-A564-441B4F859C1F}"/>
            </ac:picMkLst>
          </pc:picChg>
          <pc:picChg chg="mod">
            <ac:chgData name="Fabian Imaz" userId="b162d828-336d-4287-a4f3-91a93e080f29" providerId="ADAL" clId="{7CE5FA34-55D6-49BA-A2FB-088A350FA3A2}" dt="2017-09-30T20:38:09.209" v="271" actId="1035"/>
            <ac:picMkLst>
              <pc:docMk/>
              <pc:sldMasterMk cId="702745799" sldId="2147483658"/>
              <pc:sldLayoutMk cId="0" sldId="2147483660"/>
              <ac:picMk id="26" creationId="{C5F7AF8A-2B6F-40D0-8092-64779DE98F57}"/>
            </ac:picMkLst>
          </pc:picChg>
          <pc:picChg chg="mod">
            <ac:chgData name="Fabian Imaz" userId="b162d828-336d-4287-a4f3-91a93e080f29" providerId="ADAL" clId="{7CE5FA34-55D6-49BA-A2FB-088A350FA3A2}" dt="2017-09-30T20:38:48.015" v="308" actId="1036"/>
            <ac:picMkLst>
              <pc:docMk/>
              <pc:sldMasterMk cId="702745799" sldId="2147483658"/>
              <pc:sldLayoutMk cId="0" sldId="2147483660"/>
              <ac:picMk id="29" creationId="{51AE3870-F832-4A67-8B88-F0510B609AD0}"/>
            </ac:picMkLst>
          </pc:picChg>
          <pc:picChg chg="mod">
            <ac:chgData name="Fabian Imaz" userId="b162d828-336d-4287-a4f3-91a93e080f29" providerId="ADAL" clId="{7CE5FA34-55D6-49BA-A2FB-088A350FA3A2}" dt="2017-09-30T20:40:55.040" v="311" actId="1035"/>
            <ac:picMkLst>
              <pc:docMk/>
              <pc:sldMasterMk cId="702745799" sldId="2147483658"/>
              <pc:sldLayoutMk cId="0" sldId="2147483660"/>
              <ac:picMk id="32" creationId="{573AB08C-6666-4968-A560-6F25F435A48E}"/>
            </ac:picMkLst>
          </pc:picChg>
          <pc:picChg chg="mod">
            <ac:chgData name="Fabian Imaz" userId="b162d828-336d-4287-a4f3-91a93e080f29" providerId="ADAL" clId="{7CE5FA34-55D6-49BA-A2FB-088A350FA3A2}" dt="2017-09-30T20:41:39.585" v="319" actId="1035"/>
            <ac:picMkLst>
              <pc:docMk/>
              <pc:sldMasterMk cId="702745799" sldId="2147483658"/>
              <pc:sldLayoutMk cId="0" sldId="2147483660"/>
              <ac:picMk id="38" creationId="{0535025C-3229-4613-863B-1629E2D9782F}"/>
            </ac:picMkLst>
          </pc:picChg>
          <pc:picChg chg="mod">
            <ac:chgData name="Fabian Imaz" userId="b162d828-336d-4287-a4f3-91a93e080f29" providerId="ADAL" clId="{7CE5FA34-55D6-49BA-A2FB-088A350FA3A2}" dt="2017-09-30T20:41:19.458" v="314" actId="1036"/>
            <ac:picMkLst>
              <pc:docMk/>
              <pc:sldMasterMk cId="702745799" sldId="2147483658"/>
              <pc:sldLayoutMk cId="0" sldId="2147483660"/>
              <ac:picMk id="39" creationId="{04F0C7D0-983A-4813-9D92-AD9638374F80}"/>
            </ac:picMkLst>
          </pc:picChg>
          <pc:picChg chg="mod">
            <ac:chgData name="Fabian Imaz" userId="b162d828-336d-4287-a4f3-91a93e080f29" providerId="ADAL" clId="{7CE5FA34-55D6-49BA-A2FB-088A350FA3A2}" dt="2017-09-30T20:43:57.720" v="360" actId="1036"/>
            <ac:picMkLst>
              <pc:docMk/>
              <pc:sldMasterMk cId="702745799" sldId="2147483658"/>
              <pc:sldLayoutMk cId="0" sldId="2147483660"/>
              <ac:picMk id="41" creationId="{9B26C8C6-8B7A-4616-8956-0728F8F75D97}"/>
            </ac:picMkLst>
          </pc:picChg>
          <pc:picChg chg="mod">
            <ac:chgData name="Fabian Imaz" userId="b162d828-336d-4287-a4f3-91a93e080f29" providerId="ADAL" clId="{7CE5FA34-55D6-49BA-A2FB-088A350FA3A2}" dt="2017-09-30T20:42:44.263" v="342" actId="1036"/>
            <ac:picMkLst>
              <pc:docMk/>
              <pc:sldMasterMk cId="702745799" sldId="2147483658"/>
              <pc:sldLayoutMk cId="0" sldId="2147483660"/>
              <ac:picMk id="42" creationId="{4DE2EEB6-FA54-4383-95EE-9DF78AFADA53}"/>
            </ac:picMkLst>
          </pc:picChg>
          <pc:picChg chg="mod topLvl">
            <ac:chgData name="Fabian Imaz" userId="b162d828-336d-4287-a4f3-91a93e080f29" providerId="ADAL" clId="{7CE5FA34-55D6-49BA-A2FB-088A350FA3A2}" dt="2017-09-30T20:42:53.201" v="348" actId="478"/>
            <ac:picMkLst>
              <pc:docMk/>
              <pc:sldMasterMk cId="702745799" sldId="2147483658"/>
              <pc:sldLayoutMk cId="0" sldId="2147483660"/>
              <ac:picMk id="44" creationId="{BD229354-0207-4077-BA75-BD1A14994EB4}"/>
            </ac:picMkLst>
          </pc:picChg>
          <pc:picChg chg="add del mod topLvl">
            <ac:chgData name="Fabian Imaz" userId="b162d828-336d-4287-a4f3-91a93e080f29" providerId="ADAL" clId="{7CE5FA34-55D6-49BA-A2FB-088A350FA3A2}" dt="2017-09-30T20:42:53.201" v="348" actId="478"/>
            <ac:picMkLst>
              <pc:docMk/>
              <pc:sldMasterMk cId="702745799" sldId="2147483658"/>
              <pc:sldLayoutMk cId="0" sldId="2147483660"/>
              <ac:picMk id="45" creationId="{74C0C89C-0A6E-4216-A2F4-03CE98B8403D}"/>
            </ac:picMkLst>
          </pc:picChg>
          <pc:picChg chg="add del">
            <ac:chgData name="Fabian Imaz" userId="b162d828-336d-4287-a4f3-91a93e080f29" providerId="ADAL" clId="{7CE5FA34-55D6-49BA-A2FB-088A350FA3A2}" dt="2017-09-30T20:42:49.773" v="344" actId="1036"/>
            <ac:picMkLst>
              <pc:docMk/>
              <pc:sldMasterMk cId="702745799" sldId="2147483658"/>
              <pc:sldLayoutMk cId="0" sldId="2147483660"/>
              <ac:picMk id="70" creationId="{B4587309-7E64-4994-B9DF-A6CBC8A70F45}"/>
            </ac:picMkLst>
          </pc:picChg>
          <pc:picChg chg="add del">
            <ac:chgData name="Fabian Imaz" userId="b162d828-336d-4287-a4f3-91a93e080f29" providerId="ADAL" clId="{7CE5FA34-55D6-49BA-A2FB-088A350FA3A2}" dt="2017-09-30T20:42:52.604" v="347" actId="1036"/>
            <ac:picMkLst>
              <pc:docMk/>
              <pc:sldMasterMk cId="702745799" sldId="2147483658"/>
              <pc:sldLayoutMk cId="0" sldId="2147483660"/>
              <ac:picMk id="71" creationId="{8ADC4620-7D34-40E7-8965-196BC4D238F8}"/>
            </ac:picMkLst>
          </pc:picChg>
          <pc:picChg chg="mod">
            <ac:chgData name="Fabian Imaz" userId="b162d828-336d-4287-a4f3-91a93e080f29" providerId="ADAL" clId="{7CE5FA34-55D6-49BA-A2FB-088A350FA3A2}" dt="2017-09-30T20:44:08.827" v="374" actId="1035"/>
            <ac:picMkLst>
              <pc:docMk/>
              <pc:sldMasterMk cId="702745799" sldId="2147483658"/>
              <pc:sldLayoutMk cId="0" sldId="2147483660"/>
              <ac:picMk id="73" creationId="{874EA40A-E9A6-434E-AFB8-DF7931A6684F}"/>
            </ac:picMkLst>
          </pc:picChg>
          <pc:picChg chg="mod">
            <ac:chgData name="Fabian Imaz" userId="b162d828-336d-4287-a4f3-91a93e080f29" providerId="ADAL" clId="{7CE5FA34-55D6-49BA-A2FB-088A350FA3A2}" dt="2017-09-30T20:44:15.652" v="375" actId="1036"/>
            <ac:picMkLst>
              <pc:docMk/>
              <pc:sldMasterMk cId="702745799" sldId="2147483658"/>
              <pc:sldLayoutMk cId="0" sldId="2147483660"/>
              <ac:picMk id="76" creationId="{21083C25-26D5-42D6-9E94-5DC3AB3D868D}"/>
            </ac:picMkLst>
          </pc:picChg>
          <pc:picChg chg="mod">
            <ac:chgData name="Fabian Imaz" userId="b162d828-336d-4287-a4f3-91a93e080f29" providerId="ADAL" clId="{7CE5FA34-55D6-49BA-A2FB-088A350FA3A2}" dt="2017-09-30T20:44:29.279" v="389" actId="1035"/>
            <ac:picMkLst>
              <pc:docMk/>
              <pc:sldMasterMk cId="702745799" sldId="2147483658"/>
              <pc:sldLayoutMk cId="0" sldId="2147483660"/>
              <ac:picMk id="79" creationId="{E3E35346-33D4-4A8A-931D-0D9FA06AB91C}"/>
            </ac:picMkLst>
          </pc:picChg>
          <pc:picChg chg="mod">
            <ac:chgData name="Fabian Imaz" userId="b162d828-336d-4287-a4f3-91a93e080f29" providerId="ADAL" clId="{7CE5FA34-55D6-49BA-A2FB-088A350FA3A2}" dt="2017-09-30T20:44:41.360" v="393" actId="1035"/>
            <ac:picMkLst>
              <pc:docMk/>
              <pc:sldMasterMk cId="702745799" sldId="2147483658"/>
              <pc:sldLayoutMk cId="0" sldId="2147483660"/>
              <ac:picMk id="82" creationId="{36749BEA-D0AE-47B3-84AC-27C6B7859A80}"/>
            </ac:picMkLst>
          </pc:picChg>
          <pc:picChg chg="mod">
            <ac:chgData name="Fabian Imaz" userId="b162d828-336d-4287-a4f3-91a93e080f29" providerId="ADAL" clId="{7CE5FA34-55D6-49BA-A2FB-088A350FA3A2}" dt="2017-09-30T20:45:13.323" v="397" actId="1036"/>
            <ac:picMkLst>
              <pc:docMk/>
              <pc:sldMasterMk cId="702745799" sldId="2147483658"/>
              <pc:sldLayoutMk cId="0" sldId="2147483660"/>
              <ac:picMk id="85" creationId="{353A3242-9273-4D23-8031-F97C4C8F2097}"/>
            </ac:picMkLst>
          </pc:picChg>
          <pc:picChg chg="mod">
            <ac:chgData name="Fabian Imaz" userId="b162d828-336d-4287-a4f3-91a93e080f29" providerId="ADAL" clId="{7CE5FA34-55D6-49BA-A2FB-088A350FA3A2}" dt="2017-09-30T20:45:24.450" v="398" actId="1036"/>
            <ac:picMkLst>
              <pc:docMk/>
              <pc:sldMasterMk cId="702745799" sldId="2147483658"/>
              <pc:sldLayoutMk cId="0" sldId="2147483660"/>
              <ac:picMk id="88" creationId="{E0FFEC3D-0121-4CFC-A4C5-5005FA470DED}"/>
            </ac:picMkLst>
          </pc:picChg>
          <pc:picChg chg="mod">
            <ac:chgData name="Fabian Imaz" userId="b162d828-336d-4287-a4f3-91a93e080f29" providerId="ADAL" clId="{7CE5FA34-55D6-49BA-A2FB-088A350FA3A2}" dt="2017-09-30T20:45:44.135" v="399" actId="1036"/>
            <ac:picMkLst>
              <pc:docMk/>
              <pc:sldMasterMk cId="702745799" sldId="2147483658"/>
              <pc:sldLayoutMk cId="0" sldId="2147483660"/>
              <ac:picMk id="91" creationId="{05739C7F-75F4-47AE-9D7D-CE32DA7D5878}"/>
            </ac:picMkLst>
          </pc:picChg>
          <pc:picChg chg="mod">
            <ac:chgData name="Fabian Imaz" userId="b162d828-336d-4287-a4f3-91a93e080f29" providerId="ADAL" clId="{7CE5FA34-55D6-49BA-A2FB-088A350FA3A2}" dt="2017-09-30T20:45:52.239" v="400" actId="1036"/>
            <ac:picMkLst>
              <pc:docMk/>
              <pc:sldMasterMk cId="702745799" sldId="2147483658"/>
              <pc:sldLayoutMk cId="0" sldId="2147483660"/>
              <ac:picMk id="94" creationId="{70F9AEF7-362C-40A5-B083-3CC489669A64}"/>
            </ac:picMkLst>
          </pc:picChg>
          <pc:picChg chg="mod">
            <ac:chgData name="Fabian Imaz" userId="b162d828-336d-4287-a4f3-91a93e080f29" providerId="ADAL" clId="{7CE5FA34-55D6-49BA-A2FB-088A350FA3A2}" dt="2017-09-30T20:45:58.523" v="401" actId="1036"/>
            <ac:picMkLst>
              <pc:docMk/>
              <pc:sldMasterMk cId="702745799" sldId="2147483658"/>
              <pc:sldLayoutMk cId="0" sldId="2147483660"/>
              <ac:picMk id="97" creationId="{ED53214F-E337-48F7-843F-E82453C11BEB}"/>
            </ac:picMkLst>
          </pc:picChg>
          <pc:picChg chg="mod">
            <ac:chgData name="Fabian Imaz" userId="b162d828-336d-4287-a4f3-91a93e080f29" providerId="ADAL" clId="{7CE5FA34-55D6-49BA-A2FB-088A350FA3A2}" dt="2017-09-30T20:46:51.105" v="407" actId="1036"/>
            <ac:picMkLst>
              <pc:docMk/>
              <pc:sldMasterMk cId="702745799" sldId="2147483658"/>
              <pc:sldLayoutMk cId="0" sldId="2147483660"/>
              <ac:picMk id="100" creationId="{4CF96377-26C3-444D-953C-7209CCDD97DC}"/>
            </ac:picMkLst>
          </pc:picChg>
          <pc:picChg chg="mod">
            <ac:chgData name="Fabian Imaz" userId="b162d828-336d-4287-a4f3-91a93e080f29" providerId="ADAL" clId="{7CE5FA34-55D6-49BA-A2FB-088A350FA3A2}" dt="2017-09-30T20:46:56.374" v="408" actId="1036"/>
            <ac:picMkLst>
              <pc:docMk/>
              <pc:sldMasterMk cId="702745799" sldId="2147483658"/>
              <pc:sldLayoutMk cId="0" sldId="2147483660"/>
              <ac:picMk id="103" creationId="{000A66C4-B211-4908-A7B8-19D6B03B9B99}"/>
            </ac:picMkLst>
          </pc:picChg>
          <pc:picChg chg="mod">
            <ac:chgData name="Fabian Imaz" userId="b162d828-336d-4287-a4f3-91a93e080f29" providerId="ADAL" clId="{7CE5FA34-55D6-49BA-A2FB-088A350FA3A2}" dt="2017-09-30T21:01:06.160" v="433" actId="1036"/>
            <ac:picMkLst>
              <pc:docMk/>
              <pc:sldMasterMk cId="702745799" sldId="2147483658"/>
              <pc:sldLayoutMk cId="0" sldId="2147483660"/>
              <ac:picMk id="106" creationId="{DEE503EB-7697-4189-846F-2DA740B946DD}"/>
            </ac:picMkLst>
          </pc:picChg>
          <pc:picChg chg="mod">
            <ac:chgData name="Fabian Imaz" userId="b162d828-336d-4287-a4f3-91a93e080f29" providerId="ADAL" clId="{7CE5FA34-55D6-49BA-A2FB-088A350FA3A2}" dt="2017-09-30T20:50:41.550" v="409" actId="1036"/>
            <ac:picMkLst>
              <pc:docMk/>
              <pc:sldMasterMk cId="702745799" sldId="2147483658"/>
              <pc:sldLayoutMk cId="0" sldId="2147483660"/>
              <ac:picMk id="109" creationId="{F56874D0-85D0-4B86-B87D-C1B94BB74FB5}"/>
            </ac:picMkLst>
          </pc:picChg>
          <pc:picChg chg="mod">
            <ac:chgData name="Fabian Imaz" userId="b162d828-336d-4287-a4f3-91a93e080f29" providerId="ADAL" clId="{7CE5FA34-55D6-49BA-A2FB-088A350FA3A2}" dt="2017-09-30T20:50:48.198" v="410" actId="1036"/>
            <ac:picMkLst>
              <pc:docMk/>
              <pc:sldMasterMk cId="702745799" sldId="2147483658"/>
              <pc:sldLayoutMk cId="0" sldId="2147483660"/>
              <ac:picMk id="112" creationId="{CE5F8CFC-80F5-4F23-BE24-99477C0ACB3D}"/>
            </ac:picMkLst>
          </pc:picChg>
        </pc:sldLayoutChg>
      </pc:sldMasterChg>
      <pc:sldMasterChg chg="modSldLayout">
        <pc:chgData name="Fabian Imaz" userId="b162d828-336d-4287-a4f3-91a93e080f29" providerId="ADAL" clId="{7CE5FA34-55D6-49BA-A2FB-088A350FA3A2}" dt="2017-09-30T20:11:37.411" v="78" actId="478"/>
        <pc:sldMasterMkLst>
          <pc:docMk/>
          <pc:sldMasterMk cId="4175513303" sldId="2147483670"/>
        </pc:sldMasterMkLst>
        <pc:sldLayoutChg chg="setBg">
          <pc:chgData name="Fabian Imaz" userId="b162d828-336d-4287-a4f3-91a93e080f29" providerId="ADAL" clId="{7CE5FA34-55D6-49BA-A2FB-088A350FA3A2}" dt="2017-09-30T20:11:37.411" v="78" actId="478"/>
          <pc:sldLayoutMkLst>
            <pc:docMk/>
            <pc:sldMasterMk cId="4175513303" sldId="2147483670"/>
            <pc:sldLayoutMk cId="746693289" sldId="2147483682"/>
          </pc:sldLayoutMkLst>
        </pc:sldLayoutChg>
      </pc:sldMasterChg>
    </pc:docChg>
  </pc:docChgLst>
  <pc:docChgLst>
    <pc:chgData name="Fabian Imaz" userId="b162d828-336d-4287-a4f3-91a93e080f29" providerId="ADAL" clId="{8D7B119D-814E-4B1A-809A-61644D08B2FA}"/>
    <pc:docChg chg="undo custSel modMainMaster">
      <pc:chgData name="Fabian Imaz" userId="b162d828-336d-4287-a4f3-91a93e080f29" providerId="ADAL" clId="{8D7B119D-814E-4B1A-809A-61644D08B2FA}" dt="2017-10-09T22:47:00.217" v="114" actId="2696"/>
      <pc:docMkLst>
        <pc:docMk/>
      </pc:docMkLst>
      <pc:sldMasterChg chg="modSp delSldLayout modSldLayout">
        <pc:chgData name="Fabian Imaz" userId="b162d828-336d-4287-a4f3-91a93e080f29" providerId="ADAL" clId="{8D7B119D-814E-4B1A-809A-61644D08B2FA}" dt="2017-10-09T22:47:00.217" v="114" actId="2696"/>
        <pc:sldMasterMkLst>
          <pc:docMk/>
          <pc:sldMasterMk cId="702745799" sldId="2147483658"/>
        </pc:sldMasterMkLst>
        <pc:spChg chg="mod">
          <ac:chgData name="Fabian Imaz" userId="b162d828-336d-4287-a4f3-91a93e080f29" providerId="ADAL" clId="{8D7B119D-814E-4B1A-809A-61644D08B2FA}" dt="2017-10-09T16:36:16.858" v="25" actId="20577"/>
          <ac:spMkLst>
            <pc:docMk/>
            <pc:sldMasterMk cId="702745799" sldId="2147483658"/>
            <ac:spMk id="10" creationId="{00000000-0000-0000-0000-000000000000}"/>
          </ac:spMkLst>
        </pc:spChg>
        <pc:sldLayoutChg chg="addSp delSp modSp">
          <pc:chgData name="Fabian Imaz" userId="b162d828-336d-4287-a4f3-91a93e080f29" providerId="ADAL" clId="{8D7B119D-814E-4B1A-809A-61644D08B2FA}" dt="2017-10-09T22:46:41.037" v="111" actId="1076"/>
          <pc:sldLayoutMkLst>
            <pc:docMk/>
            <pc:sldMasterMk cId="702745799" sldId="2147483658"/>
            <pc:sldLayoutMk cId="0" sldId="2147483660"/>
          </pc:sldLayoutMkLst>
          <pc:grpChg chg="del mod">
            <ac:chgData name="Fabian Imaz" userId="b162d828-336d-4287-a4f3-91a93e080f29" providerId="ADAL" clId="{8D7B119D-814E-4B1A-809A-61644D08B2FA}" dt="2017-10-09T22:31:40.064" v="33" actId="1076"/>
            <ac:grpSpMkLst>
              <pc:docMk/>
              <pc:sldMasterMk cId="702745799" sldId="2147483658"/>
              <pc:sldLayoutMk cId="0" sldId="2147483660"/>
              <ac:grpSpMk id="13" creationId="{BAE9328D-E776-431B-812A-29A2B3B10EC1}"/>
            </ac:grpSpMkLst>
          </pc:grpChg>
          <pc:grpChg chg="mod">
            <ac:chgData name="Fabian Imaz" userId="b162d828-336d-4287-a4f3-91a93e080f29" providerId="ADAL" clId="{8D7B119D-814E-4B1A-809A-61644D08B2FA}" dt="2017-10-09T22:33:18.357" v="40" actId="1076"/>
            <ac:grpSpMkLst>
              <pc:docMk/>
              <pc:sldMasterMk cId="702745799" sldId="2147483658"/>
              <pc:sldLayoutMk cId="0" sldId="2147483660"/>
              <ac:grpSpMk id="19" creationId="{DC2D4541-9EAA-43A8-BEBD-8A31A098087A}"/>
            </ac:grpSpMkLst>
          </pc:grpChg>
          <pc:grpChg chg="del mod">
            <ac:chgData name="Fabian Imaz" userId="b162d828-336d-4287-a4f3-91a93e080f29" providerId="ADAL" clId="{8D7B119D-814E-4B1A-809A-61644D08B2FA}" dt="2017-10-09T22:33:28.537" v="41" actId="478"/>
            <ac:grpSpMkLst>
              <pc:docMk/>
              <pc:sldMasterMk cId="702745799" sldId="2147483658"/>
              <pc:sldLayoutMk cId="0" sldId="2147483660"/>
              <ac:grpSpMk id="22" creationId="{17060E83-00F2-4626-80DF-1FC2048BFA0D}"/>
            </ac:grpSpMkLst>
          </pc:grpChg>
          <pc:grpChg chg="mod">
            <ac:chgData name="Fabian Imaz" userId="b162d828-336d-4287-a4f3-91a93e080f29" providerId="ADAL" clId="{8D7B119D-814E-4B1A-809A-61644D08B2FA}" dt="2017-10-09T22:31:53.435" v="34" actId="1076"/>
            <ac:grpSpMkLst>
              <pc:docMk/>
              <pc:sldMasterMk cId="702745799" sldId="2147483658"/>
              <pc:sldLayoutMk cId="0" sldId="2147483660"/>
              <ac:grpSpMk id="25" creationId="{D1F11617-89BF-41E3-B79D-24B4A2642613}"/>
            </ac:grpSpMkLst>
          </pc:grpChg>
          <pc:grpChg chg="mod">
            <ac:chgData name="Fabian Imaz" userId="b162d828-336d-4287-a4f3-91a93e080f29" providerId="ADAL" clId="{8D7B119D-814E-4B1A-809A-61644D08B2FA}" dt="2017-10-09T22:34:46.054" v="46" actId="1076"/>
            <ac:grpSpMkLst>
              <pc:docMk/>
              <pc:sldMasterMk cId="702745799" sldId="2147483658"/>
              <pc:sldLayoutMk cId="0" sldId="2147483660"/>
              <ac:grpSpMk id="28" creationId="{A5EA977A-8518-46DF-BEA1-3D9C26A281BB}"/>
            </ac:grpSpMkLst>
          </pc:grpChg>
          <pc:grpChg chg="mod">
            <ac:chgData name="Fabian Imaz" userId="b162d828-336d-4287-a4f3-91a93e080f29" providerId="ADAL" clId="{8D7B119D-814E-4B1A-809A-61644D08B2FA}" dt="2017-10-09T22:32:34.148" v="36" actId="1076"/>
            <ac:grpSpMkLst>
              <pc:docMk/>
              <pc:sldMasterMk cId="702745799" sldId="2147483658"/>
              <pc:sldLayoutMk cId="0" sldId="2147483660"/>
              <ac:grpSpMk id="31" creationId="{33484D73-6B9E-4594-B50C-6166F127C879}"/>
            </ac:grpSpMkLst>
          </pc:grpChg>
          <pc:grpChg chg="mod">
            <ac:chgData name="Fabian Imaz" userId="b162d828-336d-4287-a4f3-91a93e080f29" providerId="ADAL" clId="{8D7B119D-814E-4B1A-809A-61644D08B2FA}" dt="2017-10-09T22:35:12.509" v="47" actId="1076"/>
            <ac:grpSpMkLst>
              <pc:docMk/>
              <pc:sldMasterMk cId="702745799" sldId="2147483658"/>
              <pc:sldLayoutMk cId="0" sldId="2147483660"/>
              <ac:grpSpMk id="34" creationId="{6C730B54-D688-4711-8E20-EF23AA0A3BA7}"/>
            </ac:grpSpMkLst>
          </pc:grpChg>
          <pc:grpChg chg="mod">
            <ac:chgData name="Fabian Imaz" userId="b162d828-336d-4287-a4f3-91a93e080f29" providerId="ADAL" clId="{8D7B119D-814E-4B1A-809A-61644D08B2FA}" dt="2017-10-09T22:40:02.928" v="72" actId="1076"/>
            <ac:grpSpMkLst>
              <pc:docMk/>
              <pc:sldMasterMk cId="702745799" sldId="2147483658"/>
              <pc:sldLayoutMk cId="0" sldId="2147483660"/>
              <ac:grpSpMk id="37" creationId="{04804ABA-6D8D-4D75-8928-24BB66C1ECAE}"/>
            </ac:grpSpMkLst>
          </pc:grpChg>
          <pc:grpChg chg="mod">
            <ac:chgData name="Fabian Imaz" userId="b162d828-336d-4287-a4f3-91a93e080f29" providerId="ADAL" clId="{8D7B119D-814E-4B1A-809A-61644D08B2FA}" dt="2017-10-09T22:40:16.798" v="73" actId="1076"/>
            <ac:grpSpMkLst>
              <pc:docMk/>
              <pc:sldMasterMk cId="702745799" sldId="2147483658"/>
              <pc:sldLayoutMk cId="0" sldId="2147483660"/>
              <ac:grpSpMk id="40" creationId="{AA9B595E-DEC8-4AE8-8B41-D2A3198060DE}"/>
            </ac:grpSpMkLst>
          </pc:grpChg>
          <pc:grpChg chg="mod">
            <ac:chgData name="Fabian Imaz" userId="b162d828-336d-4287-a4f3-91a93e080f29" providerId="ADAL" clId="{8D7B119D-814E-4B1A-809A-61644D08B2FA}" dt="2017-10-09T22:40:35.002" v="75" actId="1076"/>
            <ac:grpSpMkLst>
              <pc:docMk/>
              <pc:sldMasterMk cId="702745799" sldId="2147483658"/>
              <pc:sldLayoutMk cId="0" sldId="2147483660"/>
              <ac:grpSpMk id="72" creationId="{29EE3DC9-2CF6-4467-89C0-42E7E76C7375}"/>
            </ac:grpSpMkLst>
          </pc:grpChg>
          <pc:grpChg chg="mod">
            <ac:chgData name="Fabian Imaz" userId="b162d828-336d-4287-a4f3-91a93e080f29" providerId="ADAL" clId="{8D7B119D-814E-4B1A-809A-61644D08B2FA}" dt="2017-10-09T22:41:27.502" v="79" actId="1076"/>
            <ac:grpSpMkLst>
              <pc:docMk/>
              <pc:sldMasterMk cId="702745799" sldId="2147483658"/>
              <pc:sldLayoutMk cId="0" sldId="2147483660"/>
              <ac:grpSpMk id="75" creationId="{E41E2554-5713-4863-BAE5-08912157D1AF}"/>
            </ac:grpSpMkLst>
          </pc:grpChg>
          <pc:grpChg chg="mod">
            <ac:chgData name="Fabian Imaz" userId="b162d828-336d-4287-a4f3-91a93e080f29" providerId="ADAL" clId="{8D7B119D-814E-4B1A-809A-61644D08B2FA}" dt="2017-10-09T22:41:40.070" v="81" actId="1076"/>
            <ac:grpSpMkLst>
              <pc:docMk/>
              <pc:sldMasterMk cId="702745799" sldId="2147483658"/>
              <pc:sldLayoutMk cId="0" sldId="2147483660"/>
              <ac:grpSpMk id="78" creationId="{71C928E4-BF77-4559-9E4A-42F167B59007}"/>
            </ac:grpSpMkLst>
          </pc:grpChg>
          <pc:grpChg chg="mod">
            <ac:chgData name="Fabian Imaz" userId="b162d828-336d-4287-a4f3-91a93e080f29" providerId="ADAL" clId="{8D7B119D-814E-4B1A-809A-61644D08B2FA}" dt="2017-10-09T22:41:54.931" v="82" actId="1076"/>
            <ac:grpSpMkLst>
              <pc:docMk/>
              <pc:sldMasterMk cId="702745799" sldId="2147483658"/>
              <pc:sldLayoutMk cId="0" sldId="2147483660"/>
              <ac:grpSpMk id="81" creationId="{7417CD96-46A5-4471-A8F1-47AB0A54CF41}"/>
            </ac:grpSpMkLst>
          </pc:grpChg>
          <pc:grpChg chg="mod">
            <ac:chgData name="Fabian Imaz" userId="b162d828-336d-4287-a4f3-91a93e080f29" providerId="ADAL" clId="{8D7B119D-814E-4B1A-809A-61644D08B2FA}" dt="2017-10-09T22:42:17.889" v="85" actId="1076"/>
            <ac:grpSpMkLst>
              <pc:docMk/>
              <pc:sldMasterMk cId="702745799" sldId="2147483658"/>
              <pc:sldLayoutMk cId="0" sldId="2147483660"/>
              <ac:grpSpMk id="84" creationId="{08196374-59D0-4CEC-92F9-056CDA6A2107}"/>
            </ac:grpSpMkLst>
          </pc:grpChg>
          <pc:grpChg chg="mod">
            <ac:chgData name="Fabian Imaz" userId="b162d828-336d-4287-a4f3-91a93e080f29" providerId="ADAL" clId="{8D7B119D-814E-4B1A-809A-61644D08B2FA}" dt="2017-10-09T22:42:54.982" v="92" actId="1076"/>
            <ac:grpSpMkLst>
              <pc:docMk/>
              <pc:sldMasterMk cId="702745799" sldId="2147483658"/>
              <pc:sldLayoutMk cId="0" sldId="2147483660"/>
              <ac:grpSpMk id="87" creationId="{57B72C1F-BFA8-46B7-8769-012AE2CBFF18}"/>
            </ac:grpSpMkLst>
          </pc:grpChg>
          <pc:grpChg chg="mod">
            <ac:chgData name="Fabian Imaz" userId="b162d828-336d-4287-a4f3-91a93e080f29" providerId="ADAL" clId="{8D7B119D-814E-4B1A-809A-61644D08B2FA}" dt="2017-10-09T22:45:02.403" v="96" actId="1076"/>
            <ac:grpSpMkLst>
              <pc:docMk/>
              <pc:sldMasterMk cId="702745799" sldId="2147483658"/>
              <pc:sldLayoutMk cId="0" sldId="2147483660"/>
              <ac:grpSpMk id="90" creationId="{A0953BFF-1794-4633-81D2-C81964E0408A}"/>
            </ac:grpSpMkLst>
          </pc:grpChg>
          <pc:grpChg chg="mod">
            <ac:chgData name="Fabian Imaz" userId="b162d828-336d-4287-a4f3-91a93e080f29" providerId="ADAL" clId="{8D7B119D-814E-4B1A-809A-61644D08B2FA}" dt="2017-10-09T22:45:51.464" v="99" actId="1076"/>
            <ac:grpSpMkLst>
              <pc:docMk/>
              <pc:sldMasterMk cId="702745799" sldId="2147483658"/>
              <pc:sldLayoutMk cId="0" sldId="2147483660"/>
              <ac:grpSpMk id="93" creationId="{DD59D161-70FE-4092-9F8B-CFB686CFAA95}"/>
            </ac:grpSpMkLst>
          </pc:grpChg>
          <pc:grpChg chg="mod">
            <ac:chgData name="Fabian Imaz" userId="b162d828-336d-4287-a4f3-91a93e080f29" providerId="ADAL" clId="{8D7B119D-814E-4B1A-809A-61644D08B2FA}" dt="2017-10-09T22:46:20.849" v="107" actId="1076"/>
            <ac:grpSpMkLst>
              <pc:docMk/>
              <pc:sldMasterMk cId="702745799" sldId="2147483658"/>
              <pc:sldLayoutMk cId="0" sldId="2147483660"/>
              <ac:grpSpMk id="96" creationId="{AF67F405-97D9-439F-AFDF-B61CD5B699FF}"/>
            </ac:grpSpMkLst>
          </pc:grpChg>
          <pc:grpChg chg="mod">
            <ac:chgData name="Fabian Imaz" userId="b162d828-336d-4287-a4f3-91a93e080f29" providerId="ADAL" clId="{8D7B119D-814E-4B1A-809A-61644D08B2FA}" dt="2017-10-09T22:46:30.550" v="109" actId="1076"/>
            <ac:grpSpMkLst>
              <pc:docMk/>
              <pc:sldMasterMk cId="702745799" sldId="2147483658"/>
              <pc:sldLayoutMk cId="0" sldId="2147483660"/>
              <ac:grpSpMk id="99" creationId="{DE020917-DA4D-40F3-A600-52C07AEADF6C}"/>
            </ac:grpSpMkLst>
          </pc:grpChg>
          <pc:grpChg chg="mod">
            <ac:chgData name="Fabian Imaz" userId="b162d828-336d-4287-a4f3-91a93e080f29" providerId="ADAL" clId="{8D7B119D-814E-4B1A-809A-61644D08B2FA}" dt="2017-10-09T22:46:41.037" v="111" actId="1076"/>
            <ac:grpSpMkLst>
              <pc:docMk/>
              <pc:sldMasterMk cId="702745799" sldId="2147483658"/>
              <pc:sldLayoutMk cId="0" sldId="2147483660"/>
              <ac:grpSpMk id="102" creationId="{1BE1B3E0-74F3-49F5-B075-523AA563DC5C}"/>
            </ac:grpSpMkLst>
          </pc:grpChg>
          <pc:grpChg chg="mod">
            <ac:chgData name="Fabian Imaz" userId="b162d828-336d-4287-a4f3-91a93e080f29" providerId="ADAL" clId="{8D7B119D-814E-4B1A-809A-61644D08B2FA}" dt="2017-10-09T22:44:03.478" v="95" actId="1076"/>
            <ac:grpSpMkLst>
              <pc:docMk/>
              <pc:sldMasterMk cId="702745799" sldId="2147483658"/>
              <pc:sldLayoutMk cId="0" sldId="2147483660"/>
              <ac:grpSpMk id="105" creationId="{A73C18B7-DAFA-40F0-893A-E4130AB6FC4C}"/>
            </ac:grpSpMkLst>
          </pc:grpChg>
          <pc:grpChg chg="mod">
            <ac:chgData name="Fabian Imaz" userId="b162d828-336d-4287-a4f3-91a93e080f29" providerId="ADAL" clId="{8D7B119D-814E-4B1A-809A-61644D08B2FA}" dt="2017-10-09T22:39:47.844" v="71" actId="1076"/>
            <ac:grpSpMkLst>
              <pc:docMk/>
              <pc:sldMasterMk cId="702745799" sldId="2147483658"/>
              <pc:sldLayoutMk cId="0" sldId="2147483660"/>
              <ac:grpSpMk id="108" creationId="{555ECBFC-D0E1-4B34-B137-E3659C9CFD1D}"/>
            </ac:grpSpMkLst>
          </pc:grpChg>
          <pc:grpChg chg="add mod">
            <ac:chgData name="Fabian Imaz" userId="b162d828-336d-4287-a4f3-91a93e080f29" providerId="ADAL" clId="{8D7B119D-814E-4B1A-809A-61644D08B2FA}" dt="2017-10-09T22:34:31.937" v="45" actId="1076"/>
            <ac:grpSpMkLst>
              <pc:docMk/>
              <pc:sldMasterMk cId="702745799" sldId="2147483658"/>
              <pc:sldLayoutMk cId="0" sldId="2147483660"/>
              <ac:grpSpMk id="111" creationId="{1CC7FA66-1BC1-4560-B16D-2CA0B4D03E36}"/>
            </ac:grpSpMkLst>
          </pc:grpChg>
          <pc:grpChg chg="del">
            <ac:chgData name="Fabian Imaz" userId="b162d828-336d-4287-a4f3-91a93e080f29" providerId="ADAL" clId="{8D7B119D-814E-4B1A-809A-61644D08B2FA}" dt="2017-10-04T14:40:40.883" v="23" actId="478"/>
            <ac:grpSpMkLst>
              <pc:docMk/>
              <pc:sldMasterMk cId="702745799" sldId="2147483658"/>
              <pc:sldLayoutMk cId="0" sldId="2147483660"/>
              <ac:grpSpMk id="111" creationId="{87376B41-B862-42DF-AFB3-31BAF38DDDA9}"/>
            </ac:grpSpMkLst>
          </pc:grpChg>
          <pc:grpChg chg="add mod">
            <ac:chgData name="Fabian Imaz" userId="b162d828-336d-4287-a4f3-91a93e080f29" providerId="ADAL" clId="{8D7B119D-814E-4B1A-809A-61644D08B2FA}" dt="2017-10-09T22:38:03.136" v="50" actId="1076"/>
            <ac:grpSpMkLst>
              <pc:docMk/>
              <pc:sldMasterMk cId="702745799" sldId="2147483658"/>
              <pc:sldLayoutMk cId="0" sldId="2147483660"/>
              <ac:grpSpMk id="114" creationId="{B385A4BB-6DEC-4115-B6D9-BA9B0B79DF6A}"/>
            </ac:grpSpMkLst>
          </pc:grpChg>
          <pc:picChg chg="mod">
            <ac:chgData name="Fabian Imaz" userId="b162d828-336d-4287-a4f3-91a93e080f29" providerId="ADAL" clId="{8D7B119D-814E-4B1A-809A-61644D08B2FA}" dt="2017-10-09T22:42:21.874" v="89" actId="1035"/>
            <ac:picMkLst>
              <pc:docMk/>
              <pc:sldMasterMk cId="702745799" sldId="2147483658"/>
              <pc:sldLayoutMk cId="0" sldId="2147483660"/>
              <ac:picMk id="85" creationId="{353A3242-9273-4D23-8031-F97C4C8F2097}"/>
            </ac:picMkLst>
          </pc:picChg>
          <pc:picChg chg="mod">
            <ac:chgData name="Fabian Imaz" userId="b162d828-336d-4287-a4f3-91a93e080f29" providerId="ADAL" clId="{8D7B119D-814E-4B1A-809A-61644D08B2FA}" dt="2017-10-09T22:45:55.556" v="105" actId="1035"/>
            <ac:picMkLst>
              <pc:docMk/>
              <pc:sldMasterMk cId="702745799" sldId="2147483658"/>
              <pc:sldLayoutMk cId="0" sldId="2147483660"/>
              <ac:picMk id="94" creationId="{70F9AEF7-362C-40A5-B083-3CC489669A64}"/>
            </ac:picMkLst>
          </pc:picChg>
          <pc:picChg chg="mod">
            <ac:chgData name="Fabian Imaz" userId="b162d828-336d-4287-a4f3-91a93e080f29" providerId="ADAL" clId="{8D7B119D-814E-4B1A-809A-61644D08B2FA}" dt="2017-10-04T14:40:23.877" v="18" actId="1035"/>
            <ac:picMkLst>
              <pc:docMk/>
              <pc:sldMasterMk cId="702745799" sldId="2147483658"/>
              <pc:sldLayoutMk cId="0" sldId="2147483660"/>
              <ac:picMk id="106" creationId="{DEE503EB-7697-4189-846F-2DA740B946DD}"/>
            </ac:picMkLst>
          </pc:picChg>
          <pc:picChg chg="mod">
            <ac:chgData name="Fabian Imaz" userId="b162d828-336d-4287-a4f3-91a93e080f29" providerId="ADAL" clId="{8D7B119D-814E-4B1A-809A-61644D08B2FA}" dt="2017-10-04T14:40:38.602" v="22" actId="1035"/>
            <ac:picMkLst>
              <pc:docMk/>
              <pc:sldMasterMk cId="702745799" sldId="2147483658"/>
              <pc:sldLayoutMk cId="0" sldId="2147483660"/>
              <ac:picMk id="109" creationId="{F56874D0-85D0-4B86-B87D-C1B94BB74FB5}"/>
            </ac:picMkLst>
          </pc:picChg>
          <pc:picChg chg="mod">
            <ac:chgData name="Fabian Imaz" userId="b162d828-336d-4287-a4f3-91a93e080f29" providerId="ADAL" clId="{8D7B119D-814E-4B1A-809A-61644D08B2FA}" dt="2017-10-09T22:38:08.801" v="65" actId="1035"/>
            <ac:picMkLst>
              <pc:docMk/>
              <pc:sldMasterMk cId="702745799" sldId="2147483658"/>
              <pc:sldLayoutMk cId="0" sldId="2147483660"/>
              <ac:picMk id="115" creationId="{5E76677E-EB6B-46F1-A8BE-8839000AA7A2}"/>
            </ac:picMkLst>
          </pc:picChg>
        </pc:sldLayoutChg>
        <pc:sldLayoutChg chg="addSp delSp modSp del">
          <pc:chgData name="Fabian Imaz" userId="b162d828-336d-4287-a4f3-91a93e080f29" providerId="ADAL" clId="{8D7B119D-814E-4B1A-809A-61644D08B2FA}" dt="2017-10-09T22:47:00.217" v="114" actId="2696"/>
          <pc:sldLayoutMkLst>
            <pc:docMk/>
            <pc:sldMasterMk cId="702745799" sldId="2147483658"/>
            <pc:sldLayoutMk cId="4147633608" sldId="2147483671"/>
          </pc:sldLayoutMkLst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2" creationId="{26CCBC95-82CE-4B9A-B584-1883358A6DCF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3" creationId="{BAE9328D-E776-431B-812A-29A2B3B10EC1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6" creationId="{56AC8668-4ABC-4173-ACBA-CAC0B44CD8DF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9" creationId="{DC2D4541-9EAA-43A8-BEBD-8A31A098087A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22" creationId="{17060E83-00F2-4626-80DF-1FC2048BFA0D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25" creationId="{D1F11617-89BF-41E3-B79D-24B4A2642613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28" creationId="{A5EA977A-8518-46DF-BEA1-3D9C26A281BB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1" creationId="{33484D73-6B9E-4594-B50C-6166F127C879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4" creationId="{6C730B54-D688-4711-8E20-EF23AA0A3BA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7" creationId="{04804ABA-6D8D-4D75-8928-24BB66C1ECAE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40" creationId="{AA9B595E-DEC8-4AE8-8B41-D2A3198060DE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2" creationId="{29EE3DC9-2CF6-4467-89C0-42E7E76C7375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5" creationId="{E41E2554-5713-4863-BAE5-08912157D1AF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8" creationId="{71C928E4-BF77-4559-9E4A-42F167B5900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1" creationId="{7417CD96-46A5-4471-A8F1-47AB0A54CF41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4" creationId="{08196374-59D0-4CEC-92F9-056CDA6A210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7" creationId="{57B72C1F-BFA8-46B7-8769-012AE2CBFF18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0" creationId="{A0953BFF-1794-4633-81D2-C81964E0408A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3" creationId="{DD59D161-70FE-4092-9F8B-CFB686CFAA95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6" creationId="{AF67F405-97D9-439F-AFDF-B61CD5B699FF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9" creationId="{DE020917-DA4D-40F3-A600-52C07AEADF6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2" creationId="{1BE1B3E0-74F3-49F5-B075-523AA563DC5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5" creationId="{A73C18B7-DAFA-40F0-893A-E4130AB6FC4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8" creationId="{555ECBFC-D0E1-4B34-B137-E3659C9CFD1D}"/>
            </ac:grpSpMkLst>
          </pc:grpChg>
          <pc:grpChg chg="add mod">
            <ac:chgData name="Fabian Imaz" userId="b162d828-336d-4287-a4f3-91a93e080f29" providerId="ADAL" clId="{8D7B119D-814E-4B1A-809A-61644D08B2FA}" dt="2017-10-09T22:33:00.813" v="39" actId="1076"/>
            <ac:grpSpMkLst>
              <pc:docMk/>
              <pc:sldMasterMk cId="702745799" sldId="2147483658"/>
              <pc:sldLayoutMk cId="4147633608" sldId="2147483671"/>
              <ac:grpSpMk id="111" creationId="{58704932-2811-41F1-8BCB-980DCADEFD48}"/>
            </ac:grpSpMkLst>
          </pc:grpChg>
          <pc:picChg chg="add del mod">
            <ac:chgData name="Fabian Imaz" userId="b162d828-336d-4287-a4f3-91a93e080f29" providerId="ADAL" clId="{8D7B119D-814E-4B1A-809A-61644D08B2FA}" dt="2017-10-09T22:46:48.608" v="112" actId="478"/>
            <ac:picMkLst>
              <pc:docMk/>
              <pc:sldMasterMk cId="702745799" sldId="2147483658"/>
              <pc:sldLayoutMk cId="4147633608" sldId="2147483671"/>
              <ac:picMk id="3" creationId="{0D42A8C3-8AFB-49FE-B106-1800B3142DC6}"/>
            </ac:picMkLst>
          </pc:picChg>
        </pc:sldLayoutChg>
        <pc:sldLayoutChg chg="del">
          <pc:chgData name="Fabian Imaz" userId="b162d828-336d-4287-a4f3-91a93e080f29" providerId="ADAL" clId="{8D7B119D-814E-4B1A-809A-61644D08B2FA}" dt="2017-10-09T22:46:57.243" v="113" actId="2696"/>
          <pc:sldLayoutMkLst>
            <pc:docMk/>
            <pc:sldMasterMk cId="702745799" sldId="2147483658"/>
            <pc:sldLayoutMk cId="2231704886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BB16A-D247-4BBE-BEA7-81B62DDE3ECC}" type="doc">
      <dgm:prSet loTypeId="urn:microsoft.com/office/officeart/2005/8/layout/h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3058051-F71D-49DA-A9C4-8EBF9A69B082}">
      <dgm:prSet phldrT="[Text]"/>
      <dgm:spPr/>
      <dgm:t>
        <a:bodyPr/>
        <a:lstStyle/>
        <a:p>
          <a:r>
            <a:rPr lang="es-UY"/>
            <a:t>Extensión</a:t>
          </a:r>
          <a:endParaRPr lang="en-US"/>
        </a:p>
      </dgm:t>
    </dgm:pt>
    <dgm:pt modelId="{E815C37D-6345-4314-95F3-5B251A32D18E}" type="parTrans" cxnId="{F520B571-698F-45AA-BBD3-4E621AF14C81}">
      <dgm:prSet/>
      <dgm:spPr/>
      <dgm:t>
        <a:bodyPr/>
        <a:lstStyle/>
        <a:p>
          <a:endParaRPr lang="en-US"/>
        </a:p>
      </dgm:t>
    </dgm:pt>
    <dgm:pt modelId="{97B5CDD5-1BF1-402D-B06A-73BB34D98643}" type="sibTrans" cxnId="{F520B571-698F-45AA-BBD3-4E621AF14C81}">
      <dgm:prSet phldrT="01"/>
      <dgm:spPr/>
      <dgm:t>
        <a:bodyPr/>
        <a:lstStyle/>
        <a:p>
          <a:endParaRPr lang="en-US" dirty="0"/>
        </a:p>
      </dgm:t>
    </dgm:pt>
    <dgm:pt modelId="{5EED70D9-A1A4-4997-9D86-5122EA384FF9}">
      <dgm:prSet phldrT="[Text]"/>
      <dgm:spPr/>
      <dgm:t>
        <a:bodyPr/>
        <a:lstStyle/>
        <a:p>
          <a:r>
            <a:rPr lang="es-UY"/>
            <a:t>PowerShell syntax</a:t>
          </a:r>
          <a:endParaRPr lang="en-US"/>
        </a:p>
      </dgm:t>
    </dgm:pt>
    <dgm:pt modelId="{B695511C-430F-47D7-87A5-0A37010C9EEC}" type="parTrans" cxnId="{D5B658E2-6822-4884-A3C4-167067997367}">
      <dgm:prSet/>
      <dgm:spPr/>
      <dgm:t>
        <a:bodyPr/>
        <a:lstStyle/>
        <a:p>
          <a:endParaRPr lang="en-US"/>
        </a:p>
      </dgm:t>
    </dgm:pt>
    <dgm:pt modelId="{DC0F4025-E328-4C7D-B152-4162F78A7ECF}" type="sibTrans" cxnId="{D5B658E2-6822-4884-A3C4-167067997367}">
      <dgm:prSet/>
      <dgm:spPr/>
      <dgm:t>
        <a:bodyPr/>
        <a:lstStyle/>
        <a:p>
          <a:endParaRPr lang="en-US"/>
        </a:p>
      </dgm:t>
    </dgm:pt>
    <dgm:pt modelId="{6DCEFF1F-5957-4566-BF57-3A19B4E1EE5A}">
      <dgm:prSet phldrT="[Text]"/>
      <dgm:spPr/>
      <dgm:t>
        <a:bodyPr/>
        <a:lstStyle/>
        <a:p>
          <a:r>
            <a:rPr lang="es-UY"/>
            <a:t>Configuration scripts</a:t>
          </a:r>
          <a:endParaRPr lang="en-US"/>
        </a:p>
      </dgm:t>
    </dgm:pt>
    <dgm:pt modelId="{864FC368-AE7E-4C5F-8B92-D6342C4D0E1D}" type="parTrans" cxnId="{6C6E2889-114E-4812-8084-3A00AE8D6278}">
      <dgm:prSet/>
      <dgm:spPr/>
      <dgm:t>
        <a:bodyPr/>
        <a:lstStyle/>
        <a:p>
          <a:endParaRPr lang="en-US"/>
        </a:p>
      </dgm:t>
    </dgm:pt>
    <dgm:pt modelId="{752EAFF2-67F2-47BC-8168-49A475E5A834}" type="sibTrans" cxnId="{6C6E2889-114E-4812-8084-3A00AE8D6278}">
      <dgm:prSet/>
      <dgm:spPr/>
      <dgm:t>
        <a:bodyPr/>
        <a:lstStyle/>
        <a:p>
          <a:endParaRPr lang="en-US"/>
        </a:p>
      </dgm:t>
    </dgm:pt>
    <dgm:pt modelId="{60350FCE-F6A2-40A3-93F5-EEF5EEDBF47D}">
      <dgm:prSet phldrT="[Text]"/>
      <dgm:spPr/>
      <dgm:t>
        <a:bodyPr/>
        <a:lstStyle/>
        <a:p>
          <a:r>
            <a:rPr lang="es-UY"/>
            <a:t>Configuración</a:t>
          </a:r>
          <a:endParaRPr lang="en-US"/>
        </a:p>
      </dgm:t>
    </dgm:pt>
    <dgm:pt modelId="{EF803C2F-B7F1-4CEB-8973-8FEDB8A386EC}" type="parTrans" cxnId="{7D322289-908E-478F-8C35-363BB250FCD1}">
      <dgm:prSet/>
      <dgm:spPr/>
      <dgm:t>
        <a:bodyPr/>
        <a:lstStyle/>
        <a:p>
          <a:endParaRPr lang="en-US"/>
        </a:p>
      </dgm:t>
    </dgm:pt>
    <dgm:pt modelId="{F47397E3-D27E-4963-9C74-A001EE27364F}" type="sibTrans" cxnId="{7D322289-908E-478F-8C35-363BB250FCD1}">
      <dgm:prSet phldrT="02"/>
      <dgm:spPr/>
      <dgm:t>
        <a:bodyPr/>
        <a:lstStyle/>
        <a:p>
          <a:endParaRPr lang="en-US" dirty="0"/>
        </a:p>
      </dgm:t>
    </dgm:pt>
    <dgm:pt modelId="{CA63B8E9-2EBD-4B75-8996-16F0717064BF}">
      <dgm:prSet phldrT="[Text]"/>
      <dgm:spPr/>
      <dgm:t>
        <a:bodyPr/>
        <a:lstStyle/>
        <a:p>
          <a:r>
            <a:rPr lang="es-UY"/>
            <a:t>Crea e implementa configuraciones</a:t>
          </a:r>
          <a:endParaRPr lang="en-US"/>
        </a:p>
      </dgm:t>
    </dgm:pt>
    <dgm:pt modelId="{4678F1EE-0F2C-42B4-AB9F-ECAB63A10AAD}" type="parTrans" cxnId="{C79759C3-F8CA-4FE4-99CA-7250286133E4}">
      <dgm:prSet/>
      <dgm:spPr/>
      <dgm:t>
        <a:bodyPr/>
        <a:lstStyle/>
        <a:p>
          <a:endParaRPr lang="en-US"/>
        </a:p>
      </dgm:t>
    </dgm:pt>
    <dgm:pt modelId="{17148838-5F85-4E40-A8CD-8B90A4372B0C}" type="sibTrans" cxnId="{C79759C3-F8CA-4FE4-99CA-7250286133E4}">
      <dgm:prSet/>
      <dgm:spPr/>
      <dgm:t>
        <a:bodyPr/>
        <a:lstStyle/>
        <a:p>
          <a:endParaRPr lang="en-US"/>
        </a:p>
      </dgm:t>
    </dgm:pt>
    <dgm:pt modelId="{24660E92-50D4-4A09-A2F5-45668DF31147}">
      <dgm:prSet phldrT="[Text]"/>
      <dgm:spPr/>
      <dgm:t>
        <a:bodyPr/>
        <a:lstStyle/>
        <a:p>
          <a:r>
            <a:rPr lang="es-UY"/>
            <a:t>Archivos de configuración</a:t>
          </a:r>
          <a:endParaRPr lang="en-US"/>
        </a:p>
      </dgm:t>
    </dgm:pt>
    <dgm:pt modelId="{B4302902-3378-41A6-9D35-3754D80AF1DA}" type="parTrans" cxnId="{4EF1222C-81DF-43F6-9804-A319927DA278}">
      <dgm:prSet/>
      <dgm:spPr/>
      <dgm:t>
        <a:bodyPr/>
        <a:lstStyle/>
        <a:p>
          <a:endParaRPr lang="en-US"/>
        </a:p>
      </dgm:t>
    </dgm:pt>
    <dgm:pt modelId="{9490DA7A-C482-4AFF-A65C-3FB1C0A11329}" type="sibTrans" cxnId="{4EF1222C-81DF-43F6-9804-A319927DA278}">
      <dgm:prSet/>
      <dgm:spPr/>
      <dgm:t>
        <a:bodyPr/>
        <a:lstStyle/>
        <a:p>
          <a:endParaRPr lang="en-US"/>
        </a:p>
      </dgm:t>
    </dgm:pt>
    <dgm:pt modelId="{A3DF199E-B9E9-4564-8172-CAE8A78AE27A}">
      <dgm:prSet phldrT="[Text]"/>
      <dgm:spPr/>
      <dgm:t>
        <a:bodyPr/>
        <a:lstStyle/>
        <a:p>
          <a:r>
            <a:rPr lang="es-UY"/>
            <a:t>Control</a:t>
          </a:r>
          <a:endParaRPr lang="en-US"/>
        </a:p>
      </dgm:t>
    </dgm:pt>
    <dgm:pt modelId="{E5D665C9-31C4-4F31-B97B-E9FCB9ECD830}" type="parTrans" cxnId="{1F1B6928-CBBF-43D0-B45C-C5730C778901}">
      <dgm:prSet/>
      <dgm:spPr/>
      <dgm:t>
        <a:bodyPr/>
        <a:lstStyle/>
        <a:p>
          <a:endParaRPr lang="en-US"/>
        </a:p>
      </dgm:t>
    </dgm:pt>
    <dgm:pt modelId="{9548F2A1-308F-4A54-8EFE-47A2A38DD46B}" type="sibTrans" cxnId="{1F1B6928-CBBF-43D0-B45C-C5730C778901}">
      <dgm:prSet phldrT="03"/>
      <dgm:spPr/>
      <dgm:t>
        <a:bodyPr/>
        <a:lstStyle/>
        <a:p>
          <a:endParaRPr lang="en-US"/>
        </a:p>
      </dgm:t>
    </dgm:pt>
    <dgm:pt modelId="{BC9624EC-675B-4B64-B2FB-9F052C953B37}">
      <dgm:prSet phldrT="[Text]"/>
      <dgm:spPr/>
      <dgm:t>
        <a:bodyPr/>
        <a:lstStyle/>
        <a:p>
          <a:r>
            <a:rPr lang="es-UY" dirty="0"/>
            <a:t>Aplicar la configuración</a:t>
          </a:r>
          <a:endParaRPr lang="en-US" dirty="0"/>
        </a:p>
      </dgm:t>
    </dgm:pt>
    <dgm:pt modelId="{A950AFD8-F5D2-454B-810F-826EAC68E975}" type="parTrans" cxnId="{B9648253-3D16-458F-B4B0-B6E9CBECC1D7}">
      <dgm:prSet/>
      <dgm:spPr/>
      <dgm:t>
        <a:bodyPr/>
        <a:lstStyle/>
        <a:p>
          <a:endParaRPr lang="en-US"/>
        </a:p>
      </dgm:t>
    </dgm:pt>
    <dgm:pt modelId="{EDD81287-7896-4890-8A0F-B96380B65BB7}" type="sibTrans" cxnId="{B9648253-3D16-458F-B4B0-B6E9CBECC1D7}">
      <dgm:prSet/>
      <dgm:spPr/>
      <dgm:t>
        <a:bodyPr/>
        <a:lstStyle/>
        <a:p>
          <a:endParaRPr lang="en-US"/>
        </a:p>
      </dgm:t>
    </dgm:pt>
    <dgm:pt modelId="{61583C16-E415-42A9-B729-6B8E5FF18CCA}">
      <dgm:prSet phldrT="[Text]"/>
      <dgm:spPr/>
      <dgm:t>
        <a:bodyPr/>
        <a:lstStyle/>
        <a:p>
          <a:r>
            <a:rPr lang="es-UY" dirty="0"/>
            <a:t>Mecanismo de configuración local</a:t>
          </a:r>
          <a:endParaRPr lang="en-US" dirty="0"/>
        </a:p>
      </dgm:t>
    </dgm:pt>
    <dgm:pt modelId="{65D96A86-89CA-4BE8-9F31-2B487E15875D}" type="parTrans" cxnId="{B960863F-6DEE-4622-B5BF-6BAA3828D177}">
      <dgm:prSet/>
      <dgm:spPr/>
      <dgm:t>
        <a:bodyPr/>
        <a:lstStyle/>
        <a:p>
          <a:endParaRPr lang="en-US"/>
        </a:p>
      </dgm:t>
    </dgm:pt>
    <dgm:pt modelId="{D619F622-E152-49B9-9A71-433BB6CF30E1}" type="sibTrans" cxnId="{B960863F-6DEE-4622-B5BF-6BAA3828D177}">
      <dgm:prSet/>
      <dgm:spPr/>
      <dgm:t>
        <a:bodyPr/>
        <a:lstStyle/>
        <a:p>
          <a:endParaRPr lang="en-US"/>
        </a:p>
      </dgm:t>
    </dgm:pt>
    <dgm:pt modelId="{B5C040FB-B5C4-4C45-9B86-33F8160CCC95}" type="pres">
      <dgm:prSet presAssocID="{7EFBB16A-D247-4BBE-BEA7-81B62DDE3ECC}" presName="Name0" presStyleCnt="0">
        <dgm:presLayoutVars>
          <dgm:dir/>
          <dgm:animLvl val="lvl"/>
          <dgm:resizeHandles val="exact"/>
        </dgm:presLayoutVars>
      </dgm:prSet>
      <dgm:spPr/>
    </dgm:pt>
    <dgm:pt modelId="{7757E36A-AAAE-46D7-A19C-CC7F8D9116A1}" type="pres">
      <dgm:prSet presAssocID="{13058051-F71D-49DA-A9C4-8EBF9A69B082}" presName="composite" presStyleCnt="0"/>
      <dgm:spPr/>
    </dgm:pt>
    <dgm:pt modelId="{2A0CEAA7-BA96-43D0-B6FE-A68D39B0A5C6}" type="pres">
      <dgm:prSet presAssocID="{13058051-F71D-49DA-A9C4-8EBF9A69B0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DCC0451-E794-443C-BA7C-8F47EFCC1689}" type="pres">
      <dgm:prSet presAssocID="{13058051-F71D-49DA-A9C4-8EBF9A69B082}" presName="desTx" presStyleLbl="alignAccFollowNode1" presStyleIdx="0" presStyleCnt="3">
        <dgm:presLayoutVars>
          <dgm:bulletEnabled val="1"/>
        </dgm:presLayoutVars>
      </dgm:prSet>
      <dgm:spPr/>
    </dgm:pt>
    <dgm:pt modelId="{A5F289D2-DED8-4B32-A38C-C98463C14D27}" type="pres">
      <dgm:prSet presAssocID="{97B5CDD5-1BF1-402D-B06A-73BB34D98643}" presName="space" presStyleCnt="0"/>
      <dgm:spPr/>
    </dgm:pt>
    <dgm:pt modelId="{4C61A419-F68A-4E47-9994-CF6D47353F4E}" type="pres">
      <dgm:prSet presAssocID="{60350FCE-F6A2-40A3-93F5-EEF5EEDBF47D}" presName="composite" presStyleCnt="0"/>
      <dgm:spPr/>
    </dgm:pt>
    <dgm:pt modelId="{4938F4DE-7AD7-435E-9C07-8863ED86779A}" type="pres">
      <dgm:prSet presAssocID="{60350FCE-F6A2-40A3-93F5-EEF5EEDBF47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40AE69E-AC44-4CB8-A3E7-C42E916D9A05}" type="pres">
      <dgm:prSet presAssocID="{60350FCE-F6A2-40A3-93F5-EEF5EEDBF47D}" presName="desTx" presStyleLbl="alignAccFollowNode1" presStyleIdx="1" presStyleCnt="3">
        <dgm:presLayoutVars>
          <dgm:bulletEnabled val="1"/>
        </dgm:presLayoutVars>
      </dgm:prSet>
      <dgm:spPr/>
    </dgm:pt>
    <dgm:pt modelId="{4C3FEA76-D1C4-4B77-B802-9B6D99FFD334}" type="pres">
      <dgm:prSet presAssocID="{F47397E3-D27E-4963-9C74-A001EE27364F}" presName="space" presStyleCnt="0"/>
      <dgm:spPr/>
    </dgm:pt>
    <dgm:pt modelId="{29C5CEA9-8998-4253-B969-6FBDB77FB8D2}" type="pres">
      <dgm:prSet presAssocID="{A3DF199E-B9E9-4564-8172-CAE8A78AE27A}" presName="composite" presStyleCnt="0"/>
      <dgm:spPr/>
    </dgm:pt>
    <dgm:pt modelId="{1319E9EF-A5D8-4893-A843-158C11E01B7B}" type="pres">
      <dgm:prSet presAssocID="{A3DF199E-B9E9-4564-8172-CAE8A78AE2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72DE9AB-3379-44A3-9B83-853882206537}" type="pres">
      <dgm:prSet presAssocID="{A3DF199E-B9E9-4564-8172-CAE8A78AE27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3DBCD00-FBE5-4374-B271-7F9B63FC0A47}" type="presOf" srcId="{61583C16-E415-42A9-B729-6B8E5FF18CCA}" destId="{E72DE9AB-3379-44A3-9B83-853882206537}" srcOrd="0" destOrd="1" presId="urn:microsoft.com/office/officeart/2005/8/layout/hList1"/>
    <dgm:cxn modelId="{5B6A1106-B033-41A0-AC58-602A4D517DF2}" type="presOf" srcId="{13058051-F71D-49DA-A9C4-8EBF9A69B082}" destId="{2A0CEAA7-BA96-43D0-B6FE-A68D39B0A5C6}" srcOrd="0" destOrd="0" presId="urn:microsoft.com/office/officeart/2005/8/layout/hList1"/>
    <dgm:cxn modelId="{1F1B6928-CBBF-43D0-B45C-C5730C778901}" srcId="{7EFBB16A-D247-4BBE-BEA7-81B62DDE3ECC}" destId="{A3DF199E-B9E9-4564-8172-CAE8A78AE27A}" srcOrd="2" destOrd="0" parTransId="{E5D665C9-31C4-4F31-B97B-E9FCB9ECD830}" sibTransId="{9548F2A1-308F-4A54-8EFE-47A2A38DD46B}"/>
    <dgm:cxn modelId="{4EF1222C-81DF-43F6-9804-A319927DA278}" srcId="{60350FCE-F6A2-40A3-93F5-EEF5EEDBF47D}" destId="{24660E92-50D4-4A09-A2F5-45668DF31147}" srcOrd="1" destOrd="0" parTransId="{B4302902-3378-41A6-9D35-3754D80AF1DA}" sibTransId="{9490DA7A-C482-4AFF-A65C-3FB1C0A11329}"/>
    <dgm:cxn modelId="{B960863F-6DEE-4622-B5BF-6BAA3828D177}" srcId="{A3DF199E-B9E9-4564-8172-CAE8A78AE27A}" destId="{61583C16-E415-42A9-B729-6B8E5FF18CCA}" srcOrd="1" destOrd="0" parTransId="{65D96A86-89CA-4BE8-9F31-2B487E15875D}" sibTransId="{D619F622-E152-49B9-9A71-433BB6CF30E1}"/>
    <dgm:cxn modelId="{F520B571-698F-45AA-BBD3-4E621AF14C81}" srcId="{7EFBB16A-D247-4BBE-BEA7-81B62DDE3ECC}" destId="{13058051-F71D-49DA-A9C4-8EBF9A69B082}" srcOrd="0" destOrd="0" parTransId="{E815C37D-6345-4314-95F3-5B251A32D18E}" sibTransId="{97B5CDD5-1BF1-402D-B06A-73BB34D98643}"/>
    <dgm:cxn modelId="{658EF671-3F5C-4472-8DA3-3274A2F4A82B}" type="presOf" srcId="{BC9624EC-675B-4B64-B2FB-9F052C953B37}" destId="{E72DE9AB-3379-44A3-9B83-853882206537}" srcOrd="0" destOrd="0" presId="urn:microsoft.com/office/officeart/2005/8/layout/hList1"/>
    <dgm:cxn modelId="{B9648253-3D16-458F-B4B0-B6E9CBECC1D7}" srcId="{A3DF199E-B9E9-4564-8172-CAE8A78AE27A}" destId="{BC9624EC-675B-4B64-B2FB-9F052C953B37}" srcOrd="0" destOrd="0" parTransId="{A950AFD8-F5D2-454B-810F-826EAC68E975}" sibTransId="{EDD81287-7896-4890-8A0F-B96380B65BB7}"/>
    <dgm:cxn modelId="{DD981475-C05D-4D17-B387-980A28A5B39B}" type="presOf" srcId="{24660E92-50D4-4A09-A2F5-45668DF31147}" destId="{340AE69E-AC44-4CB8-A3E7-C42E916D9A05}" srcOrd="0" destOrd="1" presId="urn:microsoft.com/office/officeart/2005/8/layout/hList1"/>
    <dgm:cxn modelId="{11061E7D-ED3D-40BF-930D-8431C87D36EF}" type="presOf" srcId="{6DCEFF1F-5957-4566-BF57-3A19B4E1EE5A}" destId="{7DCC0451-E794-443C-BA7C-8F47EFCC1689}" srcOrd="0" destOrd="1" presId="urn:microsoft.com/office/officeart/2005/8/layout/hList1"/>
    <dgm:cxn modelId="{31759E87-C0C9-424E-820E-17E1B5FD38FA}" type="presOf" srcId="{A3DF199E-B9E9-4564-8172-CAE8A78AE27A}" destId="{1319E9EF-A5D8-4893-A843-158C11E01B7B}" srcOrd="0" destOrd="0" presId="urn:microsoft.com/office/officeart/2005/8/layout/hList1"/>
    <dgm:cxn modelId="{7D322289-908E-478F-8C35-363BB250FCD1}" srcId="{7EFBB16A-D247-4BBE-BEA7-81B62DDE3ECC}" destId="{60350FCE-F6A2-40A3-93F5-EEF5EEDBF47D}" srcOrd="1" destOrd="0" parTransId="{EF803C2F-B7F1-4CEB-8973-8FEDB8A386EC}" sibTransId="{F47397E3-D27E-4963-9C74-A001EE27364F}"/>
    <dgm:cxn modelId="{6C6E2889-114E-4812-8084-3A00AE8D6278}" srcId="{13058051-F71D-49DA-A9C4-8EBF9A69B082}" destId="{6DCEFF1F-5957-4566-BF57-3A19B4E1EE5A}" srcOrd="1" destOrd="0" parTransId="{864FC368-AE7E-4C5F-8B92-D6342C4D0E1D}" sibTransId="{752EAFF2-67F2-47BC-8168-49A475E5A834}"/>
    <dgm:cxn modelId="{C79FA696-C46C-48F3-A580-667CC836E9CB}" type="presOf" srcId="{7EFBB16A-D247-4BBE-BEA7-81B62DDE3ECC}" destId="{B5C040FB-B5C4-4C45-9B86-33F8160CCC95}" srcOrd="0" destOrd="0" presId="urn:microsoft.com/office/officeart/2005/8/layout/hList1"/>
    <dgm:cxn modelId="{D4299198-06AF-46B2-A001-27CA8BE1742B}" type="presOf" srcId="{CA63B8E9-2EBD-4B75-8996-16F0717064BF}" destId="{340AE69E-AC44-4CB8-A3E7-C42E916D9A05}" srcOrd="0" destOrd="0" presId="urn:microsoft.com/office/officeart/2005/8/layout/hList1"/>
    <dgm:cxn modelId="{C79759C3-F8CA-4FE4-99CA-7250286133E4}" srcId="{60350FCE-F6A2-40A3-93F5-EEF5EEDBF47D}" destId="{CA63B8E9-2EBD-4B75-8996-16F0717064BF}" srcOrd="0" destOrd="0" parTransId="{4678F1EE-0F2C-42B4-AB9F-ECAB63A10AAD}" sibTransId="{17148838-5F85-4E40-A8CD-8B90A4372B0C}"/>
    <dgm:cxn modelId="{FB0540CE-4B51-4325-8C01-91D18B9EBECE}" type="presOf" srcId="{60350FCE-F6A2-40A3-93F5-EEF5EEDBF47D}" destId="{4938F4DE-7AD7-435E-9C07-8863ED86779A}" srcOrd="0" destOrd="0" presId="urn:microsoft.com/office/officeart/2005/8/layout/hList1"/>
    <dgm:cxn modelId="{4DFBE8DF-A785-4B56-A60E-9E748703EC33}" type="presOf" srcId="{5EED70D9-A1A4-4997-9D86-5122EA384FF9}" destId="{7DCC0451-E794-443C-BA7C-8F47EFCC1689}" srcOrd="0" destOrd="0" presId="urn:microsoft.com/office/officeart/2005/8/layout/hList1"/>
    <dgm:cxn modelId="{D5B658E2-6822-4884-A3C4-167067997367}" srcId="{13058051-F71D-49DA-A9C4-8EBF9A69B082}" destId="{5EED70D9-A1A4-4997-9D86-5122EA384FF9}" srcOrd="0" destOrd="0" parTransId="{B695511C-430F-47D7-87A5-0A37010C9EEC}" sibTransId="{DC0F4025-E328-4C7D-B152-4162F78A7ECF}"/>
    <dgm:cxn modelId="{7F859045-4524-4650-98E7-23DDB16C849B}" type="presParOf" srcId="{B5C040FB-B5C4-4C45-9B86-33F8160CCC95}" destId="{7757E36A-AAAE-46D7-A19C-CC7F8D9116A1}" srcOrd="0" destOrd="0" presId="urn:microsoft.com/office/officeart/2005/8/layout/hList1"/>
    <dgm:cxn modelId="{F77193EE-D4C3-4D3E-B7A2-4694C8C00A30}" type="presParOf" srcId="{7757E36A-AAAE-46D7-A19C-CC7F8D9116A1}" destId="{2A0CEAA7-BA96-43D0-B6FE-A68D39B0A5C6}" srcOrd="0" destOrd="0" presId="urn:microsoft.com/office/officeart/2005/8/layout/hList1"/>
    <dgm:cxn modelId="{D423AF71-9513-4999-A551-E49D063940F0}" type="presParOf" srcId="{7757E36A-AAAE-46D7-A19C-CC7F8D9116A1}" destId="{7DCC0451-E794-443C-BA7C-8F47EFCC1689}" srcOrd="1" destOrd="0" presId="urn:microsoft.com/office/officeart/2005/8/layout/hList1"/>
    <dgm:cxn modelId="{1FD2EA71-243D-44F1-AD35-FAA83B9D51FF}" type="presParOf" srcId="{B5C040FB-B5C4-4C45-9B86-33F8160CCC95}" destId="{A5F289D2-DED8-4B32-A38C-C98463C14D27}" srcOrd="1" destOrd="0" presId="urn:microsoft.com/office/officeart/2005/8/layout/hList1"/>
    <dgm:cxn modelId="{686800A5-B718-45D9-91AD-112DC73CABEB}" type="presParOf" srcId="{B5C040FB-B5C4-4C45-9B86-33F8160CCC95}" destId="{4C61A419-F68A-4E47-9994-CF6D47353F4E}" srcOrd="2" destOrd="0" presId="urn:microsoft.com/office/officeart/2005/8/layout/hList1"/>
    <dgm:cxn modelId="{CB8D996A-9663-46C0-BFBE-DEBFA37113D3}" type="presParOf" srcId="{4C61A419-F68A-4E47-9994-CF6D47353F4E}" destId="{4938F4DE-7AD7-435E-9C07-8863ED86779A}" srcOrd="0" destOrd="0" presId="urn:microsoft.com/office/officeart/2005/8/layout/hList1"/>
    <dgm:cxn modelId="{5290FA43-A804-4A63-A5F1-7ABF671ED121}" type="presParOf" srcId="{4C61A419-F68A-4E47-9994-CF6D47353F4E}" destId="{340AE69E-AC44-4CB8-A3E7-C42E916D9A05}" srcOrd="1" destOrd="0" presId="urn:microsoft.com/office/officeart/2005/8/layout/hList1"/>
    <dgm:cxn modelId="{6C0FEE24-0A0F-4C84-BFCF-3F26316154BB}" type="presParOf" srcId="{B5C040FB-B5C4-4C45-9B86-33F8160CCC95}" destId="{4C3FEA76-D1C4-4B77-B802-9B6D99FFD334}" srcOrd="3" destOrd="0" presId="urn:microsoft.com/office/officeart/2005/8/layout/hList1"/>
    <dgm:cxn modelId="{A7517D40-015A-428A-8DB0-C0FB7549BABF}" type="presParOf" srcId="{B5C040FB-B5C4-4C45-9B86-33F8160CCC95}" destId="{29C5CEA9-8998-4253-B969-6FBDB77FB8D2}" srcOrd="4" destOrd="0" presId="urn:microsoft.com/office/officeart/2005/8/layout/hList1"/>
    <dgm:cxn modelId="{BA677A9C-902C-4A6E-81D0-FDC4A3CBE76D}" type="presParOf" srcId="{29C5CEA9-8998-4253-B969-6FBDB77FB8D2}" destId="{1319E9EF-A5D8-4893-A843-158C11E01B7B}" srcOrd="0" destOrd="0" presId="urn:microsoft.com/office/officeart/2005/8/layout/hList1"/>
    <dgm:cxn modelId="{A2C735FC-A057-4F32-B19F-541A9B623E73}" type="presParOf" srcId="{29C5CEA9-8998-4253-B969-6FBDB77FB8D2}" destId="{E72DE9AB-3379-44A3-9B83-8538822065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E9D39-E0FB-4758-9E64-F492B0D8F080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A35AB7-55F3-43B0-94B8-4BBB4A157850}">
      <dgm:prSet phldrT="[Text]"/>
      <dgm:spPr/>
      <dgm:t>
        <a:bodyPr/>
        <a:lstStyle/>
        <a:p>
          <a:r>
            <a:rPr lang="es-UY"/>
            <a:t>Previene el “drift”</a:t>
          </a:r>
          <a:endParaRPr lang="en-US"/>
        </a:p>
      </dgm:t>
    </dgm:pt>
    <dgm:pt modelId="{9556B380-CC1C-4CBF-9BD9-007D0CE010C7}" type="parTrans" cxnId="{2B704A8A-D637-4728-A4CD-9CEB0FB7BD24}">
      <dgm:prSet/>
      <dgm:spPr/>
      <dgm:t>
        <a:bodyPr/>
        <a:lstStyle/>
        <a:p>
          <a:endParaRPr lang="en-US"/>
        </a:p>
      </dgm:t>
    </dgm:pt>
    <dgm:pt modelId="{F2C44C75-7165-408D-A3B5-068094593BF3}" type="sibTrans" cxnId="{2B704A8A-D637-4728-A4CD-9CEB0FB7BD24}">
      <dgm:prSet/>
      <dgm:spPr/>
      <dgm:t>
        <a:bodyPr/>
        <a:lstStyle/>
        <a:p>
          <a:endParaRPr lang="en-US"/>
        </a:p>
      </dgm:t>
    </dgm:pt>
    <dgm:pt modelId="{1A028BB3-7E8A-4531-98FF-EDAD4C9E94CF}">
      <dgm:prSet phldrT="[Text]"/>
      <dgm:spPr/>
      <dgm:t>
        <a:bodyPr/>
        <a:lstStyle/>
        <a:p>
          <a:r>
            <a:rPr lang="es-UY"/>
            <a:t>“Continuous” server deployment</a:t>
          </a:r>
          <a:endParaRPr lang="en-US"/>
        </a:p>
      </dgm:t>
    </dgm:pt>
    <dgm:pt modelId="{0ADBA9D1-4A0F-4DC5-8027-D362C6D1EAC8}" type="parTrans" cxnId="{88BABA85-C17A-4B70-B2D2-49EC3986A9F0}">
      <dgm:prSet/>
      <dgm:spPr/>
      <dgm:t>
        <a:bodyPr/>
        <a:lstStyle/>
        <a:p>
          <a:endParaRPr lang="en-US"/>
        </a:p>
      </dgm:t>
    </dgm:pt>
    <dgm:pt modelId="{1ED184C9-19EE-4B44-B69E-B67D3F749ADD}" type="sibTrans" cxnId="{88BABA85-C17A-4B70-B2D2-49EC3986A9F0}">
      <dgm:prSet/>
      <dgm:spPr/>
      <dgm:t>
        <a:bodyPr/>
        <a:lstStyle/>
        <a:p>
          <a:endParaRPr lang="en-US"/>
        </a:p>
      </dgm:t>
    </dgm:pt>
    <dgm:pt modelId="{9E1A0381-1246-4B9C-ADEC-81620F8690F7}">
      <dgm:prSet phldrT="[Text]"/>
      <dgm:spPr/>
      <dgm:t>
        <a:bodyPr/>
        <a:lstStyle/>
        <a:p>
          <a:r>
            <a:rPr lang="es-UY"/>
            <a:t>On-site y Cloud</a:t>
          </a:r>
          <a:endParaRPr lang="en-US"/>
        </a:p>
      </dgm:t>
    </dgm:pt>
    <dgm:pt modelId="{0605BC39-27C3-454E-A903-AF09A3A792E8}" type="parTrans" cxnId="{91E4A2D1-B71A-4A2B-BF16-62ACD6B3EE69}">
      <dgm:prSet/>
      <dgm:spPr/>
      <dgm:t>
        <a:bodyPr/>
        <a:lstStyle/>
        <a:p>
          <a:endParaRPr lang="en-US"/>
        </a:p>
      </dgm:t>
    </dgm:pt>
    <dgm:pt modelId="{615CF029-5CED-4345-B4B6-0EB4BAB273DA}" type="sibTrans" cxnId="{91E4A2D1-B71A-4A2B-BF16-62ACD6B3EE69}">
      <dgm:prSet/>
      <dgm:spPr/>
      <dgm:t>
        <a:bodyPr/>
        <a:lstStyle/>
        <a:p>
          <a:endParaRPr lang="en-US"/>
        </a:p>
      </dgm:t>
    </dgm:pt>
    <dgm:pt modelId="{3A9A8D75-543B-4DBF-9ADC-5BF97DFB4FD6}">
      <dgm:prSet phldrT="[Text]"/>
      <dgm:spPr/>
      <dgm:t>
        <a:bodyPr/>
        <a:lstStyle/>
        <a:p>
          <a:r>
            <a:rPr lang="es-UY"/>
            <a:t>PowerShell ;)</a:t>
          </a:r>
          <a:endParaRPr lang="en-US"/>
        </a:p>
      </dgm:t>
    </dgm:pt>
    <dgm:pt modelId="{2A61F7A9-936F-4338-BFEE-0FFD633B053E}" type="parTrans" cxnId="{B573D52F-84C4-481F-ABE9-7A0A79BB6693}">
      <dgm:prSet/>
      <dgm:spPr/>
      <dgm:t>
        <a:bodyPr/>
        <a:lstStyle/>
        <a:p>
          <a:endParaRPr lang="en-US"/>
        </a:p>
      </dgm:t>
    </dgm:pt>
    <dgm:pt modelId="{836F7670-61D1-4C13-B1A9-E52A5A62D291}" type="sibTrans" cxnId="{B573D52F-84C4-481F-ABE9-7A0A79BB6693}">
      <dgm:prSet/>
      <dgm:spPr/>
      <dgm:t>
        <a:bodyPr/>
        <a:lstStyle/>
        <a:p>
          <a:endParaRPr lang="en-US"/>
        </a:p>
      </dgm:t>
    </dgm:pt>
    <dgm:pt modelId="{BFB82AE2-87FA-4444-872E-432F51521E4D}">
      <dgm:prSet phldrT="[Text]"/>
      <dgm:spPr/>
      <dgm:t>
        <a:bodyPr/>
        <a:lstStyle/>
        <a:p>
          <a:r>
            <a:rPr lang="es-UY" dirty="0"/>
            <a:t>Separa: configuración e implementación</a:t>
          </a:r>
          <a:endParaRPr lang="en-US" dirty="0"/>
        </a:p>
      </dgm:t>
    </dgm:pt>
    <dgm:pt modelId="{A40B124A-EBEA-41AD-A8CA-9A568F6FCC8E}" type="parTrans" cxnId="{71CD1C67-1ADE-48A8-BD75-721EDC63FDF8}">
      <dgm:prSet/>
      <dgm:spPr/>
      <dgm:t>
        <a:bodyPr/>
        <a:lstStyle/>
        <a:p>
          <a:endParaRPr lang="en-US"/>
        </a:p>
      </dgm:t>
    </dgm:pt>
    <dgm:pt modelId="{A8E45951-C3F0-4106-981A-D44080F00955}" type="sibTrans" cxnId="{71CD1C67-1ADE-48A8-BD75-721EDC63FDF8}">
      <dgm:prSet/>
      <dgm:spPr/>
      <dgm:t>
        <a:bodyPr/>
        <a:lstStyle/>
        <a:p>
          <a:endParaRPr lang="en-US"/>
        </a:p>
      </dgm:t>
    </dgm:pt>
    <dgm:pt modelId="{88CF4628-C943-45FB-AFBD-2AAABD185845}" type="pres">
      <dgm:prSet presAssocID="{E59E9D39-E0FB-4758-9E64-F492B0D8F080}" presName="vert0" presStyleCnt="0">
        <dgm:presLayoutVars>
          <dgm:dir/>
          <dgm:animOne val="branch"/>
          <dgm:animLvl val="lvl"/>
        </dgm:presLayoutVars>
      </dgm:prSet>
      <dgm:spPr/>
    </dgm:pt>
    <dgm:pt modelId="{02200737-033F-4603-91F0-361C86823726}" type="pres">
      <dgm:prSet presAssocID="{79A35AB7-55F3-43B0-94B8-4BBB4A157850}" presName="thickLine" presStyleLbl="alignNode1" presStyleIdx="0" presStyleCnt="5"/>
      <dgm:spPr/>
    </dgm:pt>
    <dgm:pt modelId="{FA4D06EB-2073-4248-8331-7AEFAB5690F8}" type="pres">
      <dgm:prSet presAssocID="{79A35AB7-55F3-43B0-94B8-4BBB4A157850}" presName="horz1" presStyleCnt="0"/>
      <dgm:spPr/>
    </dgm:pt>
    <dgm:pt modelId="{DC164E72-0113-4E9B-B12C-10AD8773D7B6}" type="pres">
      <dgm:prSet presAssocID="{79A35AB7-55F3-43B0-94B8-4BBB4A157850}" presName="tx1" presStyleLbl="revTx" presStyleIdx="0" presStyleCnt="5"/>
      <dgm:spPr/>
    </dgm:pt>
    <dgm:pt modelId="{DC9E0233-BD6D-4276-A413-FDDE4CC99C4C}" type="pres">
      <dgm:prSet presAssocID="{79A35AB7-55F3-43B0-94B8-4BBB4A157850}" presName="vert1" presStyleCnt="0"/>
      <dgm:spPr/>
    </dgm:pt>
    <dgm:pt modelId="{2919F528-0AE0-4E90-86DB-A19D072DECDA}" type="pres">
      <dgm:prSet presAssocID="{BFB82AE2-87FA-4444-872E-432F51521E4D}" presName="thickLine" presStyleLbl="alignNode1" presStyleIdx="1" presStyleCnt="5"/>
      <dgm:spPr/>
    </dgm:pt>
    <dgm:pt modelId="{DF3771B9-56F6-49A4-B92D-0F36539E730F}" type="pres">
      <dgm:prSet presAssocID="{BFB82AE2-87FA-4444-872E-432F51521E4D}" presName="horz1" presStyleCnt="0"/>
      <dgm:spPr/>
    </dgm:pt>
    <dgm:pt modelId="{E80A0802-21A8-4247-97EE-747AC6D0B4AA}" type="pres">
      <dgm:prSet presAssocID="{BFB82AE2-87FA-4444-872E-432F51521E4D}" presName="tx1" presStyleLbl="revTx" presStyleIdx="1" presStyleCnt="5"/>
      <dgm:spPr/>
    </dgm:pt>
    <dgm:pt modelId="{97D7D28B-A7B8-4BA9-887F-4B0CA306327D}" type="pres">
      <dgm:prSet presAssocID="{BFB82AE2-87FA-4444-872E-432F51521E4D}" presName="vert1" presStyleCnt="0"/>
      <dgm:spPr/>
    </dgm:pt>
    <dgm:pt modelId="{064B02EB-FD0B-4ECA-8DA2-19993E5C2123}" type="pres">
      <dgm:prSet presAssocID="{1A028BB3-7E8A-4531-98FF-EDAD4C9E94CF}" presName="thickLine" presStyleLbl="alignNode1" presStyleIdx="2" presStyleCnt="5"/>
      <dgm:spPr/>
    </dgm:pt>
    <dgm:pt modelId="{5AB32E85-268D-43E6-A616-909CDD287A3A}" type="pres">
      <dgm:prSet presAssocID="{1A028BB3-7E8A-4531-98FF-EDAD4C9E94CF}" presName="horz1" presStyleCnt="0"/>
      <dgm:spPr/>
    </dgm:pt>
    <dgm:pt modelId="{E9ED8C6C-C69E-4D07-81EA-F2AF33893BC3}" type="pres">
      <dgm:prSet presAssocID="{1A028BB3-7E8A-4531-98FF-EDAD4C9E94CF}" presName="tx1" presStyleLbl="revTx" presStyleIdx="2" presStyleCnt="5"/>
      <dgm:spPr/>
    </dgm:pt>
    <dgm:pt modelId="{54A44FB0-CAB8-4247-916C-FD81689500CF}" type="pres">
      <dgm:prSet presAssocID="{1A028BB3-7E8A-4531-98FF-EDAD4C9E94CF}" presName="vert1" presStyleCnt="0"/>
      <dgm:spPr/>
    </dgm:pt>
    <dgm:pt modelId="{E4722BDD-766B-43A8-9CE4-99987304FEC6}" type="pres">
      <dgm:prSet presAssocID="{9E1A0381-1246-4B9C-ADEC-81620F8690F7}" presName="thickLine" presStyleLbl="alignNode1" presStyleIdx="3" presStyleCnt="5"/>
      <dgm:spPr/>
    </dgm:pt>
    <dgm:pt modelId="{E7254FA7-BB70-43A2-97FB-954661C6D5F2}" type="pres">
      <dgm:prSet presAssocID="{9E1A0381-1246-4B9C-ADEC-81620F8690F7}" presName="horz1" presStyleCnt="0"/>
      <dgm:spPr/>
    </dgm:pt>
    <dgm:pt modelId="{F144699D-3C44-4BF4-8D18-710BEF7A539C}" type="pres">
      <dgm:prSet presAssocID="{9E1A0381-1246-4B9C-ADEC-81620F8690F7}" presName="tx1" presStyleLbl="revTx" presStyleIdx="3" presStyleCnt="5"/>
      <dgm:spPr/>
    </dgm:pt>
    <dgm:pt modelId="{E4A20555-DF6C-4AA6-8946-3B16C0FC1427}" type="pres">
      <dgm:prSet presAssocID="{9E1A0381-1246-4B9C-ADEC-81620F8690F7}" presName="vert1" presStyleCnt="0"/>
      <dgm:spPr/>
    </dgm:pt>
    <dgm:pt modelId="{7F9CF289-85E5-42D0-A133-E9D724B6C42C}" type="pres">
      <dgm:prSet presAssocID="{3A9A8D75-543B-4DBF-9ADC-5BF97DFB4FD6}" presName="thickLine" presStyleLbl="alignNode1" presStyleIdx="4" presStyleCnt="5"/>
      <dgm:spPr/>
    </dgm:pt>
    <dgm:pt modelId="{68119553-B1FC-4302-AE3F-55DA6BCD7B65}" type="pres">
      <dgm:prSet presAssocID="{3A9A8D75-543B-4DBF-9ADC-5BF97DFB4FD6}" presName="horz1" presStyleCnt="0"/>
      <dgm:spPr/>
    </dgm:pt>
    <dgm:pt modelId="{7CF8EE27-054D-4147-B808-C23164C177A2}" type="pres">
      <dgm:prSet presAssocID="{3A9A8D75-543B-4DBF-9ADC-5BF97DFB4FD6}" presName="tx1" presStyleLbl="revTx" presStyleIdx="4" presStyleCnt="5"/>
      <dgm:spPr/>
    </dgm:pt>
    <dgm:pt modelId="{8D0EF37F-D615-457A-93B4-C92F0A27290A}" type="pres">
      <dgm:prSet presAssocID="{3A9A8D75-543B-4DBF-9ADC-5BF97DFB4FD6}" presName="vert1" presStyleCnt="0"/>
      <dgm:spPr/>
    </dgm:pt>
  </dgm:ptLst>
  <dgm:cxnLst>
    <dgm:cxn modelId="{DFC27701-9214-419F-A39C-2688BACB954B}" type="presOf" srcId="{BFB82AE2-87FA-4444-872E-432F51521E4D}" destId="{E80A0802-21A8-4247-97EE-747AC6D0B4AA}" srcOrd="0" destOrd="0" presId="urn:microsoft.com/office/officeart/2008/layout/LinedList"/>
    <dgm:cxn modelId="{88C46415-3A9E-4DD2-B130-9755AE6C3C97}" type="presOf" srcId="{1A028BB3-7E8A-4531-98FF-EDAD4C9E94CF}" destId="{E9ED8C6C-C69E-4D07-81EA-F2AF33893BC3}" srcOrd="0" destOrd="0" presId="urn:microsoft.com/office/officeart/2008/layout/LinedList"/>
    <dgm:cxn modelId="{29133B16-1FE9-4E36-B3D3-2571C3C55322}" type="presOf" srcId="{3A9A8D75-543B-4DBF-9ADC-5BF97DFB4FD6}" destId="{7CF8EE27-054D-4147-B808-C23164C177A2}" srcOrd="0" destOrd="0" presId="urn:microsoft.com/office/officeart/2008/layout/LinedList"/>
    <dgm:cxn modelId="{B573D52F-84C4-481F-ABE9-7A0A79BB6693}" srcId="{E59E9D39-E0FB-4758-9E64-F492B0D8F080}" destId="{3A9A8D75-543B-4DBF-9ADC-5BF97DFB4FD6}" srcOrd="4" destOrd="0" parTransId="{2A61F7A9-936F-4338-BFEE-0FFD633B053E}" sibTransId="{836F7670-61D1-4C13-B1A9-E52A5A62D291}"/>
    <dgm:cxn modelId="{F56BD43A-CEE9-49B8-9071-A5741281A603}" type="presOf" srcId="{79A35AB7-55F3-43B0-94B8-4BBB4A157850}" destId="{DC164E72-0113-4E9B-B12C-10AD8773D7B6}" srcOrd="0" destOrd="0" presId="urn:microsoft.com/office/officeart/2008/layout/LinedList"/>
    <dgm:cxn modelId="{71CD1C67-1ADE-48A8-BD75-721EDC63FDF8}" srcId="{E59E9D39-E0FB-4758-9E64-F492B0D8F080}" destId="{BFB82AE2-87FA-4444-872E-432F51521E4D}" srcOrd="1" destOrd="0" parTransId="{A40B124A-EBEA-41AD-A8CA-9A568F6FCC8E}" sibTransId="{A8E45951-C3F0-4106-981A-D44080F00955}"/>
    <dgm:cxn modelId="{88BABA85-C17A-4B70-B2D2-49EC3986A9F0}" srcId="{E59E9D39-E0FB-4758-9E64-F492B0D8F080}" destId="{1A028BB3-7E8A-4531-98FF-EDAD4C9E94CF}" srcOrd="2" destOrd="0" parTransId="{0ADBA9D1-4A0F-4DC5-8027-D362C6D1EAC8}" sibTransId="{1ED184C9-19EE-4B44-B69E-B67D3F749ADD}"/>
    <dgm:cxn modelId="{2B704A8A-D637-4728-A4CD-9CEB0FB7BD24}" srcId="{E59E9D39-E0FB-4758-9E64-F492B0D8F080}" destId="{79A35AB7-55F3-43B0-94B8-4BBB4A157850}" srcOrd="0" destOrd="0" parTransId="{9556B380-CC1C-4CBF-9BD9-007D0CE010C7}" sibTransId="{F2C44C75-7165-408D-A3B5-068094593BF3}"/>
    <dgm:cxn modelId="{91E4A2D1-B71A-4A2B-BF16-62ACD6B3EE69}" srcId="{E59E9D39-E0FB-4758-9E64-F492B0D8F080}" destId="{9E1A0381-1246-4B9C-ADEC-81620F8690F7}" srcOrd="3" destOrd="0" parTransId="{0605BC39-27C3-454E-A903-AF09A3A792E8}" sibTransId="{615CF029-5CED-4345-B4B6-0EB4BAB273DA}"/>
    <dgm:cxn modelId="{7CF212D5-D501-41B1-BF9C-D2C59976F72C}" type="presOf" srcId="{E59E9D39-E0FB-4758-9E64-F492B0D8F080}" destId="{88CF4628-C943-45FB-AFBD-2AAABD185845}" srcOrd="0" destOrd="0" presId="urn:microsoft.com/office/officeart/2008/layout/LinedList"/>
    <dgm:cxn modelId="{9E7050FD-4840-4F8D-B96F-ED2E7B900540}" type="presOf" srcId="{9E1A0381-1246-4B9C-ADEC-81620F8690F7}" destId="{F144699D-3C44-4BF4-8D18-710BEF7A539C}" srcOrd="0" destOrd="0" presId="urn:microsoft.com/office/officeart/2008/layout/LinedList"/>
    <dgm:cxn modelId="{C1C83D58-2B67-48C2-BA5B-EBE286E652A2}" type="presParOf" srcId="{88CF4628-C943-45FB-AFBD-2AAABD185845}" destId="{02200737-033F-4603-91F0-361C86823726}" srcOrd="0" destOrd="0" presId="urn:microsoft.com/office/officeart/2008/layout/LinedList"/>
    <dgm:cxn modelId="{AEC479C3-DB9E-4AE0-9D65-10B75A95D293}" type="presParOf" srcId="{88CF4628-C943-45FB-AFBD-2AAABD185845}" destId="{FA4D06EB-2073-4248-8331-7AEFAB5690F8}" srcOrd="1" destOrd="0" presId="urn:microsoft.com/office/officeart/2008/layout/LinedList"/>
    <dgm:cxn modelId="{40DB1A7E-905C-4B73-8C12-5844981816C2}" type="presParOf" srcId="{FA4D06EB-2073-4248-8331-7AEFAB5690F8}" destId="{DC164E72-0113-4E9B-B12C-10AD8773D7B6}" srcOrd="0" destOrd="0" presId="urn:microsoft.com/office/officeart/2008/layout/LinedList"/>
    <dgm:cxn modelId="{C1502E2D-38F8-410C-9CBB-D9E4CF514EF5}" type="presParOf" srcId="{FA4D06EB-2073-4248-8331-7AEFAB5690F8}" destId="{DC9E0233-BD6D-4276-A413-FDDE4CC99C4C}" srcOrd="1" destOrd="0" presId="urn:microsoft.com/office/officeart/2008/layout/LinedList"/>
    <dgm:cxn modelId="{9231B5AF-5568-43C7-8DC5-4C50AF052B0B}" type="presParOf" srcId="{88CF4628-C943-45FB-AFBD-2AAABD185845}" destId="{2919F528-0AE0-4E90-86DB-A19D072DECDA}" srcOrd="2" destOrd="0" presId="urn:microsoft.com/office/officeart/2008/layout/LinedList"/>
    <dgm:cxn modelId="{D3AB80BD-B3CD-4274-B5D2-6AB4348C32D6}" type="presParOf" srcId="{88CF4628-C943-45FB-AFBD-2AAABD185845}" destId="{DF3771B9-56F6-49A4-B92D-0F36539E730F}" srcOrd="3" destOrd="0" presId="urn:microsoft.com/office/officeart/2008/layout/LinedList"/>
    <dgm:cxn modelId="{82ECE40B-B6B1-4F26-8E50-2C3DD6E5A397}" type="presParOf" srcId="{DF3771B9-56F6-49A4-B92D-0F36539E730F}" destId="{E80A0802-21A8-4247-97EE-747AC6D0B4AA}" srcOrd="0" destOrd="0" presId="urn:microsoft.com/office/officeart/2008/layout/LinedList"/>
    <dgm:cxn modelId="{2E3ED9FD-3BBA-4CE7-AAAF-54D9A6D05F83}" type="presParOf" srcId="{DF3771B9-56F6-49A4-B92D-0F36539E730F}" destId="{97D7D28B-A7B8-4BA9-887F-4B0CA306327D}" srcOrd="1" destOrd="0" presId="urn:microsoft.com/office/officeart/2008/layout/LinedList"/>
    <dgm:cxn modelId="{A5F49017-AE1E-46B9-884E-53964A6A9E3F}" type="presParOf" srcId="{88CF4628-C943-45FB-AFBD-2AAABD185845}" destId="{064B02EB-FD0B-4ECA-8DA2-19993E5C2123}" srcOrd="4" destOrd="0" presId="urn:microsoft.com/office/officeart/2008/layout/LinedList"/>
    <dgm:cxn modelId="{DAE7423E-FBCD-4267-AB49-F679F4F387D4}" type="presParOf" srcId="{88CF4628-C943-45FB-AFBD-2AAABD185845}" destId="{5AB32E85-268D-43E6-A616-909CDD287A3A}" srcOrd="5" destOrd="0" presId="urn:microsoft.com/office/officeart/2008/layout/LinedList"/>
    <dgm:cxn modelId="{9AAA3B8F-646D-4DD6-8F24-F3DAFBF2DF2A}" type="presParOf" srcId="{5AB32E85-268D-43E6-A616-909CDD287A3A}" destId="{E9ED8C6C-C69E-4D07-81EA-F2AF33893BC3}" srcOrd="0" destOrd="0" presId="urn:microsoft.com/office/officeart/2008/layout/LinedList"/>
    <dgm:cxn modelId="{AB77D215-25E2-4E3D-9928-100190790706}" type="presParOf" srcId="{5AB32E85-268D-43E6-A616-909CDD287A3A}" destId="{54A44FB0-CAB8-4247-916C-FD81689500CF}" srcOrd="1" destOrd="0" presId="urn:microsoft.com/office/officeart/2008/layout/LinedList"/>
    <dgm:cxn modelId="{92FBD794-1A85-4F0D-9A5C-E98CDB082AD5}" type="presParOf" srcId="{88CF4628-C943-45FB-AFBD-2AAABD185845}" destId="{E4722BDD-766B-43A8-9CE4-99987304FEC6}" srcOrd="6" destOrd="0" presId="urn:microsoft.com/office/officeart/2008/layout/LinedList"/>
    <dgm:cxn modelId="{9C0E2328-CE22-45C6-8C12-202BBBE1BCFD}" type="presParOf" srcId="{88CF4628-C943-45FB-AFBD-2AAABD185845}" destId="{E7254FA7-BB70-43A2-97FB-954661C6D5F2}" srcOrd="7" destOrd="0" presId="urn:microsoft.com/office/officeart/2008/layout/LinedList"/>
    <dgm:cxn modelId="{630CED30-BCFC-4268-80E2-FDACF2FB51D8}" type="presParOf" srcId="{E7254FA7-BB70-43A2-97FB-954661C6D5F2}" destId="{F144699D-3C44-4BF4-8D18-710BEF7A539C}" srcOrd="0" destOrd="0" presId="urn:microsoft.com/office/officeart/2008/layout/LinedList"/>
    <dgm:cxn modelId="{8612C8AE-00EE-4490-88B2-F068B504695F}" type="presParOf" srcId="{E7254FA7-BB70-43A2-97FB-954661C6D5F2}" destId="{E4A20555-DF6C-4AA6-8946-3B16C0FC1427}" srcOrd="1" destOrd="0" presId="urn:microsoft.com/office/officeart/2008/layout/LinedList"/>
    <dgm:cxn modelId="{B64254C9-A24E-4E18-A144-43E553883EB1}" type="presParOf" srcId="{88CF4628-C943-45FB-AFBD-2AAABD185845}" destId="{7F9CF289-85E5-42D0-A133-E9D724B6C42C}" srcOrd="8" destOrd="0" presId="urn:microsoft.com/office/officeart/2008/layout/LinedList"/>
    <dgm:cxn modelId="{5789E646-8CDD-4DE2-A472-25B2CED7D5F6}" type="presParOf" srcId="{88CF4628-C943-45FB-AFBD-2AAABD185845}" destId="{68119553-B1FC-4302-AE3F-55DA6BCD7B65}" srcOrd="9" destOrd="0" presId="urn:microsoft.com/office/officeart/2008/layout/LinedList"/>
    <dgm:cxn modelId="{960D4599-6FDD-4A27-A211-52CE82DB52AE}" type="presParOf" srcId="{68119553-B1FC-4302-AE3F-55DA6BCD7B65}" destId="{7CF8EE27-054D-4147-B808-C23164C177A2}" srcOrd="0" destOrd="0" presId="urn:microsoft.com/office/officeart/2008/layout/LinedList"/>
    <dgm:cxn modelId="{D782C5FB-D99E-4C6D-8C90-F811D45E88B3}" type="presParOf" srcId="{68119553-B1FC-4302-AE3F-55DA6BCD7B65}" destId="{8D0EF37F-D615-457A-93B4-C92F0A2729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45CDA9-EB2C-447F-A6FE-21258C1EA32A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FAE0ECAA-27F0-4780-96D9-716CC7CF6C55}">
      <dgm:prSet phldrT="[Text]"/>
      <dgm:spPr/>
      <dgm:t>
        <a:bodyPr/>
        <a:lstStyle/>
        <a:p>
          <a:r>
            <a:rPr lang="en-US" dirty="0"/>
            <a:t>Configuración</a:t>
          </a:r>
        </a:p>
      </dgm:t>
    </dgm:pt>
    <dgm:pt modelId="{7750698E-9469-4B9B-87CF-F65A224C5ACC}" type="parTrans" cxnId="{2838F82A-C702-4AD3-AC48-C93BBC5B69E8}">
      <dgm:prSet/>
      <dgm:spPr/>
      <dgm:t>
        <a:bodyPr/>
        <a:lstStyle/>
        <a:p>
          <a:endParaRPr lang="en-US"/>
        </a:p>
      </dgm:t>
    </dgm:pt>
    <dgm:pt modelId="{C3AE3375-AB85-4965-92CC-32A9BBEBFF1F}" type="sibTrans" cxnId="{2838F82A-C702-4AD3-AC48-C93BBC5B69E8}">
      <dgm:prSet/>
      <dgm:spPr/>
      <dgm:t>
        <a:bodyPr/>
        <a:lstStyle/>
        <a:p>
          <a:endParaRPr lang="en-US"/>
        </a:p>
      </dgm:t>
    </dgm:pt>
    <dgm:pt modelId="{22A2A2C5-6B2B-4281-B684-A91E064215A9}">
      <dgm:prSet phldrT="[Text]"/>
      <dgm:spPr/>
      <dgm:t>
        <a:bodyPr/>
        <a:lstStyle/>
        <a:p>
          <a:r>
            <a:rPr lang="en-US" dirty="0"/>
            <a:t>Generar archivos</a:t>
          </a:r>
        </a:p>
      </dgm:t>
    </dgm:pt>
    <dgm:pt modelId="{BDAE4742-36CE-4916-BCFA-BC65EA129690}" type="parTrans" cxnId="{123E5C81-B283-4627-8A31-B26B730A055A}">
      <dgm:prSet/>
      <dgm:spPr/>
      <dgm:t>
        <a:bodyPr/>
        <a:lstStyle/>
        <a:p>
          <a:endParaRPr lang="en-US"/>
        </a:p>
      </dgm:t>
    </dgm:pt>
    <dgm:pt modelId="{96CD08C0-9BF9-4B32-9464-19F31928971E}" type="sibTrans" cxnId="{123E5C81-B283-4627-8A31-B26B730A055A}">
      <dgm:prSet/>
      <dgm:spPr/>
      <dgm:t>
        <a:bodyPr/>
        <a:lstStyle/>
        <a:p>
          <a:endParaRPr lang="en-US"/>
        </a:p>
      </dgm:t>
    </dgm:pt>
    <dgm:pt modelId="{639824F2-CE69-46BD-9629-7227D4912160}">
      <dgm:prSet phldrT="[Text]"/>
      <dgm:spPr/>
      <dgm:t>
        <a:bodyPr/>
        <a:lstStyle/>
        <a:p>
          <a:r>
            <a:rPr lang="en-US" dirty="0"/>
            <a:t>Aplicar</a:t>
          </a:r>
        </a:p>
      </dgm:t>
    </dgm:pt>
    <dgm:pt modelId="{B74D8036-BB32-4426-BBDC-FC37CDA8DD61}" type="parTrans" cxnId="{09D25A78-A277-406C-903A-64F643D04E15}">
      <dgm:prSet/>
      <dgm:spPr/>
      <dgm:t>
        <a:bodyPr/>
        <a:lstStyle/>
        <a:p>
          <a:endParaRPr lang="en-US"/>
        </a:p>
      </dgm:t>
    </dgm:pt>
    <dgm:pt modelId="{F0D21955-5498-4EB8-A8A3-4F1CC21524E9}" type="sibTrans" cxnId="{09D25A78-A277-406C-903A-64F643D04E15}">
      <dgm:prSet/>
      <dgm:spPr/>
      <dgm:t>
        <a:bodyPr/>
        <a:lstStyle/>
        <a:p>
          <a:endParaRPr lang="en-US"/>
        </a:p>
      </dgm:t>
    </dgm:pt>
    <dgm:pt modelId="{4D696732-2F06-4516-967A-63A11E73E516}" type="pres">
      <dgm:prSet presAssocID="{1D45CDA9-EB2C-447F-A6FE-21258C1EA32A}" presName="linearFlow" presStyleCnt="0">
        <dgm:presLayoutVars>
          <dgm:resizeHandles val="exact"/>
        </dgm:presLayoutVars>
      </dgm:prSet>
      <dgm:spPr/>
    </dgm:pt>
    <dgm:pt modelId="{6BD869F5-4D5B-4B7B-9A9D-03797C22C34D}" type="pres">
      <dgm:prSet presAssocID="{FAE0ECAA-27F0-4780-96D9-716CC7CF6C55}" presName="node" presStyleLbl="node1" presStyleIdx="0" presStyleCnt="3">
        <dgm:presLayoutVars>
          <dgm:bulletEnabled val="1"/>
        </dgm:presLayoutVars>
      </dgm:prSet>
      <dgm:spPr/>
    </dgm:pt>
    <dgm:pt modelId="{02E51D9D-DB69-4ED2-BC7A-916E281C9FD8}" type="pres">
      <dgm:prSet presAssocID="{C3AE3375-AB85-4965-92CC-32A9BBEBFF1F}" presName="sibTrans" presStyleLbl="sibTrans2D1" presStyleIdx="0" presStyleCnt="2"/>
      <dgm:spPr/>
    </dgm:pt>
    <dgm:pt modelId="{0D4A8791-AB2A-472B-BB21-1B1C2D201CEF}" type="pres">
      <dgm:prSet presAssocID="{C3AE3375-AB85-4965-92CC-32A9BBEBFF1F}" presName="connectorText" presStyleLbl="sibTrans2D1" presStyleIdx="0" presStyleCnt="2"/>
      <dgm:spPr/>
    </dgm:pt>
    <dgm:pt modelId="{672877A7-43A7-4260-BEB7-A493DF8BDDDE}" type="pres">
      <dgm:prSet presAssocID="{22A2A2C5-6B2B-4281-B684-A91E064215A9}" presName="node" presStyleLbl="node1" presStyleIdx="1" presStyleCnt="3">
        <dgm:presLayoutVars>
          <dgm:bulletEnabled val="1"/>
        </dgm:presLayoutVars>
      </dgm:prSet>
      <dgm:spPr/>
    </dgm:pt>
    <dgm:pt modelId="{62FAE5C7-64C6-4750-BE06-5C0F5CFC2E97}" type="pres">
      <dgm:prSet presAssocID="{96CD08C0-9BF9-4B32-9464-19F31928971E}" presName="sibTrans" presStyleLbl="sibTrans2D1" presStyleIdx="1" presStyleCnt="2"/>
      <dgm:spPr/>
    </dgm:pt>
    <dgm:pt modelId="{CC688E0D-2537-4B00-B3BC-A345800E0D00}" type="pres">
      <dgm:prSet presAssocID="{96CD08C0-9BF9-4B32-9464-19F31928971E}" presName="connectorText" presStyleLbl="sibTrans2D1" presStyleIdx="1" presStyleCnt="2"/>
      <dgm:spPr/>
    </dgm:pt>
    <dgm:pt modelId="{E3B7E698-221C-49C5-909F-D0022B9C5C56}" type="pres">
      <dgm:prSet presAssocID="{639824F2-CE69-46BD-9629-7227D4912160}" presName="node" presStyleLbl="node1" presStyleIdx="2" presStyleCnt="3">
        <dgm:presLayoutVars>
          <dgm:bulletEnabled val="1"/>
        </dgm:presLayoutVars>
      </dgm:prSet>
      <dgm:spPr/>
    </dgm:pt>
  </dgm:ptLst>
  <dgm:cxnLst>
    <dgm:cxn modelId="{C4086003-D599-4891-8171-EACD0A009E68}" type="presOf" srcId="{FAE0ECAA-27F0-4780-96D9-716CC7CF6C55}" destId="{6BD869F5-4D5B-4B7B-9A9D-03797C22C34D}" srcOrd="0" destOrd="0" presId="urn:microsoft.com/office/officeart/2005/8/layout/process2"/>
    <dgm:cxn modelId="{E88C4009-5895-4605-842B-A881E0B54267}" type="presOf" srcId="{C3AE3375-AB85-4965-92CC-32A9BBEBFF1F}" destId="{02E51D9D-DB69-4ED2-BC7A-916E281C9FD8}" srcOrd="0" destOrd="0" presId="urn:microsoft.com/office/officeart/2005/8/layout/process2"/>
    <dgm:cxn modelId="{C52D9720-9187-47C8-96C3-D9B539F7B9C4}" type="presOf" srcId="{639824F2-CE69-46BD-9629-7227D4912160}" destId="{E3B7E698-221C-49C5-909F-D0022B9C5C56}" srcOrd="0" destOrd="0" presId="urn:microsoft.com/office/officeart/2005/8/layout/process2"/>
    <dgm:cxn modelId="{2838F82A-C702-4AD3-AC48-C93BBC5B69E8}" srcId="{1D45CDA9-EB2C-447F-A6FE-21258C1EA32A}" destId="{FAE0ECAA-27F0-4780-96D9-716CC7CF6C55}" srcOrd="0" destOrd="0" parTransId="{7750698E-9469-4B9B-87CF-F65A224C5ACC}" sibTransId="{C3AE3375-AB85-4965-92CC-32A9BBEBFF1F}"/>
    <dgm:cxn modelId="{D978AC3B-D127-468D-BD47-6B0BB258E05A}" type="presOf" srcId="{22A2A2C5-6B2B-4281-B684-A91E064215A9}" destId="{672877A7-43A7-4260-BEB7-A493DF8BDDDE}" srcOrd="0" destOrd="0" presId="urn:microsoft.com/office/officeart/2005/8/layout/process2"/>
    <dgm:cxn modelId="{5061B071-E2E2-4ED3-B75B-8FD33FC301E9}" type="presOf" srcId="{C3AE3375-AB85-4965-92CC-32A9BBEBFF1F}" destId="{0D4A8791-AB2A-472B-BB21-1B1C2D201CEF}" srcOrd="1" destOrd="0" presId="urn:microsoft.com/office/officeart/2005/8/layout/process2"/>
    <dgm:cxn modelId="{11CB0F52-5D74-4370-8CD5-6BB6EAF3B237}" type="presOf" srcId="{1D45CDA9-EB2C-447F-A6FE-21258C1EA32A}" destId="{4D696732-2F06-4516-967A-63A11E73E516}" srcOrd="0" destOrd="0" presId="urn:microsoft.com/office/officeart/2005/8/layout/process2"/>
    <dgm:cxn modelId="{09D25A78-A277-406C-903A-64F643D04E15}" srcId="{1D45CDA9-EB2C-447F-A6FE-21258C1EA32A}" destId="{639824F2-CE69-46BD-9629-7227D4912160}" srcOrd="2" destOrd="0" parTransId="{B74D8036-BB32-4426-BBDC-FC37CDA8DD61}" sibTransId="{F0D21955-5498-4EB8-A8A3-4F1CC21524E9}"/>
    <dgm:cxn modelId="{123E5C81-B283-4627-8A31-B26B730A055A}" srcId="{1D45CDA9-EB2C-447F-A6FE-21258C1EA32A}" destId="{22A2A2C5-6B2B-4281-B684-A91E064215A9}" srcOrd="1" destOrd="0" parTransId="{BDAE4742-36CE-4916-BCFA-BC65EA129690}" sibTransId="{96CD08C0-9BF9-4B32-9464-19F31928971E}"/>
    <dgm:cxn modelId="{5772CB86-D31C-446F-ACC0-D72D6A1E7803}" type="presOf" srcId="{96CD08C0-9BF9-4B32-9464-19F31928971E}" destId="{62FAE5C7-64C6-4750-BE06-5C0F5CFC2E97}" srcOrd="0" destOrd="0" presId="urn:microsoft.com/office/officeart/2005/8/layout/process2"/>
    <dgm:cxn modelId="{64307DD7-82B2-4FF0-B511-1C83B1176BE9}" type="presOf" srcId="{96CD08C0-9BF9-4B32-9464-19F31928971E}" destId="{CC688E0D-2537-4B00-B3BC-A345800E0D00}" srcOrd="1" destOrd="0" presId="urn:microsoft.com/office/officeart/2005/8/layout/process2"/>
    <dgm:cxn modelId="{643887F2-C1D1-4AA5-AFEA-55362422C25E}" type="presParOf" srcId="{4D696732-2F06-4516-967A-63A11E73E516}" destId="{6BD869F5-4D5B-4B7B-9A9D-03797C22C34D}" srcOrd="0" destOrd="0" presId="urn:microsoft.com/office/officeart/2005/8/layout/process2"/>
    <dgm:cxn modelId="{9FC15A0F-AC7E-4F31-8A95-7DA17DE6FC18}" type="presParOf" srcId="{4D696732-2F06-4516-967A-63A11E73E516}" destId="{02E51D9D-DB69-4ED2-BC7A-916E281C9FD8}" srcOrd="1" destOrd="0" presId="urn:microsoft.com/office/officeart/2005/8/layout/process2"/>
    <dgm:cxn modelId="{DBC48925-9A09-4EB6-A5F6-78514DA8E843}" type="presParOf" srcId="{02E51D9D-DB69-4ED2-BC7A-916E281C9FD8}" destId="{0D4A8791-AB2A-472B-BB21-1B1C2D201CEF}" srcOrd="0" destOrd="0" presId="urn:microsoft.com/office/officeart/2005/8/layout/process2"/>
    <dgm:cxn modelId="{85A4D324-5A9F-4953-8113-AD51656A00A8}" type="presParOf" srcId="{4D696732-2F06-4516-967A-63A11E73E516}" destId="{672877A7-43A7-4260-BEB7-A493DF8BDDDE}" srcOrd="2" destOrd="0" presId="urn:microsoft.com/office/officeart/2005/8/layout/process2"/>
    <dgm:cxn modelId="{9AF0D1A1-0AA7-4915-81FF-6F9213E8B95C}" type="presParOf" srcId="{4D696732-2F06-4516-967A-63A11E73E516}" destId="{62FAE5C7-64C6-4750-BE06-5C0F5CFC2E97}" srcOrd="3" destOrd="0" presId="urn:microsoft.com/office/officeart/2005/8/layout/process2"/>
    <dgm:cxn modelId="{DD307F94-D50D-48EB-A04D-08E9733BDA92}" type="presParOf" srcId="{62FAE5C7-64C6-4750-BE06-5C0F5CFC2E97}" destId="{CC688E0D-2537-4B00-B3BC-A345800E0D00}" srcOrd="0" destOrd="0" presId="urn:microsoft.com/office/officeart/2005/8/layout/process2"/>
    <dgm:cxn modelId="{85FCE1EC-C8EA-4B20-AED7-C5E53EB78729}" type="presParOf" srcId="{4D696732-2F06-4516-967A-63A11E73E516}" destId="{E3B7E698-221C-49C5-909F-D0022B9C5C5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CEAA7-BA96-43D0-B6FE-A68D39B0A5C6}">
      <dsp:nvSpPr>
        <dsp:cNvPr id="0" name=""/>
        <dsp:cNvSpPr/>
      </dsp:nvSpPr>
      <dsp:spPr>
        <a:xfrm>
          <a:off x="3286" y="390352"/>
          <a:ext cx="3203971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100" kern="1200"/>
            <a:t>Extensión</a:t>
          </a:r>
          <a:endParaRPr lang="en-US" sz="3100" kern="1200"/>
        </a:p>
      </dsp:txBody>
      <dsp:txXfrm>
        <a:off x="3286" y="390352"/>
        <a:ext cx="3203971" cy="892800"/>
      </dsp:txXfrm>
    </dsp:sp>
    <dsp:sp modelId="{7DCC0451-E794-443C-BA7C-8F47EFCC1689}">
      <dsp:nvSpPr>
        <dsp:cNvPr id="0" name=""/>
        <dsp:cNvSpPr/>
      </dsp:nvSpPr>
      <dsp:spPr>
        <a:xfrm>
          <a:off x="3286" y="1283152"/>
          <a:ext cx="3203971" cy="2677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100" kern="1200"/>
            <a:t>PowerShell syntax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100" kern="1200"/>
            <a:t>Configuration scripts</a:t>
          </a:r>
          <a:endParaRPr lang="en-US" sz="3100" kern="1200"/>
        </a:p>
      </dsp:txBody>
      <dsp:txXfrm>
        <a:off x="3286" y="1283152"/>
        <a:ext cx="3203971" cy="2677833"/>
      </dsp:txXfrm>
    </dsp:sp>
    <dsp:sp modelId="{4938F4DE-7AD7-435E-9C07-8863ED86779A}">
      <dsp:nvSpPr>
        <dsp:cNvPr id="0" name=""/>
        <dsp:cNvSpPr/>
      </dsp:nvSpPr>
      <dsp:spPr>
        <a:xfrm>
          <a:off x="3655814" y="390352"/>
          <a:ext cx="3203971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100" kern="1200"/>
            <a:t>Configuración</a:t>
          </a:r>
          <a:endParaRPr lang="en-US" sz="3100" kern="1200"/>
        </a:p>
      </dsp:txBody>
      <dsp:txXfrm>
        <a:off x="3655814" y="390352"/>
        <a:ext cx="3203971" cy="892800"/>
      </dsp:txXfrm>
    </dsp:sp>
    <dsp:sp modelId="{340AE69E-AC44-4CB8-A3E7-C42E916D9A05}">
      <dsp:nvSpPr>
        <dsp:cNvPr id="0" name=""/>
        <dsp:cNvSpPr/>
      </dsp:nvSpPr>
      <dsp:spPr>
        <a:xfrm>
          <a:off x="3655814" y="1283152"/>
          <a:ext cx="3203971" cy="2677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100" kern="1200"/>
            <a:t>Crea e implementa configuraciones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100" kern="1200"/>
            <a:t>Archivos de configuración</a:t>
          </a:r>
          <a:endParaRPr lang="en-US" sz="3100" kern="1200"/>
        </a:p>
      </dsp:txBody>
      <dsp:txXfrm>
        <a:off x="3655814" y="1283152"/>
        <a:ext cx="3203971" cy="2677833"/>
      </dsp:txXfrm>
    </dsp:sp>
    <dsp:sp modelId="{1319E9EF-A5D8-4893-A843-158C11E01B7B}">
      <dsp:nvSpPr>
        <dsp:cNvPr id="0" name=""/>
        <dsp:cNvSpPr/>
      </dsp:nvSpPr>
      <dsp:spPr>
        <a:xfrm>
          <a:off x="7308342" y="390352"/>
          <a:ext cx="3203971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100" kern="1200"/>
            <a:t>Control</a:t>
          </a:r>
          <a:endParaRPr lang="en-US" sz="3100" kern="1200"/>
        </a:p>
      </dsp:txBody>
      <dsp:txXfrm>
        <a:off x="7308342" y="390352"/>
        <a:ext cx="3203971" cy="892800"/>
      </dsp:txXfrm>
    </dsp:sp>
    <dsp:sp modelId="{E72DE9AB-3379-44A3-9B83-853882206537}">
      <dsp:nvSpPr>
        <dsp:cNvPr id="0" name=""/>
        <dsp:cNvSpPr/>
      </dsp:nvSpPr>
      <dsp:spPr>
        <a:xfrm>
          <a:off x="7308342" y="1283152"/>
          <a:ext cx="3203971" cy="26778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100" kern="1200" dirty="0"/>
            <a:t>Aplicar la configuración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100" kern="1200" dirty="0"/>
            <a:t>Mecanismo de configuración local</a:t>
          </a:r>
          <a:endParaRPr lang="en-US" sz="3100" kern="1200" dirty="0"/>
        </a:p>
      </dsp:txBody>
      <dsp:txXfrm>
        <a:off x="7308342" y="1283152"/>
        <a:ext cx="3203971" cy="2677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00737-033F-4603-91F0-361C8682372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64E72-0113-4E9B-B12C-10AD8773D7B6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4000" kern="1200"/>
            <a:t>Previene el “drift”</a:t>
          </a:r>
          <a:endParaRPr lang="en-US" sz="4000" kern="1200"/>
        </a:p>
      </dsp:txBody>
      <dsp:txXfrm>
        <a:off x="0" y="531"/>
        <a:ext cx="10515600" cy="870055"/>
      </dsp:txXfrm>
    </dsp:sp>
    <dsp:sp modelId="{2919F528-0AE0-4E90-86DB-A19D072DECDA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0802-21A8-4247-97EE-747AC6D0B4AA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4000" kern="1200" dirty="0"/>
            <a:t>Separa: configuración e implementación</a:t>
          </a:r>
          <a:endParaRPr lang="en-US" sz="4000" kern="1200" dirty="0"/>
        </a:p>
      </dsp:txBody>
      <dsp:txXfrm>
        <a:off x="0" y="870586"/>
        <a:ext cx="10515600" cy="870055"/>
      </dsp:txXfrm>
    </dsp:sp>
    <dsp:sp modelId="{064B02EB-FD0B-4ECA-8DA2-19993E5C2123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D8C6C-C69E-4D07-81EA-F2AF33893BC3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4000" kern="1200"/>
            <a:t>“Continuous” server deployment</a:t>
          </a:r>
          <a:endParaRPr lang="en-US" sz="4000" kern="1200"/>
        </a:p>
      </dsp:txBody>
      <dsp:txXfrm>
        <a:off x="0" y="1740641"/>
        <a:ext cx="10515600" cy="870055"/>
      </dsp:txXfrm>
    </dsp:sp>
    <dsp:sp modelId="{E4722BDD-766B-43A8-9CE4-99987304FEC6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4699D-3C44-4BF4-8D18-710BEF7A539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4000" kern="1200"/>
            <a:t>On-site y Cloud</a:t>
          </a:r>
          <a:endParaRPr lang="en-US" sz="4000" kern="1200"/>
        </a:p>
      </dsp:txBody>
      <dsp:txXfrm>
        <a:off x="0" y="2610696"/>
        <a:ext cx="10515600" cy="870055"/>
      </dsp:txXfrm>
    </dsp:sp>
    <dsp:sp modelId="{7F9CF289-85E5-42D0-A133-E9D724B6C42C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8EE27-054D-4147-B808-C23164C177A2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4000" kern="1200"/>
            <a:t>PowerShell ;)</a:t>
          </a:r>
          <a:endParaRPr lang="en-US" sz="4000" kern="1200"/>
        </a:p>
      </dsp:txBody>
      <dsp:txXfrm>
        <a:off x="0" y="3480751"/>
        <a:ext cx="10515600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69F5-4D5B-4B7B-9A9D-03797C22C34D}">
      <dsp:nvSpPr>
        <dsp:cNvPr id="0" name=""/>
        <dsp:cNvSpPr/>
      </dsp:nvSpPr>
      <dsp:spPr>
        <a:xfrm>
          <a:off x="1696211" y="0"/>
          <a:ext cx="2221992" cy="1234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Configuración</a:t>
          </a:r>
        </a:p>
      </dsp:txBody>
      <dsp:txXfrm>
        <a:off x="1732367" y="36156"/>
        <a:ext cx="2149680" cy="1162128"/>
      </dsp:txXfrm>
    </dsp:sp>
    <dsp:sp modelId="{02E51D9D-DB69-4ED2-BC7A-916E281C9FD8}">
      <dsp:nvSpPr>
        <dsp:cNvPr id="0" name=""/>
        <dsp:cNvSpPr/>
      </dsp:nvSpPr>
      <dsp:spPr>
        <a:xfrm rot="5400000">
          <a:off x="2575750" y="1265300"/>
          <a:ext cx="462915" cy="55549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2640559" y="1311591"/>
        <a:ext cx="333298" cy="324041"/>
      </dsp:txXfrm>
    </dsp:sp>
    <dsp:sp modelId="{672877A7-43A7-4260-BEB7-A493DF8BDDDE}">
      <dsp:nvSpPr>
        <dsp:cNvPr id="0" name=""/>
        <dsp:cNvSpPr/>
      </dsp:nvSpPr>
      <dsp:spPr>
        <a:xfrm>
          <a:off x="1696211" y="1851660"/>
          <a:ext cx="2221992" cy="1234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Generar archivos</a:t>
          </a:r>
        </a:p>
      </dsp:txBody>
      <dsp:txXfrm>
        <a:off x="1732367" y="1887816"/>
        <a:ext cx="2149680" cy="1162128"/>
      </dsp:txXfrm>
    </dsp:sp>
    <dsp:sp modelId="{62FAE5C7-64C6-4750-BE06-5C0F5CFC2E97}">
      <dsp:nvSpPr>
        <dsp:cNvPr id="0" name=""/>
        <dsp:cNvSpPr/>
      </dsp:nvSpPr>
      <dsp:spPr>
        <a:xfrm rot="5400000">
          <a:off x="2575750" y="3116961"/>
          <a:ext cx="462915" cy="55549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2640559" y="3163252"/>
        <a:ext cx="333298" cy="324041"/>
      </dsp:txXfrm>
    </dsp:sp>
    <dsp:sp modelId="{E3B7E698-221C-49C5-909F-D0022B9C5C56}">
      <dsp:nvSpPr>
        <dsp:cNvPr id="0" name=""/>
        <dsp:cNvSpPr/>
      </dsp:nvSpPr>
      <dsp:spPr>
        <a:xfrm>
          <a:off x="1696211" y="3703320"/>
          <a:ext cx="2221992" cy="1234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Aplicar</a:t>
          </a:r>
        </a:p>
      </dsp:txBody>
      <dsp:txXfrm>
        <a:off x="1732367" y="3739476"/>
        <a:ext cx="2149680" cy="1162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52A-5A15-1543-A89E-A6E142AB782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FA8B-862A-E743-A9E6-9B9C0E234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4800" dirty="0"/>
              <a:t>Recursos para extender las funcionalidades de DSC</a:t>
            </a:r>
          </a:p>
          <a:p>
            <a:r>
              <a:rPr lang="es-UY" sz="4800" dirty="0"/>
              <a:t>Generados por Microsoft y por la comunidad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3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12192000" cy="819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724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6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916238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750410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584582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7796213" y="4908305"/>
            <a:ext cx="2871787" cy="1314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1" cy="119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65126"/>
            <a:ext cx="11653522" cy="82405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5"/>
            <a:ext cx="12192000" cy="514018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8208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 you note</a:t>
            </a:r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3" y="4280538"/>
            <a:ext cx="324000" cy="288000"/>
          </a:xfrm>
          <a:prstGeom prst="rect">
            <a:avLst/>
          </a:prstGeom>
        </p:spPr>
      </p:pic>
      <p:pic>
        <p:nvPicPr>
          <p:cNvPr id="8" name="Picture 4" descr="http://www.iconsdb.com/icons/preview/white/email-12-xxl.png"/>
          <p:cNvPicPr>
            <a:picLocks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594547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assets.toptal.io/uploads/blog/category/logo/77/web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3" y="493052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246" y="4830591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Website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5246" y="4162600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Twitter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45246" y="3494609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Email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26618"/>
            <a:ext cx="10515600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6CCBC95-82CE-4B9A-B584-1883358A6DCF}"/>
              </a:ext>
            </a:extLst>
          </p:cNvPr>
          <p:cNvGrpSpPr/>
          <p:nvPr userDrawn="1"/>
        </p:nvGrpSpPr>
        <p:grpSpPr>
          <a:xfrm>
            <a:off x="259441" y="142250"/>
            <a:ext cx="2231136" cy="952633"/>
            <a:chOff x="838200" y="1983653"/>
            <a:chExt cx="2231136" cy="9526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C66756-0597-4473-969B-1F4BA7849D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38200" y="1983653"/>
              <a:ext cx="2229161" cy="9526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3BAC98-CEC0-430A-B543-2100E85AE5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38200" y="2738639"/>
              <a:ext cx="2231136" cy="19764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C8668-4ABC-4173-ACBA-CAC0B44CD8DF}"/>
              </a:ext>
            </a:extLst>
          </p:cNvPr>
          <p:cNvGrpSpPr/>
          <p:nvPr userDrawn="1"/>
        </p:nvGrpSpPr>
        <p:grpSpPr>
          <a:xfrm>
            <a:off x="5024538" y="97505"/>
            <a:ext cx="2231136" cy="1009445"/>
            <a:chOff x="838200" y="1923365"/>
            <a:chExt cx="2231136" cy="100944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5CC162-BD06-4940-ABF0-E4C713872D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8201" y="1923365"/>
              <a:ext cx="2229159" cy="9526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D76929-445A-401F-8DBC-E75CBE2087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2D4541-9EAA-43A8-BEBD-8A31A098087A}"/>
              </a:ext>
            </a:extLst>
          </p:cNvPr>
          <p:cNvGrpSpPr/>
          <p:nvPr userDrawn="1"/>
        </p:nvGrpSpPr>
        <p:grpSpPr>
          <a:xfrm>
            <a:off x="9761728" y="142251"/>
            <a:ext cx="2231136" cy="952632"/>
            <a:chOff x="838200" y="1983653"/>
            <a:chExt cx="2231136" cy="95263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ED880A-ABD0-4A1E-BA0C-684D21C864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1" y="1983653"/>
              <a:ext cx="2229159" cy="9526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3E3831-CB7F-4FF5-BE19-3F8B939F4B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F11617-89BF-41E3-B79D-24B4A2642613}"/>
              </a:ext>
            </a:extLst>
          </p:cNvPr>
          <p:cNvGrpSpPr/>
          <p:nvPr userDrawn="1"/>
        </p:nvGrpSpPr>
        <p:grpSpPr>
          <a:xfrm>
            <a:off x="2626920" y="117601"/>
            <a:ext cx="2231136" cy="989349"/>
            <a:chOff x="838200" y="1943461"/>
            <a:chExt cx="2231136" cy="98934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5F7AF8A-2B6F-40D0-8092-64779DE98F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838200" y="1943461"/>
              <a:ext cx="2229160" cy="95263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158D0F1-E15D-4A5B-BA40-515D7D95FA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EA977A-8518-46DF-BEA1-3D9C26A281BB}"/>
              </a:ext>
            </a:extLst>
          </p:cNvPr>
          <p:cNvGrpSpPr/>
          <p:nvPr userDrawn="1"/>
        </p:nvGrpSpPr>
        <p:grpSpPr>
          <a:xfrm>
            <a:off x="5008478" y="1279382"/>
            <a:ext cx="2231136" cy="969252"/>
            <a:chOff x="838200" y="1963558"/>
            <a:chExt cx="2231136" cy="96925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1AE3870-F832-4A67-8B88-F0510B609A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38201" y="1963558"/>
              <a:ext cx="2229158" cy="9526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79B906F-C2A5-4B35-B129-5AE136455B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484D73-6B9E-4594-B50C-6166F127C879}"/>
              </a:ext>
            </a:extLst>
          </p:cNvPr>
          <p:cNvGrpSpPr/>
          <p:nvPr userDrawn="1"/>
        </p:nvGrpSpPr>
        <p:grpSpPr>
          <a:xfrm>
            <a:off x="7420181" y="137697"/>
            <a:ext cx="2231136" cy="969253"/>
            <a:chOff x="838200" y="1963557"/>
            <a:chExt cx="2231136" cy="96925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73AB08C-6666-4968-A560-6F25F435A4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38201" y="1963557"/>
              <a:ext cx="2229159" cy="95263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E6AC558-A511-456D-BC34-C415A1D1B8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30B54-D688-4711-8E20-EF23AA0A3BA7}"/>
              </a:ext>
            </a:extLst>
          </p:cNvPr>
          <p:cNvGrpSpPr/>
          <p:nvPr userDrawn="1"/>
        </p:nvGrpSpPr>
        <p:grpSpPr>
          <a:xfrm>
            <a:off x="241408" y="1178901"/>
            <a:ext cx="2231136" cy="1069733"/>
            <a:chOff x="838200" y="1863077"/>
            <a:chExt cx="2231136" cy="106973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4BDE142-0451-4D2D-8EE6-4DB111BE64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838200" y="1863077"/>
              <a:ext cx="2229160" cy="95263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81E30B5-6039-422B-9207-1156023F53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804ABA-6D8D-4D75-8928-24BB66C1ECAE}"/>
              </a:ext>
            </a:extLst>
          </p:cNvPr>
          <p:cNvGrpSpPr/>
          <p:nvPr userDrawn="1"/>
        </p:nvGrpSpPr>
        <p:grpSpPr>
          <a:xfrm>
            <a:off x="231346" y="2413585"/>
            <a:ext cx="2229158" cy="1089829"/>
            <a:chOff x="838201" y="1842981"/>
            <a:chExt cx="2229158" cy="108982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535025C-3229-4613-863B-1629E2D978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838201" y="1842981"/>
              <a:ext cx="2229158" cy="9526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4F0C7D0-983A-4813-9D92-AD9638374F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9B595E-DEC8-4AE8-8B41-D2A3198060DE}"/>
              </a:ext>
            </a:extLst>
          </p:cNvPr>
          <p:cNvGrpSpPr/>
          <p:nvPr userDrawn="1"/>
        </p:nvGrpSpPr>
        <p:grpSpPr>
          <a:xfrm>
            <a:off x="2574808" y="2519102"/>
            <a:ext cx="2229158" cy="989349"/>
            <a:chOff x="838201" y="1943461"/>
            <a:chExt cx="2229158" cy="98934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B26C8C6-8B7A-4616-8956-0728F8F75D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38201" y="1943461"/>
              <a:ext cx="2229158" cy="95263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E2EEB6-FA54-4383-95EE-9DF78AFADA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EE3DC9-2CF6-4467-89C0-42E7E76C7375}"/>
              </a:ext>
            </a:extLst>
          </p:cNvPr>
          <p:cNvGrpSpPr/>
          <p:nvPr userDrawn="1"/>
        </p:nvGrpSpPr>
        <p:grpSpPr>
          <a:xfrm>
            <a:off x="4988478" y="2383441"/>
            <a:ext cx="2229159" cy="1119973"/>
            <a:chOff x="838200" y="1812837"/>
            <a:chExt cx="2229159" cy="1119973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74EA40A-E9A6-434E-AFB8-DF7931A668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838200" y="1812837"/>
              <a:ext cx="2229159" cy="95263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E92F2D0-2383-4F44-8999-A1C7D03CA4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41E2554-5713-4863-BAE5-08912157D1AF}"/>
              </a:ext>
            </a:extLst>
          </p:cNvPr>
          <p:cNvGrpSpPr/>
          <p:nvPr userDrawn="1"/>
        </p:nvGrpSpPr>
        <p:grpSpPr>
          <a:xfrm>
            <a:off x="7419536" y="2525030"/>
            <a:ext cx="2229158" cy="989349"/>
            <a:chOff x="838201" y="1943461"/>
            <a:chExt cx="2229158" cy="989349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1083C25-26D5-42D6-9E94-5DC3AB3D86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838201" y="1943461"/>
              <a:ext cx="2229158" cy="952632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C002825-47F6-4FFB-B656-B9F8B537DE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C928E4-BF77-4559-9E4A-42F167B59007}"/>
              </a:ext>
            </a:extLst>
          </p:cNvPr>
          <p:cNvGrpSpPr/>
          <p:nvPr userDrawn="1"/>
        </p:nvGrpSpPr>
        <p:grpSpPr>
          <a:xfrm>
            <a:off x="9780747" y="2388478"/>
            <a:ext cx="2229158" cy="1119973"/>
            <a:chOff x="838201" y="1812837"/>
            <a:chExt cx="2229158" cy="1119973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3E35346-33D4-4A8A-931D-0D9FA06AB9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838201" y="1812837"/>
              <a:ext cx="2229158" cy="952632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E46D5A3-6F5A-472F-A98F-B2B13423B3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417CD96-46A5-4471-A8F1-47AB0A54CF41}"/>
              </a:ext>
            </a:extLst>
          </p:cNvPr>
          <p:cNvGrpSpPr/>
          <p:nvPr userDrawn="1"/>
        </p:nvGrpSpPr>
        <p:grpSpPr>
          <a:xfrm>
            <a:off x="231345" y="3769334"/>
            <a:ext cx="2229159" cy="1019493"/>
            <a:chOff x="838200" y="1913317"/>
            <a:chExt cx="2229159" cy="101949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6749BEA-D0AE-47B3-84AC-27C6B7859A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838200" y="1913317"/>
              <a:ext cx="2229159" cy="952632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8AA497F-F965-43D4-90C9-462F9CB884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8196374-59D0-4CEC-92F9-056CDA6A2107}"/>
              </a:ext>
            </a:extLst>
          </p:cNvPr>
          <p:cNvGrpSpPr/>
          <p:nvPr userDrawn="1"/>
        </p:nvGrpSpPr>
        <p:grpSpPr>
          <a:xfrm>
            <a:off x="2586422" y="3759286"/>
            <a:ext cx="2229158" cy="1029541"/>
            <a:chOff x="838201" y="1903269"/>
            <a:chExt cx="2229158" cy="10295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53A3242-9273-4D23-8031-F97C4C8F20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38201" y="1903269"/>
              <a:ext cx="2229158" cy="952631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212C535-EDCD-4D29-85D1-0FCB3DD411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7B72C1F-BFA8-46B7-8769-012AE2CBFF18}"/>
              </a:ext>
            </a:extLst>
          </p:cNvPr>
          <p:cNvGrpSpPr/>
          <p:nvPr userDrawn="1"/>
        </p:nvGrpSpPr>
        <p:grpSpPr>
          <a:xfrm>
            <a:off x="5007526" y="3668854"/>
            <a:ext cx="2229159" cy="1119973"/>
            <a:chOff x="838200" y="1812837"/>
            <a:chExt cx="2229159" cy="1119973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0FFEC3D-0121-4CFC-A4C5-5005FA470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838200" y="1812837"/>
              <a:ext cx="2229159" cy="952631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68C823A-A204-4D75-8FDE-96E4BED7A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953BFF-1794-4633-81D2-C81964E0408A}"/>
              </a:ext>
            </a:extLst>
          </p:cNvPr>
          <p:cNvGrpSpPr/>
          <p:nvPr userDrawn="1"/>
        </p:nvGrpSpPr>
        <p:grpSpPr>
          <a:xfrm>
            <a:off x="7382608" y="3818358"/>
            <a:ext cx="2229158" cy="989349"/>
            <a:chOff x="838201" y="1943461"/>
            <a:chExt cx="2229158" cy="98934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5739C7F-75F4-47AE-9D7D-CE32DA7D5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838201" y="1943461"/>
              <a:ext cx="2229158" cy="952631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4EA9BC4-1C8D-4EC5-81C3-8974BCC473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59D161-70FE-4092-9F8B-CFB686CFAA95}"/>
              </a:ext>
            </a:extLst>
          </p:cNvPr>
          <p:cNvGrpSpPr/>
          <p:nvPr userDrawn="1"/>
        </p:nvGrpSpPr>
        <p:grpSpPr>
          <a:xfrm>
            <a:off x="176240" y="4860214"/>
            <a:ext cx="2229158" cy="1180261"/>
            <a:chOff x="838201" y="1752549"/>
            <a:chExt cx="2229158" cy="1180261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0F9AEF7-362C-40A5-B083-3CC489669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838201" y="1752549"/>
              <a:ext cx="2229158" cy="952631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D540CCB5-5A08-4AA3-8375-0936A9CAAF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67F405-97D9-439F-AFDF-B61CD5B699FF}"/>
              </a:ext>
            </a:extLst>
          </p:cNvPr>
          <p:cNvGrpSpPr/>
          <p:nvPr userDrawn="1"/>
        </p:nvGrpSpPr>
        <p:grpSpPr>
          <a:xfrm>
            <a:off x="2582360" y="5026117"/>
            <a:ext cx="2229158" cy="1019493"/>
            <a:chOff x="838200" y="1913317"/>
            <a:chExt cx="2229158" cy="1019493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D53214F-E337-48F7-843F-E82453C11B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838200" y="1913317"/>
              <a:ext cx="2229158" cy="952632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8EF2BEF-7953-46A4-966B-1C443AA560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020917-DA4D-40F3-A600-52C07AEADF6C}"/>
              </a:ext>
            </a:extLst>
          </p:cNvPr>
          <p:cNvGrpSpPr/>
          <p:nvPr userDrawn="1"/>
        </p:nvGrpSpPr>
        <p:grpSpPr>
          <a:xfrm>
            <a:off x="4988478" y="5056261"/>
            <a:ext cx="2229157" cy="989349"/>
            <a:chOff x="838201" y="1943461"/>
            <a:chExt cx="2229157" cy="989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4CF96377-26C3-444D-953C-7209CCDD9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838201" y="1943461"/>
              <a:ext cx="2229157" cy="952631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D290EC9-E36C-4CF6-9459-9E650CD502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BE1B3E0-74F3-49F5-B075-523AA563DC5C}"/>
              </a:ext>
            </a:extLst>
          </p:cNvPr>
          <p:cNvGrpSpPr/>
          <p:nvPr userDrawn="1"/>
        </p:nvGrpSpPr>
        <p:grpSpPr>
          <a:xfrm>
            <a:off x="7382608" y="4920502"/>
            <a:ext cx="2229156" cy="1119973"/>
            <a:chOff x="838201" y="1812837"/>
            <a:chExt cx="2229156" cy="111997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00A66C4-B211-4908-A7B8-19D6B03B9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838201" y="1812837"/>
              <a:ext cx="2229156" cy="952631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C3DCF90-2298-41F8-835C-A724D4F9FB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3C18B7-DAFA-40F0-893A-E4130AB6FC4C}"/>
              </a:ext>
            </a:extLst>
          </p:cNvPr>
          <p:cNvGrpSpPr/>
          <p:nvPr userDrawn="1"/>
        </p:nvGrpSpPr>
        <p:grpSpPr>
          <a:xfrm>
            <a:off x="9761729" y="3754748"/>
            <a:ext cx="2191122" cy="1035528"/>
            <a:chOff x="858207" y="1897282"/>
            <a:chExt cx="2191122" cy="103552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EE503EB-7697-4189-846F-2DA740B946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944112" y="1897282"/>
              <a:ext cx="2017335" cy="862109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58B21DBE-6B59-4745-9C94-5EF5ADB89C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55ECBFC-D0E1-4B34-B137-E3659C9CFD1D}"/>
              </a:ext>
            </a:extLst>
          </p:cNvPr>
          <p:cNvGrpSpPr/>
          <p:nvPr userDrawn="1"/>
        </p:nvGrpSpPr>
        <p:grpSpPr>
          <a:xfrm>
            <a:off x="9780747" y="1127308"/>
            <a:ext cx="2191122" cy="1109002"/>
            <a:chOff x="858207" y="1823808"/>
            <a:chExt cx="2191122" cy="110900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F56874D0-85D0-4B86-B87D-C1B94BB74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/>
            <a:stretch>
              <a:fillRect/>
            </a:stretch>
          </p:blipFill>
          <p:spPr>
            <a:xfrm>
              <a:off x="944112" y="1823808"/>
              <a:ext cx="2017335" cy="862108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AA7E0F7-26CE-4CB2-BCF0-3A4316D12A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C7FA66-1BC1-4560-B16D-2CA0B4D03E36}"/>
              </a:ext>
            </a:extLst>
          </p:cNvPr>
          <p:cNvGrpSpPr/>
          <p:nvPr userDrawn="1"/>
        </p:nvGrpSpPr>
        <p:grpSpPr>
          <a:xfrm>
            <a:off x="7428079" y="1287692"/>
            <a:ext cx="2231136" cy="952632"/>
            <a:chOff x="838200" y="1983653"/>
            <a:chExt cx="2231136" cy="952632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B1C830CC-FD03-4FE5-98EA-60B62F73A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/>
            <a:stretch>
              <a:fillRect/>
            </a:stretch>
          </p:blipFill>
          <p:spPr>
            <a:xfrm>
              <a:off x="838200" y="1983653"/>
              <a:ext cx="2229161" cy="952632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8C7A9EF-6982-4ECC-970D-2DFFC96E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85A4BB-6DEC-4115-B6D9-BA9B0B79DF6A}"/>
              </a:ext>
            </a:extLst>
          </p:cNvPr>
          <p:cNvGrpSpPr/>
          <p:nvPr userDrawn="1"/>
        </p:nvGrpSpPr>
        <p:grpSpPr>
          <a:xfrm>
            <a:off x="2609143" y="1097484"/>
            <a:ext cx="2231136" cy="1130024"/>
            <a:chOff x="838200" y="1802786"/>
            <a:chExt cx="2231136" cy="1130024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5E76677E-EB6B-46F1-A8BE-8839000AA7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838201" y="1802786"/>
              <a:ext cx="2229158" cy="952632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3D950F11-1EE1-4D0F-AF58-80DE36000C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8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4000" y="6415673"/>
            <a:ext cx="27918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UY" sz="1600" b="1" noProof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23 al 27 de Octubre 2017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7" y="6382920"/>
            <a:ext cx="3810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1316" y="6382920"/>
            <a:ext cx="30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.NET Conf 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charset="0"/>
                <a:ea typeface="Segoe UI Light" charset="0"/>
                <a:cs typeface="Segoe UI Light" charset="0"/>
              </a:rPr>
              <a:t>v2017</a:t>
            </a:r>
            <a:endParaRPr lang="en-US" b="0" i="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7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9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Introducción a </a:t>
            </a:r>
            <a:br>
              <a:rPr lang="en-US" dirty="0"/>
            </a:br>
            <a:r>
              <a:rPr lang="en-US" dirty="0"/>
              <a:t>PowerShell DSC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0" y="2916238"/>
            <a:ext cx="9144000" cy="698832"/>
          </a:xfrm>
        </p:spPr>
        <p:txBody>
          <a:bodyPr/>
          <a:lstStyle/>
          <a:p>
            <a:r>
              <a:rPr lang="en-US" dirty="0"/>
              <a:t>Victor Silva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0" y="3750410"/>
            <a:ext cx="9144000" cy="698832"/>
          </a:xfrm>
        </p:spPr>
        <p:txBody>
          <a:bodyPr/>
          <a:lstStyle/>
          <a:p>
            <a:r>
              <a:rPr lang="en-US" dirty="0"/>
              <a:t>Analista de Tecnología e Infraestructura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AT Innovando Juntos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14AFEB-1F96-4F80-93C3-396084DE7C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96213" y="5110155"/>
            <a:ext cx="2871787" cy="911240"/>
          </a:xfrm>
        </p:spPr>
      </p:pic>
    </p:spTree>
    <p:extLst>
      <p:ext uri="{BB962C8B-B14F-4D97-AF65-F5344CB8AC3E}">
        <p14:creationId xmlns:p14="http://schemas.microsoft.com/office/powerpoint/2010/main" val="212147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525580-BE5B-49BC-8CEA-119AB314E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300" y="2198785"/>
            <a:ext cx="6375400" cy="33470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D02A45-57E4-432F-A526-315BD010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+ PowerShell DSC</a:t>
            </a:r>
          </a:p>
        </p:txBody>
      </p:sp>
    </p:spTree>
    <p:extLst>
      <p:ext uri="{BB962C8B-B14F-4D97-AF65-F5344CB8AC3E}">
        <p14:creationId xmlns:p14="http://schemas.microsoft.com/office/powerpoint/2010/main" val="371440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7ADEAAD4-6F89-4576-B737-BD1DC6BE3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99" y="1675227"/>
            <a:ext cx="9874602" cy="43941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D02A45-57E4-432F-A526-315BD010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Infrastructure as a code!</a:t>
            </a:r>
          </a:p>
        </p:txBody>
      </p:sp>
    </p:spTree>
    <p:extLst>
      <p:ext uri="{BB962C8B-B14F-4D97-AF65-F5344CB8AC3E}">
        <p14:creationId xmlns:p14="http://schemas.microsoft.com/office/powerpoint/2010/main" val="375816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1037DE-5A41-4AA9-A8EC-C1C3DB1E2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D02A45-57E4-432F-A526-315BD010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¿Cómo funciona?</a:t>
            </a:r>
          </a:p>
        </p:txBody>
      </p:sp>
    </p:spTree>
    <p:extLst>
      <p:ext uri="{BB962C8B-B14F-4D97-AF65-F5344CB8AC3E}">
        <p14:creationId xmlns:p14="http://schemas.microsoft.com/office/powerpoint/2010/main" val="120118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2CC045-99D9-49F5-9430-9453E94FAEA7}"/>
              </a:ext>
            </a:extLst>
          </p:cNvPr>
          <p:cNvSpPr/>
          <p:nvPr/>
        </p:nvSpPr>
        <p:spPr>
          <a:xfrm>
            <a:off x="996043" y="212725"/>
            <a:ext cx="49566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 </a:t>
            </a:r>
            <a:r>
              <a:rPr lang="es-UY" dirty="0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DemoWebSite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s-UY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s-UY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UY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MachineName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s-UY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UY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MachineName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s-UY" dirty="0">
                <a:solidFill>
                  <a:srgbClr val="006400"/>
                </a:solidFill>
                <a:latin typeface="Lucida Console" panose="020B0609040504020204" pitchFamily="49" charset="0"/>
              </a:rPr>
              <a:t>#Instalar el rol de IIS</a:t>
            </a:r>
            <a:endParaRPr lang="es-UY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s-UY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WindowsFeature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8A2BE2"/>
                </a:solidFill>
                <a:latin typeface="Lucida Console" panose="020B0609040504020204" pitchFamily="49" charset="0"/>
              </a:rPr>
              <a:t>IIS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s-UY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Ensure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es-UY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Present</a:t>
            </a:r>
            <a:r>
              <a:rPr lang="es-UY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endParaRPr lang="es-UY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s-UY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8B0000"/>
                </a:solidFill>
                <a:latin typeface="Lucida Console" panose="020B0609040504020204" pitchFamily="49" charset="0"/>
              </a:rPr>
              <a:t>“Web-Server”</a:t>
            </a:r>
            <a:endParaRPr lang="es-UY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s-UY" dirty="0">
                <a:solidFill>
                  <a:srgbClr val="006400"/>
                </a:solidFill>
                <a:latin typeface="Lucida Console" panose="020B0609040504020204" pitchFamily="49" charset="0"/>
              </a:rPr>
              <a:t>#Instalar ASP.NET 4.5</a:t>
            </a:r>
            <a:endParaRPr lang="es-UY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s-UY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WindowsFeature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8A2BE2"/>
                </a:solidFill>
                <a:latin typeface="Lucida Console" panose="020B0609040504020204" pitchFamily="49" charset="0"/>
              </a:rPr>
              <a:t>ASP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s-UY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Ensure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es-UY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Present</a:t>
            </a:r>
            <a:r>
              <a:rPr lang="es-UY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endParaRPr lang="es-UY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s-UY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8B0000"/>
                </a:solidFill>
                <a:latin typeface="Lucida Console" panose="020B0609040504020204" pitchFamily="49" charset="0"/>
              </a:rPr>
              <a:t>“Web-Asp-Net45”</a:t>
            </a:r>
            <a:endParaRPr lang="es-UY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7BF93-1DAD-463C-95EE-B9C1EEDB5EF6}"/>
              </a:ext>
            </a:extLst>
          </p:cNvPr>
          <p:cNvSpPr/>
          <p:nvPr/>
        </p:nvSpPr>
        <p:spPr>
          <a:xfrm>
            <a:off x="996043" y="5188564"/>
            <a:ext cx="4956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 </a:t>
            </a:r>
            <a:r>
              <a:rPr lang="es-UY" dirty="0">
                <a:solidFill>
                  <a:srgbClr val="0000FF"/>
                </a:solidFill>
                <a:latin typeface="Lucida Console" panose="020B0609040504020204" pitchFamily="49" charset="0"/>
              </a:rPr>
              <a:t>DemoWebsite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000080"/>
                </a:solidFill>
                <a:latin typeface="Lucida Console" panose="020B0609040504020204" pitchFamily="49" charset="0"/>
              </a:rPr>
              <a:t>–MachineName</a:t>
            </a:r>
            <a:r>
              <a:rPr lang="es-UY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UY" dirty="0">
                <a:solidFill>
                  <a:srgbClr val="8B0000"/>
                </a:solidFill>
                <a:latin typeface="Lucida Console" panose="020B0609040504020204" pitchFamily="49" charset="0"/>
              </a:rPr>
              <a:t>“Server”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98330-C5EF-4F3F-B156-AEB2C2A2A95F}"/>
              </a:ext>
            </a:extLst>
          </p:cNvPr>
          <p:cNvSpPr/>
          <p:nvPr/>
        </p:nvSpPr>
        <p:spPr>
          <a:xfrm>
            <a:off x="996043" y="5732421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Start-DscConfiguration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.\DemoWebsite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–Wait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–Verbose </a:t>
            </a:r>
          </a:p>
        </p:txBody>
      </p:sp>
    </p:spTree>
    <p:extLst>
      <p:ext uri="{BB962C8B-B14F-4D97-AF65-F5344CB8AC3E}">
        <p14:creationId xmlns:p14="http://schemas.microsoft.com/office/powerpoint/2010/main" val="100050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5B4C8C-34CB-4871-A2A4-D3A4B8387F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49314-34CA-49F7-B857-CFA8666AAB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9EA87-6117-4AF5-90E6-E19194C3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9151"/>
            <a:ext cx="3200400" cy="4718048"/>
          </a:xfrm>
        </p:spPr>
        <p:txBody>
          <a:bodyPr>
            <a:normAutofit/>
          </a:bodyPr>
          <a:lstStyle/>
          <a:p>
            <a:r>
              <a:rPr lang="es-UY" dirty="0"/>
              <a:t>Workflow</a:t>
            </a: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9D55FB1-3A86-4F6C-B488-5E57FD572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697299"/>
              </p:ext>
            </p:extLst>
          </p:nvPr>
        </p:nvGraphicFramePr>
        <p:xfrm>
          <a:off x="960120" y="960121"/>
          <a:ext cx="5614416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39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C24C01-C020-4A28-AECA-8A6E4626CDDF}"/>
              </a:ext>
            </a:extLst>
          </p:cNvPr>
          <p:cNvGrpSpPr/>
          <p:nvPr/>
        </p:nvGrpSpPr>
        <p:grpSpPr>
          <a:xfrm>
            <a:off x="-1" y="0"/>
            <a:ext cx="7663543" cy="6311900"/>
            <a:chOff x="0" y="0"/>
            <a:chExt cx="6869696" cy="6238568"/>
          </a:xfrm>
          <a:solidFill>
            <a:srgbClr val="00B0F0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81C3EC5-7B46-4619-ADFA-3EA4BDEC06B0}"/>
                </a:ext>
              </a:extLst>
            </p:cNvPr>
            <p:cNvGrpSpPr/>
            <p:nvPr/>
          </p:nvGrpSpPr>
          <p:grpSpPr>
            <a:xfrm>
              <a:off x="0" y="0"/>
              <a:ext cx="6869696" cy="6238568"/>
              <a:chOff x="379828" y="215900"/>
              <a:chExt cx="6869696" cy="6238568"/>
            </a:xfrm>
            <a:grpFill/>
          </p:grpSpPr>
          <p:sp>
            <p:nvSpPr>
              <p:cNvPr id="3" name="Lightning Bolt 2">
                <a:extLst>
                  <a:ext uri="{FF2B5EF4-FFF2-40B4-BE49-F238E27FC236}">
                    <a16:creationId xmlns:a16="http://schemas.microsoft.com/office/drawing/2014/main" id="{4B705D0C-BCD4-4DC9-8A3B-78B98A96BBB6}"/>
                  </a:ext>
                </a:extLst>
              </p:cNvPr>
              <p:cNvSpPr/>
              <p:nvPr/>
            </p:nvSpPr>
            <p:spPr>
              <a:xfrm>
                <a:off x="3609395" y="215900"/>
                <a:ext cx="3640129" cy="6238568"/>
              </a:xfrm>
              <a:prstGeom prst="lightningBol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6F1C0E-1602-4765-96F7-BB4F7BA956A9}"/>
                  </a:ext>
                </a:extLst>
              </p:cNvPr>
              <p:cNvSpPr/>
              <p:nvPr/>
            </p:nvSpPr>
            <p:spPr>
              <a:xfrm>
                <a:off x="379828" y="215900"/>
                <a:ext cx="4656406" cy="6238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4E587A-EAF0-41BD-8B2E-E9578300D0B8}"/>
                </a:ext>
              </a:extLst>
            </p:cNvPr>
            <p:cNvSpPr/>
            <p:nvPr/>
          </p:nvSpPr>
          <p:spPr>
            <a:xfrm>
              <a:off x="3497943" y="3106057"/>
              <a:ext cx="2104571" cy="3132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0637E0A-164F-499B-9EE0-947F08B95BC4}"/>
                </a:ext>
              </a:extLst>
            </p:cNvPr>
            <p:cNvSpPr/>
            <p:nvPr/>
          </p:nvSpPr>
          <p:spPr>
            <a:xfrm>
              <a:off x="4194629" y="4296229"/>
              <a:ext cx="2675067" cy="194233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https://upload.wikimedia.org/wikipedia/commons/thumb/2/25/Windows_logo_-_2012_%28purple%29.svg/2000px-Windows_logo_-_2012_%28purple%29.svg.png">
            <a:extLst>
              <a:ext uri="{FF2B5EF4-FFF2-40B4-BE49-F238E27FC236}">
                <a16:creationId xmlns:a16="http://schemas.microsoft.com/office/drawing/2014/main" id="{148DC5DF-2408-4E0F-A8E3-A5438049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67" y="2488140"/>
            <a:ext cx="1858590" cy="185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ensoftgroup.com/wp-content/uploads/2017/04/demo_button.png">
            <a:extLst>
              <a:ext uri="{FF2B5EF4-FFF2-40B4-BE49-F238E27FC236}">
                <a16:creationId xmlns:a16="http://schemas.microsoft.com/office/drawing/2014/main" id="{A7BDE1D5-9679-4905-9A27-81CDB3C408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35" y="955787"/>
            <a:ext cx="4166824" cy="243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0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4CD02A45-57E4-432F-A526-315BD010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http://bit.ly/DSCDemo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89BFD-EB74-49EA-95B9-C09EB56B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Demos y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81928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Muchas gracias!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UY" dirty="0"/>
              <a:t>blog.victorsilva.com.uy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/>
              <a:t>@vmsilvamolina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/>
              <a:t>vmsilvamolina@Gmail.com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UY" dirty="0"/>
              <a:t>Victor 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5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8C63F9-9723-4D57-954A-1B21A4EE4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" r="1578" b="-2"/>
          <a:stretch/>
        </p:blipFill>
        <p:spPr>
          <a:xfrm>
            <a:off x="7655406" y="629266"/>
            <a:ext cx="3129587" cy="3196120"/>
          </a:xfrm>
          <a:prstGeom prst="rect">
            <a:avLst/>
          </a:prstGeom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D02A45-57E4-432F-A526-315BD010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UY" b="1" dirty="0"/>
              <a:t>Introducción a PowerShell DSC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4DB21C-1F08-4F0B-AC7F-5904A882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s-UY" dirty="0"/>
              <a:t>¿Por qué? ¿Cómo funciona?</a:t>
            </a:r>
          </a:p>
          <a:p>
            <a:r>
              <a:rPr lang="es-UY" dirty="0"/>
              <a:t>Requisitos y workflow</a:t>
            </a:r>
          </a:p>
          <a:p>
            <a:r>
              <a:rPr lang="es-UY" dirty="0"/>
              <a:t>¿Azure?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02A45-57E4-432F-A526-315BD010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Definición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89BFD-EB74-49EA-95B9-C09EB56B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4000" i="1" dirty="0"/>
              <a:t>Plataforma de administración basada en  PowerShell que permite administrar la infraestructura de desarrollo y TI con configuración como código.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72909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02A45-57E4-432F-A526-315BD010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Y" b="1" dirty="0"/>
              <a:t>¿Que es?</a:t>
            </a:r>
            <a:endParaRPr lang="en-US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7E3D1D0-039C-4C85-82B4-B55C7F3E8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6411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44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02A45-57E4-432F-A526-315BD010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Y" b="1" dirty="0"/>
              <a:t>¿Por qué?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64AECA-7129-4C69-B23A-7D6A6E34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520307"/>
              </p:ext>
            </p:extLst>
          </p:nvPr>
        </p:nvGraphicFramePr>
        <p:xfrm>
          <a:off x="838200" y="16875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58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02A45-57E4-432F-A526-315BD010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DSC Resources</a:t>
            </a:r>
            <a:endParaRPr lang="en-US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3AFBC9-00CD-4E01-ABE6-1D19140CB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9839" y="1825625"/>
            <a:ext cx="7552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02A45-57E4-432F-A526-315BD010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Requisitos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89BFD-EB74-49EA-95B9-C09EB56B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Windows Management Framework 4.0</a:t>
            </a:r>
            <a:endParaRPr lang="en-US" dirty="0"/>
          </a:p>
          <a:p>
            <a:r>
              <a:rPr lang="es-UY" dirty="0"/>
              <a:t>.</a:t>
            </a:r>
            <a:r>
              <a:rPr lang="en-US" dirty="0"/>
              <a:t>NET Framework 4.5</a:t>
            </a:r>
          </a:p>
          <a:p>
            <a:r>
              <a:rPr lang="es-UY" dirty="0"/>
              <a:t>W</a:t>
            </a:r>
            <a:r>
              <a:rPr lang="en-US" dirty="0" err="1"/>
              <a:t>indows</a:t>
            </a:r>
            <a:r>
              <a:rPr lang="en-US" dirty="0"/>
              <a:t> Server 2008 R2 SP1 o superior</a:t>
            </a:r>
          </a:p>
          <a:p>
            <a:r>
              <a:rPr lang="es-UY" dirty="0"/>
              <a:t>W</a:t>
            </a:r>
            <a:r>
              <a:rPr lang="en-US" dirty="0" err="1"/>
              <a:t>indows</a:t>
            </a:r>
            <a:r>
              <a:rPr lang="en-US" dirty="0"/>
              <a:t> 7 SP1 o superior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4530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51AF6-C42B-4458-9786-10445E2D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909381"/>
            <a:ext cx="5126736" cy="288378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D02A45-57E4-432F-A526-315BD010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s-UY" sz="4000" b="1"/>
              <a:t>Requisitos (Linux)</a:t>
            </a:r>
            <a:endParaRPr lang="en-US" sz="4000" b="1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89BFD-EB74-49EA-95B9-C09EB56B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1700"/>
              <a:t>CentOS 5, 6, y 7 (x86/x64)</a:t>
            </a:r>
          </a:p>
          <a:p>
            <a:r>
              <a:rPr lang="en-US" sz="1700"/>
              <a:t>Debian GNU/Linux 6, 7 y 8 (x86/x64)</a:t>
            </a:r>
          </a:p>
          <a:p>
            <a:r>
              <a:rPr lang="en-US" sz="1700"/>
              <a:t>Oracle Linux 5, 6 y 7 (x86/x64)</a:t>
            </a:r>
          </a:p>
          <a:p>
            <a:r>
              <a:rPr lang="en-US" sz="1700"/>
              <a:t>Red Hat Enterprise Linux Server 5, 6 y 7 (x86/x64)</a:t>
            </a:r>
          </a:p>
          <a:p>
            <a:r>
              <a:rPr lang="en-US" sz="1700"/>
              <a:t>SUSE Linux Enterprise Server 10, 11 y 12 (x86/x64)</a:t>
            </a:r>
          </a:p>
          <a:p>
            <a:r>
              <a:rPr lang="en-US" sz="1700"/>
              <a:t>Ubuntu Server 12.04 LTS, 14.04 LTS y 16.04 LTS (x86/x64)</a:t>
            </a:r>
          </a:p>
          <a:p>
            <a:endParaRPr lang="es-UY" sz="1700"/>
          </a:p>
          <a:p>
            <a:r>
              <a:rPr lang="en-US" sz="1700" b="1"/>
              <a:t>Open Management Infrastructure (OMI)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51297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368</Words>
  <Application>Microsoft Office PowerPoint</Application>
  <PresentationFormat>Widescreen</PresentationFormat>
  <Paragraphs>80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Lucida Console</vt:lpstr>
      <vt:lpstr>Segoe UI</vt:lpstr>
      <vt:lpstr>Segoe UI Light</vt:lpstr>
      <vt:lpstr>Office Theme</vt:lpstr>
      <vt:lpstr>Introducción a  PowerShell DSC</vt:lpstr>
      <vt:lpstr>PowerPoint Presentation</vt:lpstr>
      <vt:lpstr>Introducción a PowerShell DSC</vt:lpstr>
      <vt:lpstr>Definición</vt:lpstr>
      <vt:lpstr>¿Que es?</vt:lpstr>
      <vt:lpstr>¿Por qué?</vt:lpstr>
      <vt:lpstr>DSC Resources</vt:lpstr>
      <vt:lpstr>Requisitos</vt:lpstr>
      <vt:lpstr>Requisitos (Linux)</vt:lpstr>
      <vt:lpstr>Azure + PowerShell DSC</vt:lpstr>
      <vt:lpstr>Infrastructure as a code!</vt:lpstr>
      <vt:lpstr>¿Cómo funciona?</vt:lpstr>
      <vt:lpstr>PowerPoint Presentation</vt:lpstr>
      <vt:lpstr>Workflow</vt:lpstr>
      <vt:lpstr>PowerPoint Presentation</vt:lpstr>
      <vt:lpstr>http://bit.ly/DSCDemo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Bellmann</dc:creator>
  <cp:lastModifiedBy>Victor Silva</cp:lastModifiedBy>
  <cp:revision>51</cp:revision>
  <dcterms:created xsi:type="dcterms:W3CDTF">2017-05-29T19:38:38Z</dcterms:created>
  <dcterms:modified xsi:type="dcterms:W3CDTF">2017-10-26T14:22:11Z</dcterms:modified>
</cp:coreProperties>
</file>