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78" r:id="rId6"/>
    <p:sldId id="262" r:id="rId7"/>
    <p:sldId id="266" r:id="rId8"/>
    <p:sldId id="261" r:id="rId9"/>
    <p:sldId id="267" r:id="rId10"/>
    <p:sldId id="271" r:id="rId11"/>
    <p:sldId id="263" r:id="rId12"/>
    <p:sldId id="268" r:id="rId13"/>
    <p:sldId id="269" r:id="rId14"/>
    <p:sldId id="270" r:id="rId15"/>
    <p:sldId id="272" r:id="rId16"/>
    <p:sldId id="264" r:id="rId17"/>
    <p:sldId id="273" r:id="rId18"/>
    <p:sldId id="274" r:id="rId19"/>
    <p:sldId id="275" r:id="rId20"/>
    <p:sldId id="276" r:id="rId21"/>
    <p:sldId id="277" r:id="rId22"/>
    <p:sldId id="265" r:id="rId23"/>
    <p:sldId id="279" r:id="rId24"/>
    <p:sldId id="280" r:id="rId25"/>
    <p:sldId id="289" r:id="rId26"/>
    <p:sldId id="284" r:id="rId27"/>
    <p:sldId id="283" r:id="rId28"/>
    <p:sldId id="282" r:id="rId29"/>
    <p:sldId id="281" r:id="rId30"/>
    <p:sldId id="285" r:id="rId31"/>
    <p:sldId id="286" r:id="rId32"/>
    <p:sldId id="287" r:id="rId33"/>
    <p:sldId id="288" r:id="rId34"/>
    <p:sldId id="259" r:id="rId3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60595" autoAdjust="0"/>
  </p:normalViewPr>
  <p:slideViewPr>
    <p:cSldViewPr snapToGrid="0" snapToObjects="1">
      <p:cViewPr varScale="1">
        <p:scale>
          <a:sx n="40" d="100"/>
          <a:sy n="40" d="100"/>
        </p:scale>
        <p:origin x="17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BB16A-D247-4BBE-BEA7-81B62DDE3ECC}" type="doc">
      <dgm:prSet loTypeId="urn:microsoft.com/office/officeart/2005/8/layout/h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3058051-F71D-49DA-A9C4-8EBF9A69B082}">
      <dgm:prSet phldrT="[Text]"/>
      <dgm:spPr/>
      <dgm:t>
        <a:bodyPr/>
        <a:lstStyle/>
        <a:p>
          <a:r>
            <a:rPr lang="es-UY" dirty="0"/>
            <a:t>Extension</a:t>
          </a:r>
          <a:endParaRPr lang="en-US" dirty="0"/>
        </a:p>
      </dgm:t>
    </dgm:pt>
    <dgm:pt modelId="{E815C37D-6345-4314-95F3-5B251A32D18E}" type="parTrans" cxnId="{F520B571-698F-45AA-BBD3-4E621AF14C81}">
      <dgm:prSet/>
      <dgm:spPr/>
      <dgm:t>
        <a:bodyPr/>
        <a:lstStyle/>
        <a:p>
          <a:endParaRPr lang="en-US"/>
        </a:p>
      </dgm:t>
    </dgm:pt>
    <dgm:pt modelId="{97B5CDD5-1BF1-402D-B06A-73BB34D98643}" type="sibTrans" cxnId="{F520B571-698F-45AA-BBD3-4E621AF14C81}">
      <dgm:prSet phldrT="01"/>
      <dgm:spPr/>
      <dgm:t>
        <a:bodyPr/>
        <a:lstStyle/>
        <a:p>
          <a:endParaRPr lang="en-US" dirty="0"/>
        </a:p>
      </dgm:t>
    </dgm:pt>
    <dgm:pt modelId="{5EED70D9-A1A4-4997-9D86-5122EA384FF9}">
      <dgm:prSet phldrT="[Text]"/>
      <dgm:spPr/>
      <dgm:t>
        <a:bodyPr/>
        <a:lstStyle/>
        <a:p>
          <a:r>
            <a:rPr lang="es-UY" dirty="0"/>
            <a:t>PowerShell </a:t>
          </a:r>
          <a:r>
            <a:rPr lang="es-UY" dirty="0" err="1"/>
            <a:t>syntax</a:t>
          </a:r>
          <a:endParaRPr lang="en-US" dirty="0"/>
        </a:p>
      </dgm:t>
    </dgm:pt>
    <dgm:pt modelId="{B695511C-430F-47D7-87A5-0A37010C9EEC}" type="parTrans" cxnId="{D5B658E2-6822-4884-A3C4-167067997367}">
      <dgm:prSet/>
      <dgm:spPr/>
      <dgm:t>
        <a:bodyPr/>
        <a:lstStyle/>
        <a:p>
          <a:endParaRPr lang="en-US"/>
        </a:p>
      </dgm:t>
    </dgm:pt>
    <dgm:pt modelId="{DC0F4025-E328-4C7D-B152-4162F78A7ECF}" type="sibTrans" cxnId="{D5B658E2-6822-4884-A3C4-167067997367}">
      <dgm:prSet/>
      <dgm:spPr/>
      <dgm:t>
        <a:bodyPr/>
        <a:lstStyle/>
        <a:p>
          <a:endParaRPr lang="en-US"/>
        </a:p>
      </dgm:t>
    </dgm:pt>
    <dgm:pt modelId="{6DCEFF1F-5957-4566-BF57-3A19B4E1EE5A}">
      <dgm:prSet phldrT="[Text]"/>
      <dgm:spPr/>
      <dgm:t>
        <a:bodyPr/>
        <a:lstStyle/>
        <a:p>
          <a:r>
            <a:rPr lang="es-UY"/>
            <a:t>Configuration scripts</a:t>
          </a:r>
          <a:endParaRPr lang="en-US"/>
        </a:p>
      </dgm:t>
    </dgm:pt>
    <dgm:pt modelId="{864FC368-AE7E-4C5F-8B92-D6342C4D0E1D}" type="parTrans" cxnId="{6C6E2889-114E-4812-8084-3A00AE8D6278}">
      <dgm:prSet/>
      <dgm:spPr/>
      <dgm:t>
        <a:bodyPr/>
        <a:lstStyle/>
        <a:p>
          <a:endParaRPr lang="en-US"/>
        </a:p>
      </dgm:t>
    </dgm:pt>
    <dgm:pt modelId="{752EAFF2-67F2-47BC-8168-49A475E5A834}" type="sibTrans" cxnId="{6C6E2889-114E-4812-8084-3A00AE8D6278}">
      <dgm:prSet/>
      <dgm:spPr/>
      <dgm:t>
        <a:bodyPr/>
        <a:lstStyle/>
        <a:p>
          <a:endParaRPr lang="en-US"/>
        </a:p>
      </dgm:t>
    </dgm:pt>
    <dgm:pt modelId="{60350FCE-F6A2-40A3-93F5-EEF5EEDBF47D}">
      <dgm:prSet phldrT="[Text]"/>
      <dgm:spPr/>
      <dgm:t>
        <a:bodyPr/>
        <a:lstStyle/>
        <a:p>
          <a:r>
            <a:rPr lang="es-UY" dirty="0"/>
            <a:t>Configuration</a:t>
          </a:r>
          <a:endParaRPr lang="en-US" dirty="0"/>
        </a:p>
      </dgm:t>
    </dgm:pt>
    <dgm:pt modelId="{EF803C2F-B7F1-4CEB-8973-8FEDB8A386EC}" type="parTrans" cxnId="{7D322289-908E-478F-8C35-363BB250FCD1}">
      <dgm:prSet/>
      <dgm:spPr/>
      <dgm:t>
        <a:bodyPr/>
        <a:lstStyle/>
        <a:p>
          <a:endParaRPr lang="en-US"/>
        </a:p>
      </dgm:t>
    </dgm:pt>
    <dgm:pt modelId="{F47397E3-D27E-4963-9C74-A001EE27364F}" type="sibTrans" cxnId="{7D322289-908E-478F-8C35-363BB250FCD1}">
      <dgm:prSet phldrT="02"/>
      <dgm:spPr/>
      <dgm:t>
        <a:bodyPr/>
        <a:lstStyle/>
        <a:p>
          <a:endParaRPr lang="en-US" dirty="0"/>
        </a:p>
      </dgm:t>
    </dgm:pt>
    <dgm:pt modelId="{CA63B8E9-2EBD-4B75-8996-16F0717064BF}">
      <dgm:prSet phldrT="[Text]"/>
      <dgm:spPr/>
      <dgm:t>
        <a:bodyPr/>
        <a:lstStyle/>
        <a:p>
          <a:r>
            <a:rPr lang="es-UY" dirty="0"/>
            <a:t>Create and </a:t>
          </a:r>
          <a:r>
            <a:rPr lang="es-UY" dirty="0" err="1"/>
            <a:t>deploy</a:t>
          </a:r>
          <a:endParaRPr lang="en-US" dirty="0"/>
        </a:p>
      </dgm:t>
    </dgm:pt>
    <dgm:pt modelId="{4678F1EE-0F2C-42B4-AB9F-ECAB63A10AAD}" type="parTrans" cxnId="{C79759C3-F8CA-4FE4-99CA-7250286133E4}">
      <dgm:prSet/>
      <dgm:spPr/>
      <dgm:t>
        <a:bodyPr/>
        <a:lstStyle/>
        <a:p>
          <a:endParaRPr lang="en-US"/>
        </a:p>
      </dgm:t>
    </dgm:pt>
    <dgm:pt modelId="{17148838-5F85-4E40-A8CD-8B90A4372B0C}" type="sibTrans" cxnId="{C79759C3-F8CA-4FE4-99CA-7250286133E4}">
      <dgm:prSet/>
      <dgm:spPr/>
      <dgm:t>
        <a:bodyPr/>
        <a:lstStyle/>
        <a:p>
          <a:endParaRPr lang="en-US"/>
        </a:p>
      </dgm:t>
    </dgm:pt>
    <dgm:pt modelId="{24660E92-50D4-4A09-A2F5-45668DF31147}">
      <dgm:prSet phldrT="[Text]"/>
      <dgm:spPr/>
      <dgm:t>
        <a:bodyPr/>
        <a:lstStyle/>
        <a:p>
          <a:r>
            <a:rPr lang="es-UY" dirty="0"/>
            <a:t>Configuration files</a:t>
          </a:r>
          <a:endParaRPr lang="en-US" dirty="0"/>
        </a:p>
      </dgm:t>
    </dgm:pt>
    <dgm:pt modelId="{B4302902-3378-41A6-9D35-3754D80AF1DA}" type="parTrans" cxnId="{4EF1222C-81DF-43F6-9804-A319927DA278}">
      <dgm:prSet/>
      <dgm:spPr/>
      <dgm:t>
        <a:bodyPr/>
        <a:lstStyle/>
        <a:p>
          <a:endParaRPr lang="en-US"/>
        </a:p>
      </dgm:t>
    </dgm:pt>
    <dgm:pt modelId="{9490DA7A-C482-4AFF-A65C-3FB1C0A11329}" type="sibTrans" cxnId="{4EF1222C-81DF-43F6-9804-A319927DA278}">
      <dgm:prSet/>
      <dgm:spPr/>
      <dgm:t>
        <a:bodyPr/>
        <a:lstStyle/>
        <a:p>
          <a:endParaRPr lang="en-US"/>
        </a:p>
      </dgm:t>
    </dgm:pt>
    <dgm:pt modelId="{A3DF199E-B9E9-4564-8172-CAE8A78AE27A}">
      <dgm:prSet phldrT="[Text]"/>
      <dgm:spPr/>
      <dgm:t>
        <a:bodyPr/>
        <a:lstStyle/>
        <a:p>
          <a:r>
            <a:rPr lang="es-UY"/>
            <a:t>Control</a:t>
          </a:r>
          <a:endParaRPr lang="en-US"/>
        </a:p>
      </dgm:t>
    </dgm:pt>
    <dgm:pt modelId="{E5D665C9-31C4-4F31-B97B-E9FCB9ECD830}" type="parTrans" cxnId="{1F1B6928-CBBF-43D0-B45C-C5730C778901}">
      <dgm:prSet/>
      <dgm:spPr/>
      <dgm:t>
        <a:bodyPr/>
        <a:lstStyle/>
        <a:p>
          <a:endParaRPr lang="en-US"/>
        </a:p>
      </dgm:t>
    </dgm:pt>
    <dgm:pt modelId="{9548F2A1-308F-4A54-8EFE-47A2A38DD46B}" type="sibTrans" cxnId="{1F1B6928-CBBF-43D0-B45C-C5730C778901}">
      <dgm:prSet phldrT="03"/>
      <dgm:spPr/>
      <dgm:t>
        <a:bodyPr/>
        <a:lstStyle/>
        <a:p>
          <a:endParaRPr lang="en-US"/>
        </a:p>
      </dgm:t>
    </dgm:pt>
    <dgm:pt modelId="{BC9624EC-675B-4B64-B2FB-9F052C953B37}">
      <dgm:prSet phldrT="[Text]"/>
      <dgm:spPr/>
      <dgm:t>
        <a:bodyPr/>
        <a:lstStyle/>
        <a:p>
          <a:r>
            <a:rPr lang="en-US" noProof="0" dirty="0"/>
            <a:t>Apply</a:t>
          </a:r>
          <a:r>
            <a:rPr lang="es-UY" dirty="0"/>
            <a:t> </a:t>
          </a:r>
          <a:r>
            <a:rPr lang="en-US" noProof="0" dirty="0"/>
            <a:t>the</a:t>
          </a:r>
          <a:r>
            <a:rPr lang="es-UY" dirty="0"/>
            <a:t> </a:t>
          </a:r>
          <a:r>
            <a:rPr lang="en-US" noProof="0" dirty="0"/>
            <a:t>configuration</a:t>
          </a:r>
        </a:p>
      </dgm:t>
    </dgm:pt>
    <dgm:pt modelId="{A950AFD8-F5D2-454B-810F-826EAC68E975}" type="parTrans" cxnId="{B9648253-3D16-458F-B4B0-B6E9CBECC1D7}">
      <dgm:prSet/>
      <dgm:spPr/>
      <dgm:t>
        <a:bodyPr/>
        <a:lstStyle/>
        <a:p>
          <a:endParaRPr lang="en-US"/>
        </a:p>
      </dgm:t>
    </dgm:pt>
    <dgm:pt modelId="{EDD81287-7896-4890-8A0F-B96380B65BB7}" type="sibTrans" cxnId="{B9648253-3D16-458F-B4B0-B6E9CBECC1D7}">
      <dgm:prSet/>
      <dgm:spPr/>
      <dgm:t>
        <a:bodyPr/>
        <a:lstStyle/>
        <a:p>
          <a:endParaRPr lang="en-US"/>
        </a:p>
      </dgm:t>
    </dgm:pt>
    <dgm:pt modelId="{61583C16-E415-42A9-B729-6B8E5FF18CCA}">
      <dgm:prSet phldrT="[Text]"/>
      <dgm:spPr/>
      <dgm:t>
        <a:bodyPr/>
        <a:lstStyle/>
        <a:p>
          <a:r>
            <a:rPr lang="es-UY" dirty="0"/>
            <a:t>Local Configuration </a:t>
          </a:r>
          <a:r>
            <a:rPr lang="en-US" noProof="0" dirty="0"/>
            <a:t>mechanism</a:t>
          </a:r>
        </a:p>
      </dgm:t>
    </dgm:pt>
    <dgm:pt modelId="{65D96A86-89CA-4BE8-9F31-2B487E15875D}" type="parTrans" cxnId="{B960863F-6DEE-4622-B5BF-6BAA3828D177}">
      <dgm:prSet/>
      <dgm:spPr/>
      <dgm:t>
        <a:bodyPr/>
        <a:lstStyle/>
        <a:p>
          <a:endParaRPr lang="en-US"/>
        </a:p>
      </dgm:t>
    </dgm:pt>
    <dgm:pt modelId="{D619F622-E152-49B9-9A71-433BB6CF30E1}" type="sibTrans" cxnId="{B960863F-6DEE-4622-B5BF-6BAA3828D177}">
      <dgm:prSet/>
      <dgm:spPr/>
      <dgm:t>
        <a:bodyPr/>
        <a:lstStyle/>
        <a:p>
          <a:endParaRPr lang="en-US"/>
        </a:p>
      </dgm:t>
    </dgm:pt>
    <dgm:pt modelId="{B5C040FB-B5C4-4C45-9B86-33F8160CCC95}" type="pres">
      <dgm:prSet presAssocID="{7EFBB16A-D247-4BBE-BEA7-81B62DDE3ECC}" presName="Name0" presStyleCnt="0">
        <dgm:presLayoutVars>
          <dgm:dir/>
          <dgm:animLvl val="lvl"/>
          <dgm:resizeHandles val="exact"/>
        </dgm:presLayoutVars>
      </dgm:prSet>
      <dgm:spPr/>
    </dgm:pt>
    <dgm:pt modelId="{7757E36A-AAAE-46D7-A19C-CC7F8D9116A1}" type="pres">
      <dgm:prSet presAssocID="{13058051-F71D-49DA-A9C4-8EBF9A69B082}" presName="composite" presStyleCnt="0"/>
      <dgm:spPr/>
    </dgm:pt>
    <dgm:pt modelId="{2A0CEAA7-BA96-43D0-B6FE-A68D39B0A5C6}" type="pres">
      <dgm:prSet presAssocID="{13058051-F71D-49DA-A9C4-8EBF9A69B0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DCC0451-E794-443C-BA7C-8F47EFCC1689}" type="pres">
      <dgm:prSet presAssocID="{13058051-F71D-49DA-A9C4-8EBF9A69B082}" presName="desTx" presStyleLbl="alignAccFollowNode1" presStyleIdx="0" presStyleCnt="3">
        <dgm:presLayoutVars>
          <dgm:bulletEnabled val="1"/>
        </dgm:presLayoutVars>
      </dgm:prSet>
      <dgm:spPr/>
    </dgm:pt>
    <dgm:pt modelId="{A5F289D2-DED8-4B32-A38C-C98463C14D27}" type="pres">
      <dgm:prSet presAssocID="{97B5CDD5-1BF1-402D-B06A-73BB34D98643}" presName="space" presStyleCnt="0"/>
      <dgm:spPr/>
    </dgm:pt>
    <dgm:pt modelId="{4C61A419-F68A-4E47-9994-CF6D47353F4E}" type="pres">
      <dgm:prSet presAssocID="{60350FCE-F6A2-40A3-93F5-EEF5EEDBF47D}" presName="composite" presStyleCnt="0"/>
      <dgm:spPr/>
    </dgm:pt>
    <dgm:pt modelId="{4938F4DE-7AD7-435E-9C07-8863ED86779A}" type="pres">
      <dgm:prSet presAssocID="{60350FCE-F6A2-40A3-93F5-EEF5EEDBF47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40AE69E-AC44-4CB8-A3E7-C42E916D9A05}" type="pres">
      <dgm:prSet presAssocID="{60350FCE-F6A2-40A3-93F5-EEF5EEDBF47D}" presName="desTx" presStyleLbl="alignAccFollowNode1" presStyleIdx="1" presStyleCnt="3">
        <dgm:presLayoutVars>
          <dgm:bulletEnabled val="1"/>
        </dgm:presLayoutVars>
      </dgm:prSet>
      <dgm:spPr/>
    </dgm:pt>
    <dgm:pt modelId="{4C3FEA76-D1C4-4B77-B802-9B6D99FFD334}" type="pres">
      <dgm:prSet presAssocID="{F47397E3-D27E-4963-9C74-A001EE27364F}" presName="space" presStyleCnt="0"/>
      <dgm:spPr/>
    </dgm:pt>
    <dgm:pt modelId="{29C5CEA9-8998-4253-B969-6FBDB77FB8D2}" type="pres">
      <dgm:prSet presAssocID="{A3DF199E-B9E9-4564-8172-CAE8A78AE27A}" presName="composite" presStyleCnt="0"/>
      <dgm:spPr/>
    </dgm:pt>
    <dgm:pt modelId="{1319E9EF-A5D8-4893-A843-158C11E01B7B}" type="pres">
      <dgm:prSet presAssocID="{A3DF199E-B9E9-4564-8172-CAE8A78AE2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72DE9AB-3379-44A3-9B83-853882206537}" type="pres">
      <dgm:prSet presAssocID="{A3DF199E-B9E9-4564-8172-CAE8A78AE2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3DBCD00-FBE5-4374-B271-7F9B63FC0A47}" type="presOf" srcId="{61583C16-E415-42A9-B729-6B8E5FF18CCA}" destId="{E72DE9AB-3379-44A3-9B83-853882206537}" srcOrd="0" destOrd="1" presId="urn:microsoft.com/office/officeart/2005/8/layout/hList1"/>
    <dgm:cxn modelId="{5B6A1106-B033-41A0-AC58-602A4D517DF2}" type="presOf" srcId="{13058051-F71D-49DA-A9C4-8EBF9A69B082}" destId="{2A0CEAA7-BA96-43D0-B6FE-A68D39B0A5C6}" srcOrd="0" destOrd="0" presId="urn:microsoft.com/office/officeart/2005/8/layout/hList1"/>
    <dgm:cxn modelId="{1F1B6928-CBBF-43D0-B45C-C5730C778901}" srcId="{7EFBB16A-D247-4BBE-BEA7-81B62DDE3ECC}" destId="{A3DF199E-B9E9-4564-8172-CAE8A78AE27A}" srcOrd="2" destOrd="0" parTransId="{E5D665C9-31C4-4F31-B97B-E9FCB9ECD830}" sibTransId="{9548F2A1-308F-4A54-8EFE-47A2A38DD46B}"/>
    <dgm:cxn modelId="{4EF1222C-81DF-43F6-9804-A319927DA278}" srcId="{60350FCE-F6A2-40A3-93F5-EEF5EEDBF47D}" destId="{24660E92-50D4-4A09-A2F5-45668DF31147}" srcOrd="1" destOrd="0" parTransId="{B4302902-3378-41A6-9D35-3754D80AF1DA}" sibTransId="{9490DA7A-C482-4AFF-A65C-3FB1C0A11329}"/>
    <dgm:cxn modelId="{B960863F-6DEE-4622-B5BF-6BAA3828D177}" srcId="{A3DF199E-B9E9-4564-8172-CAE8A78AE27A}" destId="{61583C16-E415-42A9-B729-6B8E5FF18CCA}" srcOrd="1" destOrd="0" parTransId="{65D96A86-89CA-4BE8-9F31-2B487E15875D}" sibTransId="{D619F622-E152-49B9-9A71-433BB6CF30E1}"/>
    <dgm:cxn modelId="{F520B571-698F-45AA-BBD3-4E621AF14C81}" srcId="{7EFBB16A-D247-4BBE-BEA7-81B62DDE3ECC}" destId="{13058051-F71D-49DA-A9C4-8EBF9A69B082}" srcOrd="0" destOrd="0" parTransId="{E815C37D-6345-4314-95F3-5B251A32D18E}" sibTransId="{97B5CDD5-1BF1-402D-B06A-73BB34D98643}"/>
    <dgm:cxn modelId="{658EF671-3F5C-4472-8DA3-3274A2F4A82B}" type="presOf" srcId="{BC9624EC-675B-4B64-B2FB-9F052C953B37}" destId="{E72DE9AB-3379-44A3-9B83-853882206537}" srcOrd="0" destOrd="0" presId="urn:microsoft.com/office/officeart/2005/8/layout/hList1"/>
    <dgm:cxn modelId="{B9648253-3D16-458F-B4B0-B6E9CBECC1D7}" srcId="{A3DF199E-B9E9-4564-8172-CAE8A78AE27A}" destId="{BC9624EC-675B-4B64-B2FB-9F052C953B37}" srcOrd="0" destOrd="0" parTransId="{A950AFD8-F5D2-454B-810F-826EAC68E975}" sibTransId="{EDD81287-7896-4890-8A0F-B96380B65BB7}"/>
    <dgm:cxn modelId="{DD981475-C05D-4D17-B387-980A28A5B39B}" type="presOf" srcId="{24660E92-50D4-4A09-A2F5-45668DF31147}" destId="{340AE69E-AC44-4CB8-A3E7-C42E916D9A05}" srcOrd="0" destOrd="1" presId="urn:microsoft.com/office/officeart/2005/8/layout/hList1"/>
    <dgm:cxn modelId="{11061E7D-ED3D-40BF-930D-8431C87D36EF}" type="presOf" srcId="{6DCEFF1F-5957-4566-BF57-3A19B4E1EE5A}" destId="{7DCC0451-E794-443C-BA7C-8F47EFCC1689}" srcOrd="0" destOrd="1" presId="urn:microsoft.com/office/officeart/2005/8/layout/hList1"/>
    <dgm:cxn modelId="{31759E87-C0C9-424E-820E-17E1B5FD38FA}" type="presOf" srcId="{A3DF199E-B9E9-4564-8172-CAE8A78AE27A}" destId="{1319E9EF-A5D8-4893-A843-158C11E01B7B}" srcOrd="0" destOrd="0" presId="urn:microsoft.com/office/officeart/2005/8/layout/hList1"/>
    <dgm:cxn modelId="{7D322289-908E-478F-8C35-363BB250FCD1}" srcId="{7EFBB16A-D247-4BBE-BEA7-81B62DDE3ECC}" destId="{60350FCE-F6A2-40A3-93F5-EEF5EEDBF47D}" srcOrd="1" destOrd="0" parTransId="{EF803C2F-B7F1-4CEB-8973-8FEDB8A386EC}" sibTransId="{F47397E3-D27E-4963-9C74-A001EE27364F}"/>
    <dgm:cxn modelId="{6C6E2889-114E-4812-8084-3A00AE8D6278}" srcId="{13058051-F71D-49DA-A9C4-8EBF9A69B082}" destId="{6DCEFF1F-5957-4566-BF57-3A19B4E1EE5A}" srcOrd="1" destOrd="0" parTransId="{864FC368-AE7E-4C5F-8B92-D6342C4D0E1D}" sibTransId="{752EAFF2-67F2-47BC-8168-49A475E5A834}"/>
    <dgm:cxn modelId="{C79FA696-C46C-48F3-A580-667CC836E9CB}" type="presOf" srcId="{7EFBB16A-D247-4BBE-BEA7-81B62DDE3ECC}" destId="{B5C040FB-B5C4-4C45-9B86-33F8160CCC95}" srcOrd="0" destOrd="0" presId="urn:microsoft.com/office/officeart/2005/8/layout/hList1"/>
    <dgm:cxn modelId="{D4299198-06AF-46B2-A001-27CA8BE1742B}" type="presOf" srcId="{CA63B8E9-2EBD-4B75-8996-16F0717064BF}" destId="{340AE69E-AC44-4CB8-A3E7-C42E916D9A05}" srcOrd="0" destOrd="0" presId="urn:microsoft.com/office/officeart/2005/8/layout/hList1"/>
    <dgm:cxn modelId="{C79759C3-F8CA-4FE4-99CA-7250286133E4}" srcId="{60350FCE-F6A2-40A3-93F5-EEF5EEDBF47D}" destId="{CA63B8E9-2EBD-4B75-8996-16F0717064BF}" srcOrd="0" destOrd="0" parTransId="{4678F1EE-0F2C-42B4-AB9F-ECAB63A10AAD}" sibTransId="{17148838-5F85-4E40-A8CD-8B90A4372B0C}"/>
    <dgm:cxn modelId="{FB0540CE-4B51-4325-8C01-91D18B9EBECE}" type="presOf" srcId="{60350FCE-F6A2-40A3-93F5-EEF5EEDBF47D}" destId="{4938F4DE-7AD7-435E-9C07-8863ED86779A}" srcOrd="0" destOrd="0" presId="urn:microsoft.com/office/officeart/2005/8/layout/hList1"/>
    <dgm:cxn modelId="{4DFBE8DF-A785-4B56-A60E-9E748703EC33}" type="presOf" srcId="{5EED70D9-A1A4-4997-9D86-5122EA384FF9}" destId="{7DCC0451-E794-443C-BA7C-8F47EFCC1689}" srcOrd="0" destOrd="0" presId="urn:microsoft.com/office/officeart/2005/8/layout/hList1"/>
    <dgm:cxn modelId="{D5B658E2-6822-4884-A3C4-167067997367}" srcId="{13058051-F71D-49DA-A9C4-8EBF9A69B082}" destId="{5EED70D9-A1A4-4997-9D86-5122EA384FF9}" srcOrd="0" destOrd="0" parTransId="{B695511C-430F-47D7-87A5-0A37010C9EEC}" sibTransId="{DC0F4025-E328-4C7D-B152-4162F78A7ECF}"/>
    <dgm:cxn modelId="{7F859045-4524-4650-98E7-23DDB16C849B}" type="presParOf" srcId="{B5C040FB-B5C4-4C45-9B86-33F8160CCC95}" destId="{7757E36A-AAAE-46D7-A19C-CC7F8D9116A1}" srcOrd="0" destOrd="0" presId="urn:microsoft.com/office/officeart/2005/8/layout/hList1"/>
    <dgm:cxn modelId="{F77193EE-D4C3-4D3E-B7A2-4694C8C00A30}" type="presParOf" srcId="{7757E36A-AAAE-46D7-A19C-CC7F8D9116A1}" destId="{2A0CEAA7-BA96-43D0-B6FE-A68D39B0A5C6}" srcOrd="0" destOrd="0" presId="urn:microsoft.com/office/officeart/2005/8/layout/hList1"/>
    <dgm:cxn modelId="{D423AF71-9513-4999-A551-E49D063940F0}" type="presParOf" srcId="{7757E36A-AAAE-46D7-A19C-CC7F8D9116A1}" destId="{7DCC0451-E794-443C-BA7C-8F47EFCC1689}" srcOrd="1" destOrd="0" presId="urn:microsoft.com/office/officeart/2005/8/layout/hList1"/>
    <dgm:cxn modelId="{1FD2EA71-243D-44F1-AD35-FAA83B9D51FF}" type="presParOf" srcId="{B5C040FB-B5C4-4C45-9B86-33F8160CCC95}" destId="{A5F289D2-DED8-4B32-A38C-C98463C14D27}" srcOrd="1" destOrd="0" presId="urn:microsoft.com/office/officeart/2005/8/layout/hList1"/>
    <dgm:cxn modelId="{686800A5-B718-45D9-91AD-112DC73CABEB}" type="presParOf" srcId="{B5C040FB-B5C4-4C45-9B86-33F8160CCC95}" destId="{4C61A419-F68A-4E47-9994-CF6D47353F4E}" srcOrd="2" destOrd="0" presId="urn:microsoft.com/office/officeart/2005/8/layout/hList1"/>
    <dgm:cxn modelId="{CB8D996A-9663-46C0-BFBE-DEBFA37113D3}" type="presParOf" srcId="{4C61A419-F68A-4E47-9994-CF6D47353F4E}" destId="{4938F4DE-7AD7-435E-9C07-8863ED86779A}" srcOrd="0" destOrd="0" presId="urn:microsoft.com/office/officeart/2005/8/layout/hList1"/>
    <dgm:cxn modelId="{5290FA43-A804-4A63-A5F1-7ABF671ED121}" type="presParOf" srcId="{4C61A419-F68A-4E47-9994-CF6D47353F4E}" destId="{340AE69E-AC44-4CB8-A3E7-C42E916D9A05}" srcOrd="1" destOrd="0" presId="urn:microsoft.com/office/officeart/2005/8/layout/hList1"/>
    <dgm:cxn modelId="{6C0FEE24-0A0F-4C84-BFCF-3F26316154BB}" type="presParOf" srcId="{B5C040FB-B5C4-4C45-9B86-33F8160CCC95}" destId="{4C3FEA76-D1C4-4B77-B802-9B6D99FFD334}" srcOrd="3" destOrd="0" presId="urn:microsoft.com/office/officeart/2005/8/layout/hList1"/>
    <dgm:cxn modelId="{A7517D40-015A-428A-8DB0-C0FB7549BABF}" type="presParOf" srcId="{B5C040FB-B5C4-4C45-9B86-33F8160CCC95}" destId="{29C5CEA9-8998-4253-B969-6FBDB77FB8D2}" srcOrd="4" destOrd="0" presId="urn:microsoft.com/office/officeart/2005/8/layout/hList1"/>
    <dgm:cxn modelId="{BA677A9C-902C-4A6E-81D0-FDC4A3CBE76D}" type="presParOf" srcId="{29C5CEA9-8998-4253-B969-6FBDB77FB8D2}" destId="{1319E9EF-A5D8-4893-A843-158C11E01B7B}" srcOrd="0" destOrd="0" presId="urn:microsoft.com/office/officeart/2005/8/layout/hList1"/>
    <dgm:cxn modelId="{A2C735FC-A057-4F32-B19F-541A9B623E73}" type="presParOf" srcId="{29C5CEA9-8998-4253-B969-6FBDB77FB8D2}" destId="{E72DE9AB-3379-44A3-9B83-8538822065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CEAA7-BA96-43D0-B6FE-A68D39B0A5C6}">
      <dsp:nvSpPr>
        <dsp:cNvPr id="0" name=""/>
        <dsp:cNvSpPr/>
      </dsp:nvSpPr>
      <dsp:spPr>
        <a:xfrm>
          <a:off x="3567" y="218481"/>
          <a:ext cx="3478018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500" kern="1200" dirty="0"/>
            <a:t>Extension</a:t>
          </a:r>
          <a:endParaRPr lang="en-US" sz="3500" kern="1200" dirty="0"/>
        </a:p>
      </dsp:txBody>
      <dsp:txXfrm>
        <a:off x="3567" y="218481"/>
        <a:ext cx="3478018" cy="1008000"/>
      </dsp:txXfrm>
    </dsp:sp>
    <dsp:sp modelId="{7DCC0451-E794-443C-BA7C-8F47EFCC1689}">
      <dsp:nvSpPr>
        <dsp:cNvPr id="0" name=""/>
        <dsp:cNvSpPr/>
      </dsp:nvSpPr>
      <dsp:spPr>
        <a:xfrm>
          <a:off x="3567" y="1226481"/>
          <a:ext cx="3478018" cy="3278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500" kern="1200" dirty="0"/>
            <a:t>PowerShell </a:t>
          </a:r>
          <a:r>
            <a:rPr lang="es-UY" sz="3500" kern="1200" dirty="0" err="1"/>
            <a:t>syntax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500" kern="1200"/>
            <a:t>Configuration scripts</a:t>
          </a:r>
          <a:endParaRPr lang="en-US" sz="3500" kern="1200"/>
        </a:p>
      </dsp:txBody>
      <dsp:txXfrm>
        <a:off x="3567" y="1226481"/>
        <a:ext cx="3478018" cy="3278559"/>
      </dsp:txXfrm>
    </dsp:sp>
    <dsp:sp modelId="{4938F4DE-7AD7-435E-9C07-8863ED86779A}">
      <dsp:nvSpPr>
        <dsp:cNvPr id="0" name=""/>
        <dsp:cNvSpPr/>
      </dsp:nvSpPr>
      <dsp:spPr>
        <a:xfrm>
          <a:off x="3968507" y="218481"/>
          <a:ext cx="3478018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500" kern="1200" dirty="0"/>
            <a:t>Configuration</a:t>
          </a:r>
          <a:endParaRPr lang="en-US" sz="3500" kern="1200" dirty="0"/>
        </a:p>
      </dsp:txBody>
      <dsp:txXfrm>
        <a:off x="3968507" y="218481"/>
        <a:ext cx="3478018" cy="1008000"/>
      </dsp:txXfrm>
    </dsp:sp>
    <dsp:sp modelId="{340AE69E-AC44-4CB8-A3E7-C42E916D9A05}">
      <dsp:nvSpPr>
        <dsp:cNvPr id="0" name=""/>
        <dsp:cNvSpPr/>
      </dsp:nvSpPr>
      <dsp:spPr>
        <a:xfrm>
          <a:off x="3968507" y="1226481"/>
          <a:ext cx="3478018" cy="3278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500" kern="1200" dirty="0"/>
            <a:t>Create and </a:t>
          </a:r>
          <a:r>
            <a:rPr lang="es-UY" sz="3500" kern="1200" dirty="0" err="1"/>
            <a:t>deploy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500" kern="1200" dirty="0"/>
            <a:t>Configuration files</a:t>
          </a:r>
          <a:endParaRPr lang="en-US" sz="3500" kern="1200" dirty="0"/>
        </a:p>
      </dsp:txBody>
      <dsp:txXfrm>
        <a:off x="3968507" y="1226481"/>
        <a:ext cx="3478018" cy="3278559"/>
      </dsp:txXfrm>
    </dsp:sp>
    <dsp:sp modelId="{1319E9EF-A5D8-4893-A843-158C11E01B7B}">
      <dsp:nvSpPr>
        <dsp:cNvPr id="0" name=""/>
        <dsp:cNvSpPr/>
      </dsp:nvSpPr>
      <dsp:spPr>
        <a:xfrm>
          <a:off x="7933448" y="218481"/>
          <a:ext cx="3478018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500" kern="1200"/>
            <a:t>Control</a:t>
          </a:r>
          <a:endParaRPr lang="en-US" sz="3500" kern="1200"/>
        </a:p>
      </dsp:txBody>
      <dsp:txXfrm>
        <a:off x="7933448" y="218481"/>
        <a:ext cx="3478018" cy="1008000"/>
      </dsp:txXfrm>
    </dsp:sp>
    <dsp:sp modelId="{E72DE9AB-3379-44A3-9B83-853882206537}">
      <dsp:nvSpPr>
        <dsp:cNvPr id="0" name=""/>
        <dsp:cNvSpPr/>
      </dsp:nvSpPr>
      <dsp:spPr>
        <a:xfrm>
          <a:off x="7933448" y="1226481"/>
          <a:ext cx="3478018" cy="3278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noProof="0" dirty="0"/>
            <a:t>Apply</a:t>
          </a:r>
          <a:r>
            <a:rPr lang="es-UY" sz="3500" kern="1200" dirty="0"/>
            <a:t> </a:t>
          </a:r>
          <a:r>
            <a:rPr lang="en-US" sz="3500" kern="1200" noProof="0" dirty="0"/>
            <a:t>the</a:t>
          </a:r>
          <a:r>
            <a:rPr lang="es-UY" sz="3500" kern="1200" dirty="0"/>
            <a:t> </a:t>
          </a:r>
          <a:r>
            <a:rPr lang="en-US" sz="3500" kern="1200" noProof="0" dirty="0"/>
            <a:t>configuration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500" kern="1200" dirty="0"/>
            <a:t>Local Configuration </a:t>
          </a:r>
          <a:r>
            <a:rPr lang="en-US" sz="3500" kern="1200" noProof="0" dirty="0"/>
            <a:t>mechanism</a:t>
          </a:r>
        </a:p>
      </dsp:txBody>
      <dsp:txXfrm>
        <a:off x="7933448" y="1226481"/>
        <a:ext cx="3478018" cy="327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406CD-86C6-4346-9769-B6E49E6A04D6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8CFB-EE8B-0E46-B966-96AAF0CC821F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098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err="1"/>
              <a:t>Consistenica</a:t>
            </a:r>
            <a:r>
              <a:rPr lang="es-UY" dirty="0"/>
              <a:t> en los datos – Única fuente de verdad</a:t>
            </a:r>
          </a:p>
          <a:p>
            <a:r>
              <a:rPr lang="es-UY" dirty="0"/>
              <a:t>Velocidad de despliegue</a:t>
            </a:r>
          </a:p>
          <a:p>
            <a:r>
              <a:rPr lang="es-UY" dirty="0"/>
              <a:t>Extensibilidad</a:t>
            </a:r>
          </a:p>
          <a:p>
            <a:r>
              <a:rPr lang="es-UY" dirty="0"/>
              <a:t>Volver a utilizar (scripts, ambientes)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8CFB-EE8B-0E46-B966-96AAF0CC821F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881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Automatización</a:t>
            </a:r>
          </a:p>
          <a:p>
            <a:r>
              <a:rPr lang="es-UY" dirty="0"/>
              <a:t>GIT</a:t>
            </a:r>
          </a:p>
          <a:p>
            <a:r>
              <a:rPr lang="es-UY" dirty="0" err="1"/>
              <a:t>Build</a:t>
            </a:r>
            <a:endParaRPr lang="es-UY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8CFB-EE8B-0E46-B966-96AAF0CC821F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584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Netflix</a:t>
            </a:r>
          </a:p>
          <a:p>
            <a:r>
              <a:rPr lang="es-UY" dirty="0"/>
              <a:t>2011</a:t>
            </a:r>
          </a:p>
          <a:p>
            <a:r>
              <a:rPr lang="es-UY" dirty="0"/>
              <a:t>Parte de </a:t>
            </a:r>
            <a:r>
              <a:rPr lang="es-UY" dirty="0" err="1"/>
              <a:t>Simian</a:t>
            </a:r>
            <a:r>
              <a:rPr lang="es-UY" dirty="0"/>
              <a:t> </a:t>
            </a:r>
            <a:r>
              <a:rPr lang="es-UY" dirty="0" err="1"/>
              <a:t>Army</a:t>
            </a:r>
            <a:endParaRPr lang="es-UY" dirty="0"/>
          </a:p>
          <a:p>
            <a:r>
              <a:rPr lang="es-UY" dirty="0" err="1"/>
              <a:t>Testing</a:t>
            </a:r>
            <a:r>
              <a:rPr lang="es-UY" dirty="0"/>
              <a:t> continuo</a:t>
            </a:r>
          </a:p>
          <a:p>
            <a:r>
              <a:rPr lang="es-UY" dirty="0"/>
              <a:t>Gorila –&gt; Baja regiones enteras en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8CFB-EE8B-0E46-B966-96AAF0CC821F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241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Martin </a:t>
            </a:r>
            <a:r>
              <a:rPr lang="es-UY" dirty="0" err="1"/>
              <a:t>Fowler</a:t>
            </a:r>
            <a:r>
              <a:rPr lang="es-UY" dirty="0"/>
              <a:t> (Británico / ingeniero de software)</a:t>
            </a:r>
          </a:p>
          <a:p>
            <a:endParaRPr lang="es-UY" dirty="0"/>
          </a:p>
          <a:p>
            <a:r>
              <a:rPr lang="es-UY" dirty="0"/>
              <a:t>Escribió sobre 2 conceptos particulares</a:t>
            </a:r>
          </a:p>
          <a:p>
            <a:endParaRPr lang="es-UY" dirty="0"/>
          </a:p>
          <a:p>
            <a:r>
              <a:rPr lang="es-UY" dirty="0"/>
              <a:t>Servidores fénix, donde ideó una fantasía sobre una certificación para los servicios de IT: medir cuanto tiempo demoraban en tener las aplicaciones corriendo</a:t>
            </a:r>
          </a:p>
          <a:p>
            <a:endParaRPr lang="es-UY" dirty="0"/>
          </a:p>
          <a:p>
            <a:r>
              <a:rPr lang="es-UY" dirty="0" err="1"/>
              <a:t>Snowflakes</a:t>
            </a:r>
            <a:r>
              <a:rPr lang="es-UY" dirty="0"/>
              <a:t> servers: cada servidor es único (diferente) debido a todas las modificaciones</a:t>
            </a:r>
          </a:p>
          <a:p>
            <a:endParaRPr lang="es-UY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8CFB-EE8B-0E46-B966-96AAF0CC821F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2315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Archivos .YML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Estructura de tareas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Orden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Ejecución con un usuario en particular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8CFB-EE8B-0E46-B966-96AAF0CC821F}" type="slidenum">
              <a:rPr lang="es-ES_tradnl" smtClean="0"/>
              <a:t>14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68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Container</a:t>
            </a:r>
          </a:p>
          <a:p>
            <a:r>
              <a:rPr lang="es-UY" dirty="0"/>
              <a:t>Ubuntu 16.04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8CFB-EE8B-0E46-B966-96AAF0CC821F}" type="slidenum">
              <a:rPr lang="es-ES_tradnl" smtClean="0"/>
              <a:t>18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187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permiten controlar la creación, implementación, supervisión y el mantenimiento de los recursos en Azure y aplicaciones externas. También permiten controlar la ejecución de los mismos, dejando a disposición la posibilidad de ejecutar 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de forma programada.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Galería de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 alimentado por la comunidad.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8CFB-EE8B-0E46-B966-96AAF0CC821F}" type="slidenum">
              <a:rPr lang="es-ES_tradnl" smtClean="0"/>
              <a:t>28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2845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0" dirty="0"/>
              <a:t>Plataforma de administración basada en  PowerShell que permite administrar la infraestructura de desarrollo y TI con configuración como código.</a:t>
            </a:r>
            <a:endParaRPr lang="en-US" sz="1200" i="0" dirty="0"/>
          </a:p>
          <a:p>
            <a:r>
              <a:rPr lang="es-UY" dirty="0" err="1"/>
              <a:t>Agentless</a:t>
            </a:r>
            <a:endParaRPr lang="es-UY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8CFB-EE8B-0E46-B966-96AAF0CC821F}" type="slidenum">
              <a:rPr lang="es-ES_tradnl" smtClean="0"/>
              <a:t>30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068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53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352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673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3803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420876"/>
            <a:ext cx="9144000" cy="95242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5379"/>
            <a:ext cx="9144000" cy="54757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436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Clic para editar título</a:t>
            </a:r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995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018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277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2927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553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16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77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C8E4-C2A8-C643-9B03-0F7DEA8F20F2}" type="datetimeFigureOut">
              <a:rPr lang="es-ES_tradnl" smtClean="0"/>
              <a:t>08/11/2018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F972-D107-DD4F-9C0D-EB9D4D85AB6B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36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4" r:id="rId3"/>
    <p:sldLayoutId id="2147483650" r:id="rId4"/>
    <p:sldLayoutId id="2147483652" r:id="rId5"/>
    <p:sldLayoutId id="2147483653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azure.microsoft.com/en-us/resources/templates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8075E-6F93-4083-99C7-185F7C1E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Infrastructure as Code </a:t>
            </a:r>
            <a:br>
              <a:rPr lang="es-419" dirty="0"/>
            </a:br>
            <a:r>
              <a:rPr lang="es-419" dirty="0"/>
              <a:t>on Azure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E79AD-0307-4D48-84B9-3D2482CD3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Victor Silva</a:t>
            </a:r>
          </a:p>
          <a:p>
            <a:r>
              <a:rPr lang="es-419" sz="2000" dirty="0"/>
              <a:t>@vmsilvamolina</a:t>
            </a:r>
          </a:p>
          <a:p>
            <a:r>
              <a:rPr lang="es-419" sz="2000" dirty="0"/>
              <a:t>blog.victorsilva.com.uy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0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3B506A-BE5A-4FDC-9EC2-5F361CBF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84" y="4098855"/>
            <a:ext cx="3390306" cy="1375184"/>
          </a:xfrm>
          <a:prstGeom prst="rect">
            <a:avLst/>
          </a:prstGeom>
        </p:spPr>
      </p:pic>
      <p:pic>
        <p:nvPicPr>
          <p:cNvPr id="3" name="Picture 4" descr="Image result for chef logo">
            <a:extLst>
              <a:ext uri="{FF2B5EF4-FFF2-40B4-BE49-F238E27FC236}">
                <a16:creationId xmlns:a16="http://schemas.microsoft.com/office/drawing/2014/main" id="{55484E32-FC49-4DE9-B71E-DE4033646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80" y="1182939"/>
            <a:ext cx="1636970" cy="17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66BAB-2945-4388-A161-1C27C2C6C7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" r="1578" b="-2"/>
          <a:stretch/>
        </p:blipFill>
        <p:spPr>
          <a:xfrm>
            <a:off x="4753464" y="2059642"/>
            <a:ext cx="1862616" cy="1902214"/>
          </a:xfrm>
          <a:prstGeom prst="rect">
            <a:avLst/>
          </a:prstGeom>
          <a:effectLst/>
        </p:spPr>
      </p:pic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470D9B-1955-428D-A285-CDB60A4B6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263" y="4367705"/>
            <a:ext cx="4534974" cy="1106334"/>
          </a:xfrm>
          <a:prstGeom prst="rect">
            <a:avLst/>
          </a:prstGeom>
        </p:spPr>
      </p:pic>
      <p:pic>
        <p:nvPicPr>
          <p:cNvPr id="6" name="Picture 2" descr="https://upload.wikimedia.org/wikipedia/commons/thumb/2/24/Ansible_logo.svg/2000px-Ansible_logo.svg.png">
            <a:extLst>
              <a:ext uri="{FF2B5EF4-FFF2-40B4-BE49-F238E27FC236}">
                <a16:creationId xmlns:a16="http://schemas.microsoft.com/office/drawing/2014/main" id="{66AD3328-7915-4567-A616-75F86DDD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95" y="1604608"/>
            <a:ext cx="1640940" cy="201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0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88B6-C74E-4190-9D08-88229B910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9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165B92-EB41-48C0-9D06-246B7E4001E1}"/>
              </a:ext>
            </a:extLst>
          </p:cNvPr>
          <p:cNvSpPr/>
          <p:nvPr/>
        </p:nvSpPr>
        <p:spPr>
          <a:xfrm>
            <a:off x="1014072" y="1019302"/>
            <a:ext cx="10163855" cy="4819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&gt; Agent-less communication.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E</a:t>
            </a:r>
            <a:r>
              <a:rPr lang="en-US" sz="4200" dirty="0"/>
              <a:t>asy learning curve.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 Playbook structure is simple and clearly structured.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 Procedural and Ordered.</a:t>
            </a:r>
          </a:p>
        </p:txBody>
      </p:sp>
    </p:spTree>
    <p:extLst>
      <p:ext uri="{BB962C8B-B14F-4D97-AF65-F5344CB8AC3E}">
        <p14:creationId xmlns:p14="http://schemas.microsoft.com/office/powerpoint/2010/main" val="50073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7BEE9-2F60-473C-BECB-0969BF026FE8}"/>
              </a:ext>
            </a:extLst>
          </p:cNvPr>
          <p:cNvGrpSpPr/>
          <p:nvPr/>
        </p:nvGrpSpPr>
        <p:grpSpPr>
          <a:xfrm>
            <a:off x="2028667" y="1298052"/>
            <a:ext cx="8134666" cy="4261896"/>
            <a:chOff x="333409" y="481737"/>
            <a:chExt cx="11045495" cy="57869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2B1E3E-5FE1-4C37-B3C8-BD3D0096F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409" y="481737"/>
              <a:ext cx="11045495" cy="57869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AFD30-7B6E-4528-8EC6-5CFE2788B832}"/>
                </a:ext>
              </a:extLst>
            </p:cNvPr>
            <p:cNvSpPr/>
            <p:nvPr/>
          </p:nvSpPr>
          <p:spPr>
            <a:xfrm>
              <a:off x="6603409" y="3072862"/>
              <a:ext cx="796413" cy="712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9D70DBB-F256-4526-9172-738C23CAA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49" y="3710525"/>
              <a:ext cx="1527458" cy="1527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95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8900A-42F1-41EE-AAFB-8150F874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Runbook’s anatomy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349D95-E4FD-4B95-B067-5EEC7C58B8DB}"/>
              </a:ext>
            </a:extLst>
          </p:cNvPr>
          <p:cNvSpPr txBox="1">
            <a:spLocks/>
          </p:cNvSpPr>
          <p:nvPr/>
        </p:nvSpPr>
        <p:spPr>
          <a:xfrm>
            <a:off x="269239" y="1690688"/>
            <a:ext cx="11653522" cy="493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UY" sz="32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UY" sz="32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-	name: install apache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UY" sz="32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	hosts: webservers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UY" sz="32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	user: root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UY" sz="32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	tasks: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UY" sz="32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		name: install httpd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UY" sz="32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		yum: name=httpd state=present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UY" sz="32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		service: name=httpd state=running</a:t>
            </a:r>
            <a:endParaRPr kumimoji="0" lang="en-US" sz="3235" b="0" i="0" u="none" strike="noStrike" kern="1200" cap="none" spc="0" normalizeH="0" baseline="0" noProof="0" dirty="0">
              <a:ln>
                <a:noFill/>
              </a:ln>
              <a:gradFill>
                <a:gsLst>
                  <a:gs pos="8718">
                    <a:srgbClr val="353535"/>
                  </a:gs>
                  <a:gs pos="34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66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ansible playbook sections">
            <a:extLst>
              <a:ext uri="{FF2B5EF4-FFF2-40B4-BE49-F238E27FC236}">
                <a16:creationId xmlns:a16="http://schemas.microsoft.com/office/drawing/2014/main" id="{BAB8CBC3-0CA5-470E-9329-B592AF7C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69" y="-180730"/>
            <a:ext cx="7519673" cy="729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1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88B6-C74E-4190-9D08-88229B910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Azure Cloud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F5FF62-2D48-4E41-97AF-2A7AFB8D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29" y="1329839"/>
            <a:ext cx="9870279" cy="4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azurecomcdn.azureedge.net/cvt-a6166245402173e618b11ac0509ca83df28566ccdcec69fd827ba9905ffd7b3d/images/page/features/cloud-shell/shell-access.png">
            <a:extLst>
              <a:ext uri="{FF2B5EF4-FFF2-40B4-BE49-F238E27FC236}">
                <a16:creationId xmlns:a16="http://schemas.microsoft.com/office/drawing/2014/main" id="{4663AFA4-03FF-4765-AA3E-FF14A2BD7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1" y="1028596"/>
            <a:ext cx="1719208" cy="9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azurecomcdn.azureedge.net/cvt-d028f3b96fc03ac53e2ac8c66922006b46dca66185929b40962ecc506391e860/images/page/features/cloud-shell/shell-experience.png">
            <a:extLst>
              <a:ext uri="{FF2B5EF4-FFF2-40B4-BE49-F238E27FC236}">
                <a16:creationId xmlns:a16="http://schemas.microsoft.com/office/drawing/2014/main" id="{7A31B26D-61DE-4F24-B962-4424C4F8C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1" y="2437392"/>
            <a:ext cx="1719208" cy="108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azurecomcdn.azureedge.net/cvt-35bf2455769d6825965bb222d0e758283af4d1011b9e59f67c96dba8f42fa0f3/images/page/features/cloud-shell/common-tools.png">
            <a:extLst>
              <a:ext uri="{FF2B5EF4-FFF2-40B4-BE49-F238E27FC236}">
                <a16:creationId xmlns:a16="http://schemas.microsoft.com/office/drawing/2014/main" id="{1CEC30FF-D784-4038-BDBA-88977384E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3" y="3863775"/>
            <a:ext cx="1719207" cy="8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azurecomcdn.azureedge.net/cvt-acf42369e9cc88b04810c80a2cb46143cacaa089139158356e1f32ca0284bb84/images/page/features/cloud-shell/cloud-storage.png">
            <a:extLst>
              <a:ext uri="{FF2B5EF4-FFF2-40B4-BE49-F238E27FC236}">
                <a16:creationId xmlns:a16="http://schemas.microsoft.com/office/drawing/2014/main" id="{9324E726-9415-44E7-AC94-2550A669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1" y="5185994"/>
            <a:ext cx="1719207" cy="8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814482-D281-4486-AF5D-DDDC5D68F5D7}"/>
              </a:ext>
            </a:extLst>
          </p:cNvPr>
          <p:cNvSpPr/>
          <p:nvPr/>
        </p:nvSpPr>
        <p:spPr>
          <a:xfrm>
            <a:off x="2492722" y="5331380"/>
            <a:ext cx="6310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Nunito"/>
              </a:rPr>
              <a:t>Persist your files in attached cloud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E2A1D-E89E-4EE9-97C4-EA30C23FDF4A}"/>
              </a:ext>
            </a:extLst>
          </p:cNvPr>
          <p:cNvSpPr/>
          <p:nvPr/>
        </p:nvSpPr>
        <p:spPr>
          <a:xfrm>
            <a:off x="2492722" y="3876580"/>
            <a:ext cx="7867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Nunito"/>
              </a:rPr>
              <a:t>Common tools and programming languages included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F7A93-F645-4BA8-BFFA-4649A42BD182}"/>
              </a:ext>
            </a:extLst>
          </p:cNvPr>
          <p:cNvSpPr/>
          <p:nvPr/>
        </p:nvSpPr>
        <p:spPr>
          <a:xfrm>
            <a:off x="2492722" y="2562119"/>
            <a:ext cx="922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Nunito"/>
              </a:rPr>
              <a:t>Choose your preferred shell experience (Bash and PowerShell)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3723D-E3CC-4EFF-BD62-A04988995B67}"/>
              </a:ext>
            </a:extLst>
          </p:cNvPr>
          <p:cNvSpPr/>
          <p:nvPr/>
        </p:nvSpPr>
        <p:spPr>
          <a:xfrm>
            <a:off x="2492722" y="1265010"/>
            <a:ext cx="9224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"/>
              </a:rPr>
              <a:t>Shell access from virtually anywhere (https://shell.azure.com)</a:t>
            </a:r>
          </a:p>
        </p:txBody>
      </p:sp>
    </p:spTree>
    <p:extLst>
      <p:ext uri="{BB962C8B-B14F-4D97-AF65-F5344CB8AC3E}">
        <p14:creationId xmlns:p14="http://schemas.microsoft.com/office/powerpoint/2010/main" val="345846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zure cloud shell">
            <a:extLst>
              <a:ext uri="{FF2B5EF4-FFF2-40B4-BE49-F238E27FC236}">
                <a16:creationId xmlns:a16="http://schemas.microsoft.com/office/drawing/2014/main" id="{724E9464-409A-4360-87A7-8FD3C35F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1" y="1098904"/>
            <a:ext cx="11693455" cy="56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8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88B6-C74E-4190-9D08-88229B910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r>
              <a:rPr lang="es-419" dirty="0"/>
              <a:t> as </a:t>
            </a: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1451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329">
            <a:extLst>
              <a:ext uri="{FF2B5EF4-FFF2-40B4-BE49-F238E27FC236}">
                <a16:creationId xmlns:a16="http://schemas.microsoft.com/office/drawing/2014/main" id="{A522C0DE-C2E9-4478-846B-828F696E33D2}"/>
              </a:ext>
            </a:extLst>
          </p:cNvPr>
          <p:cNvGrpSpPr/>
          <p:nvPr/>
        </p:nvGrpSpPr>
        <p:grpSpPr>
          <a:xfrm>
            <a:off x="7443019" y="3085422"/>
            <a:ext cx="4183626" cy="2409231"/>
            <a:chOff x="5898415" y="1976415"/>
            <a:chExt cx="5654530" cy="3255020"/>
          </a:xfrm>
        </p:grpSpPr>
        <p:sp>
          <p:nvSpPr>
            <p:cNvPr id="3" name="Shape 330">
              <a:extLst>
                <a:ext uri="{FF2B5EF4-FFF2-40B4-BE49-F238E27FC236}">
                  <a16:creationId xmlns:a16="http://schemas.microsoft.com/office/drawing/2014/main" id="{A1B212DB-F82A-483A-A01F-7B4810B02AFC}"/>
                </a:ext>
              </a:extLst>
            </p:cNvPr>
            <p:cNvSpPr/>
            <p:nvPr/>
          </p:nvSpPr>
          <p:spPr>
            <a:xfrm>
              <a:off x="5898415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9230"/>
                  </a:moveTo>
                  <a:cubicBezTo>
                    <a:pt x="0" y="70769"/>
                    <a:pt x="4067" y="120000"/>
                    <a:pt x="10576" y="120000"/>
                  </a:cubicBezTo>
                  <a:cubicBezTo>
                    <a:pt x="17084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" name="Shape 331">
              <a:extLst>
                <a:ext uri="{FF2B5EF4-FFF2-40B4-BE49-F238E27FC236}">
                  <a16:creationId xmlns:a16="http://schemas.microsoft.com/office/drawing/2014/main" id="{4A4C3B52-0AFE-4C44-8E10-7FB51E8E7DEF}"/>
                </a:ext>
              </a:extLst>
            </p:cNvPr>
            <p:cNvSpPr/>
            <p:nvPr/>
          </p:nvSpPr>
          <p:spPr>
            <a:xfrm>
              <a:off x="8704736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9230"/>
                  </a:moveTo>
                  <a:cubicBezTo>
                    <a:pt x="120000" y="70769"/>
                    <a:pt x="115927" y="120000"/>
                    <a:pt x="109411" y="120000"/>
                  </a:cubicBezTo>
                  <a:cubicBezTo>
                    <a:pt x="102895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2000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" name="Shape 332">
              <a:extLst>
                <a:ext uri="{FF2B5EF4-FFF2-40B4-BE49-F238E27FC236}">
                  <a16:creationId xmlns:a16="http://schemas.microsoft.com/office/drawing/2014/main" id="{AB884544-344B-47E8-B379-3DC25B3FA27A}"/>
                </a:ext>
              </a:extLst>
            </p:cNvPr>
            <p:cNvSpPr/>
            <p:nvPr/>
          </p:nvSpPr>
          <p:spPr>
            <a:xfrm>
              <a:off x="6455812" y="1976415"/>
              <a:ext cx="4581618" cy="3138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05" y="0"/>
                  </a:moveTo>
                  <a:cubicBezTo>
                    <a:pt x="3794" y="0"/>
                    <a:pt x="3794" y="0"/>
                    <a:pt x="3794" y="0"/>
                  </a:cubicBezTo>
                  <a:cubicBezTo>
                    <a:pt x="1686" y="0"/>
                    <a:pt x="0" y="2464"/>
                    <a:pt x="0" y="5544"/>
                  </a:cubicBezTo>
                  <a:cubicBezTo>
                    <a:pt x="0" y="26858"/>
                    <a:pt x="0" y="26858"/>
                    <a:pt x="0" y="26858"/>
                  </a:cubicBezTo>
                  <a:cubicBezTo>
                    <a:pt x="0" y="114455"/>
                    <a:pt x="0" y="114455"/>
                    <a:pt x="0" y="114455"/>
                  </a:cubicBezTo>
                  <a:cubicBezTo>
                    <a:pt x="0" y="117535"/>
                    <a:pt x="1686" y="120000"/>
                    <a:pt x="3794" y="120000"/>
                  </a:cubicBezTo>
                  <a:cubicBezTo>
                    <a:pt x="116205" y="120000"/>
                    <a:pt x="116205" y="120000"/>
                    <a:pt x="116205" y="120000"/>
                  </a:cubicBezTo>
                  <a:cubicBezTo>
                    <a:pt x="118313" y="120000"/>
                    <a:pt x="120000" y="117535"/>
                    <a:pt x="120000" y="114455"/>
                  </a:cubicBezTo>
                  <a:cubicBezTo>
                    <a:pt x="120000" y="5544"/>
                    <a:pt x="120000" y="5544"/>
                    <a:pt x="120000" y="5544"/>
                  </a:cubicBezTo>
                  <a:cubicBezTo>
                    <a:pt x="120000" y="2464"/>
                    <a:pt x="118313" y="0"/>
                    <a:pt x="116205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" name="Shape 333">
              <a:extLst>
                <a:ext uri="{FF2B5EF4-FFF2-40B4-BE49-F238E27FC236}">
                  <a16:creationId xmlns:a16="http://schemas.microsoft.com/office/drawing/2014/main" id="{4D073F12-B5A9-498A-A515-678B93AB77BF}"/>
                </a:ext>
              </a:extLst>
            </p:cNvPr>
            <p:cNvSpPr/>
            <p:nvPr/>
          </p:nvSpPr>
          <p:spPr>
            <a:xfrm>
              <a:off x="6471923" y="1992528"/>
              <a:ext cx="4552622" cy="31067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94" y="120000"/>
                  </a:moveTo>
                  <a:cubicBezTo>
                    <a:pt x="1527" y="120000"/>
                    <a:pt x="0" y="117759"/>
                    <a:pt x="0" y="115020"/>
                  </a:cubicBezTo>
                  <a:cubicBezTo>
                    <a:pt x="0" y="4979"/>
                    <a:pt x="0" y="4979"/>
                    <a:pt x="0" y="4979"/>
                  </a:cubicBezTo>
                  <a:cubicBezTo>
                    <a:pt x="0" y="2240"/>
                    <a:pt x="1527" y="0"/>
                    <a:pt x="3394" y="0"/>
                  </a:cubicBezTo>
                  <a:cubicBezTo>
                    <a:pt x="116520" y="0"/>
                    <a:pt x="116520" y="0"/>
                    <a:pt x="116520" y="0"/>
                  </a:cubicBezTo>
                  <a:cubicBezTo>
                    <a:pt x="118472" y="0"/>
                    <a:pt x="120000" y="2240"/>
                    <a:pt x="120000" y="4979"/>
                  </a:cubicBezTo>
                  <a:cubicBezTo>
                    <a:pt x="120000" y="115020"/>
                    <a:pt x="120000" y="115020"/>
                    <a:pt x="120000" y="115020"/>
                  </a:cubicBezTo>
                  <a:cubicBezTo>
                    <a:pt x="120000" y="117759"/>
                    <a:pt x="118472" y="120000"/>
                    <a:pt x="116520" y="120000"/>
                  </a:cubicBezTo>
                  <a:lnTo>
                    <a:pt x="3394" y="1200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" name="Shape 334">
              <a:extLst>
                <a:ext uri="{FF2B5EF4-FFF2-40B4-BE49-F238E27FC236}">
                  <a16:creationId xmlns:a16="http://schemas.microsoft.com/office/drawing/2014/main" id="{B5A4F255-2489-4009-9DF3-5912762BCEB1}"/>
                </a:ext>
              </a:extLst>
            </p:cNvPr>
            <p:cNvSpPr/>
            <p:nvPr/>
          </p:nvSpPr>
          <p:spPr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" name="Shape 335">
              <a:extLst>
                <a:ext uri="{FF2B5EF4-FFF2-40B4-BE49-F238E27FC236}">
                  <a16:creationId xmlns:a16="http://schemas.microsoft.com/office/drawing/2014/main" id="{8DDBC942-BB22-4DFD-9BA8-ACE41F3D8F9A}"/>
                </a:ext>
              </a:extLst>
            </p:cNvPr>
            <p:cNvSpPr/>
            <p:nvPr/>
          </p:nvSpPr>
          <p:spPr>
            <a:xfrm>
              <a:off x="8318101" y="5054180"/>
              <a:ext cx="811932" cy="58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52" y="66666"/>
                    <a:pt x="5238" y="120000"/>
                    <a:pt x="10476" y="120000"/>
                  </a:cubicBezTo>
                  <a:cubicBezTo>
                    <a:pt x="109523" y="120000"/>
                    <a:pt x="109523" y="120000"/>
                    <a:pt x="109523" y="120000"/>
                  </a:cubicBezTo>
                  <a:cubicBezTo>
                    <a:pt x="114761" y="120000"/>
                    <a:pt x="119047" y="66666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" name="Shape 336">
              <a:extLst>
                <a:ext uri="{FF2B5EF4-FFF2-40B4-BE49-F238E27FC236}">
                  <a16:creationId xmlns:a16="http://schemas.microsoft.com/office/drawing/2014/main" id="{7998B3C3-EC71-4396-A20E-C8684C31B89F}"/>
                </a:ext>
              </a:extLst>
            </p:cNvPr>
            <p:cNvSpPr/>
            <p:nvPr/>
          </p:nvSpPr>
          <p:spPr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Shape 337">
              <a:extLst>
                <a:ext uri="{FF2B5EF4-FFF2-40B4-BE49-F238E27FC236}">
                  <a16:creationId xmlns:a16="http://schemas.microsoft.com/office/drawing/2014/main" id="{5D82E656-704E-48E6-8047-F97281008A83}"/>
                </a:ext>
              </a:extLst>
            </p:cNvPr>
            <p:cNvSpPr/>
            <p:nvPr/>
          </p:nvSpPr>
          <p:spPr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Shape 338">
              <a:extLst>
                <a:ext uri="{FF2B5EF4-FFF2-40B4-BE49-F238E27FC236}">
                  <a16:creationId xmlns:a16="http://schemas.microsoft.com/office/drawing/2014/main" id="{1B401AAD-DB3B-484F-816D-99628C3FEA56}"/>
                </a:ext>
              </a:extLst>
            </p:cNvPr>
            <p:cNvSpPr/>
            <p:nvPr/>
          </p:nvSpPr>
          <p:spPr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Shape 339">
              <a:extLst>
                <a:ext uri="{FF2B5EF4-FFF2-40B4-BE49-F238E27FC236}">
                  <a16:creationId xmlns:a16="http://schemas.microsoft.com/office/drawing/2014/main" id="{F308CF7A-4B93-4E2A-A230-9FD4F6B6D70E}"/>
                </a:ext>
              </a:extLst>
            </p:cNvPr>
            <p:cNvSpPr/>
            <p:nvPr/>
          </p:nvSpPr>
          <p:spPr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340">
              <a:extLst>
                <a:ext uri="{FF2B5EF4-FFF2-40B4-BE49-F238E27FC236}">
                  <a16:creationId xmlns:a16="http://schemas.microsoft.com/office/drawing/2014/main" id="{1FBCD113-4DE9-4B86-A32D-39C2F17102D2}"/>
                </a:ext>
              </a:extLst>
            </p:cNvPr>
            <p:cNvSpPr/>
            <p:nvPr/>
          </p:nvSpPr>
          <p:spPr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341">
              <a:extLst>
                <a:ext uri="{FF2B5EF4-FFF2-40B4-BE49-F238E27FC236}">
                  <a16:creationId xmlns:a16="http://schemas.microsoft.com/office/drawing/2014/main" id="{C9856691-7EA7-4B84-BA06-0E1419909E1A}"/>
                </a:ext>
              </a:extLst>
            </p:cNvPr>
            <p:cNvSpPr/>
            <p:nvPr/>
          </p:nvSpPr>
          <p:spPr>
            <a:xfrm>
              <a:off x="8743399" y="2092436"/>
              <a:ext cx="3223" cy="64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120000"/>
                  </a:lnTo>
                  <a:lnTo>
                    <a:pt x="0" y="60000"/>
                  </a:lnTo>
                  <a:lnTo>
                    <a:pt x="120000" y="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5" name="Shape 344">
            <a:extLst>
              <a:ext uri="{FF2B5EF4-FFF2-40B4-BE49-F238E27FC236}">
                <a16:creationId xmlns:a16="http://schemas.microsoft.com/office/drawing/2014/main" id="{DEC1745B-7F1A-4BD9-B5F7-494213EE3C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616" b="2617"/>
          <a:stretch/>
        </p:blipFill>
        <p:spPr>
          <a:xfrm>
            <a:off x="7979381" y="3239957"/>
            <a:ext cx="3144275" cy="198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images.unsplash.com/photo-1509803874385-db7c23652552?ixlib=rb-0.3.5&amp;ixid=eyJhcHBfaWQiOjEyMDd9&amp;s=8e284ad0c21a68c58d77d584d3cd8aa1&amp;dpr=1&amp;auto=format&amp;fit=crop&amp;w=1000&amp;q=80&amp;cs=tinysrgb">
            <a:extLst>
              <a:ext uri="{FF2B5EF4-FFF2-40B4-BE49-F238E27FC236}">
                <a16:creationId xmlns:a16="http://schemas.microsoft.com/office/drawing/2014/main" id="{3AE6B909-68DF-49C2-AE02-2F4C6B860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81" y="3238595"/>
            <a:ext cx="3144275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7CFAAF5-2366-42B2-9C27-B99F259F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658"/>
            <a:ext cx="10515600" cy="1325563"/>
          </a:xfrm>
        </p:spPr>
        <p:txBody>
          <a:bodyPr>
            <a:normAutofit/>
          </a:bodyPr>
          <a:lstStyle/>
          <a:p>
            <a:r>
              <a:rPr lang="es-UY" sz="6000" b="1" dirty="0"/>
              <a:t>DEMO</a:t>
            </a:r>
            <a:endParaRPr lang="en-US" sz="6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74992-2A90-484B-8E23-96DEC0DBA041}"/>
              </a:ext>
            </a:extLst>
          </p:cNvPr>
          <p:cNvSpPr/>
          <p:nvPr/>
        </p:nvSpPr>
        <p:spPr>
          <a:xfrm>
            <a:off x="565355" y="3256949"/>
            <a:ext cx="118232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/>
              <a:t>&gt; Create a Playbook.</a:t>
            </a:r>
          </a:p>
          <a:p>
            <a:r>
              <a:rPr lang="es-UY" sz="4200" dirty="0"/>
              <a:t>&gt; Manage Azure resources</a:t>
            </a:r>
            <a:r>
              <a:rPr lang="en-US" sz="4200" dirty="0"/>
              <a:t>.</a:t>
            </a:r>
          </a:p>
          <a:p>
            <a:r>
              <a:rPr lang="en-US" sz="4200" dirty="0"/>
              <a:t>&gt; Azure Cloud Shell tour.</a:t>
            </a:r>
          </a:p>
        </p:txBody>
      </p:sp>
    </p:spTree>
    <p:extLst>
      <p:ext uri="{BB962C8B-B14F-4D97-AF65-F5344CB8AC3E}">
        <p14:creationId xmlns:p14="http://schemas.microsoft.com/office/powerpoint/2010/main" val="359742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8804CD-D6D1-4F1A-BA81-95C7FB3C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>
                <a:srgbClr val="000000"/>
              </a:buClr>
            </a:pPr>
            <a:endParaRPr lang="en-US" sz="7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3" name="Picture 2" descr="Gears, Cogs, Machine, Machinery, Mechanical">
            <a:extLst>
              <a:ext uri="{FF2B5EF4-FFF2-40B4-BE49-F238E27FC236}">
                <a16:creationId xmlns:a16="http://schemas.microsoft.com/office/drawing/2014/main" id="{AEFF3E93-AAD1-4367-B00E-1FC02F0C8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1"/>
            <a:ext cx="1218882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D2A147-6139-4C34-9C0B-D8DED829B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422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 123">
            <a:extLst>
              <a:ext uri="{FF2B5EF4-FFF2-40B4-BE49-F238E27FC236}">
                <a16:creationId xmlns:a16="http://schemas.microsoft.com/office/drawing/2014/main" id="{A699C70B-E4F8-4745-8F33-B56AC5769627}"/>
              </a:ext>
            </a:extLst>
          </p:cNvPr>
          <p:cNvSpPr txBox="1"/>
          <p:nvPr/>
        </p:nvSpPr>
        <p:spPr>
          <a:xfrm>
            <a:off x="4387794" y="1200152"/>
            <a:ext cx="6895375" cy="4457696"/>
          </a:xfrm>
          <a:prstGeom prst="rect">
            <a:avLst/>
          </a:prstGeom>
        </p:spPr>
        <p:txBody>
          <a:bodyPr spcFirstLastPara="1" vert="horz" lIns="45720" tIns="22860" rIns="45720" bIns="22860" rtlCol="0" anchor="ctr" anchorCtr="0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b="1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If you think you will do a task twice – automate it!</a:t>
            </a:r>
          </a:p>
        </p:txBody>
      </p:sp>
    </p:spTree>
    <p:extLst>
      <p:ext uri="{BB962C8B-B14F-4D97-AF65-F5344CB8AC3E}">
        <p14:creationId xmlns:p14="http://schemas.microsoft.com/office/powerpoint/2010/main" val="2110132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88B6-C74E-4190-9D08-88229B910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6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CF3E30-9955-46C0-AC6D-D84299BB2FFA}"/>
              </a:ext>
            </a:extLst>
          </p:cNvPr>
          <p:cNvSpPr/>
          <p:nvPr/>
        </p:nvSpPr>
        <p:spPr>
          <a:xfrm>
            <a:off x="1034321" y="1089388"/>
            <a:ext cx="11833283" cy="4819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&gt; ARM templates are a declarative way of describing your infrastructure.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</a:t>
            </a:r>
            <a:r>
              <a:rPr lang="en-US" sz="4200" dirty="0"/>
              <a:t>ARM templates are json files.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</a:t>
            </a:r>
            <a:r>
              <a:rPr lang="en-US" sz="4200" dirty="0"/>
              <a:t>Contain 4 sections: parameters, variables, resources and output</a:t>
            </a:r>
          </a:p>
        </p:txBody>
      </p:sp>
    </p:spTree>
    <p:extLst>
      <p:ext uri="{BB962C8B-B14F-4D97-AF65-F5344CB8AC3E}">
        <p14:creationId xmlns:p14="http://schemas.microsoft.com/office/powerpoint/2010/main" val="2861256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sdnshared.blob.core.windows.net/media/2018/02/Infrastructure-as-Code.2.Imperative-vs-Declarative.png">
            <a:extLst>
              <a:ext uri="{FF2B5EF4-FFF2-40B4-BE49-F238E27FC236}">
                <a16:creationId xmlns:a16="http://schemas.microsoft.com/office/drawing/2014/main" id="{0D489630-9997-46D5-BAEE-EA712ADEF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987" y="1179094"/>
            <a:ext cx="8170026" cy="55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903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06B9D-1DC4-47BA-B8B4-A14353FEB103}"/>
              </a:ext>
            </a:extLst>
          </p:cNvPr>
          <p:cNvSpPr/>
          <p:nvPr/>
        </p:nvSpPr>
        <p:spPr>
          <a:xfrm>
            <a:off x="394075" y="2397948"/>
            <a:ext cx="1097768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Azure </a:t>
            </a:r>
            <a:r>
              <a:rPr lang="en-US" sz="3200" b="1" dirty="0" err="1"/>
              <a:t>Quickstart</a:t>
            </a:r>
            <a:r>
              <a:rPr lang="en-US" sz="3200" b="1" dirty="0"/>
              <a:t> Templates:</a:t>
            </a:r>
            <a:endParaRPr lang="en-US" sz="3200" b="1" dirty="0">
              <a:hlinkClick r:id="rId2"/>
            </a:endParaRPr>
          </a:p>
          <a:p>
            <a:r>
              <a:rPr lang="en-US" sz="3200" b="1" dirty="0">
                <a:hlinkClick r:id="rId2"/>
              </a:rPr>
              <a:t>https://azure.microsoft.com/en-us/resources/templates</a:t>
            </a:r>
            <a:endParaRPr lang="en-US" sz="3200" b="1" dirty="0"/>
          </a:p>
          <a:p>
            <a:endParaRPr lang="es-UY" sz="3200" b="1" dirty="0"/>
          </a:p>
          <a:p>
            <a:r>
              <a:rPr lang="es-UY" sz="3200" b="1" dirty="0"/>
              <a:t>Github repo:</a:t>
            </a:r>
          </a:p>
          <a:p>
            <a:r>
              <a:rPr lang="en-US" sz="3200" b="1" dirty="0">
                <a:hlinkClick r:id="rId3"/>
              </a:rPr>
              <a:t>https://github.com/Azure/azure-quickstart-templates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887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329">
            <a:extLst>
              <a:ext uri="{FF2B5EF4-FFF2-40B4-BE49-F238E27FC236}">
                <a16:creationId xmlns:a16="http://schemas.microsoft.com/office/drawing/2014/main" id="{17F06DD0-DC87-4620-A59B-31024E46BAC7}"/>
              </a:ext>
            </a:extLst>
          </p:cNvPr>
          <p:cNvGrpSpPr/>
          <p:nvPr/>
        </p:nvGrpSpPr>
        <p:grpSpPr>
          <a:xfrm>
            <a:off x="7443019" y="3085422"/>
            <a:ext cx="4183626" cy="2409231"/>
            <a:chOff x="5898415" y="1976415"/>
            <a:chExt cx="5654530" cy="3255020"/>
          </a:xfrm>
        </p:grpSpPr>
        <p:sp>
          <p:nvSpPr>
            <p:cNvPr id="5" name="Shape 330">
              <a:extLst>
                <a:ext uri="{FF2B5EF4-FFF2-40B4-BE49-F238E27FC236}">
                  <a16:creationId xmlns:a16="http://schemas.microsoft.com/office/drawing/2014/main" id="{431982F3-E0B0-4EEB-B872-3AF42BB4CFEA}"/>
                </a:ext>
              </a:extLst>
            </p:cNvPr>
            <p:cNvSpPr/>
            <p:nvPr/>
          </p:nvSpPr>
          <p:spPr>
            <a:xfrm>
              <a:off x="5898415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9230"/>
                  </a:moveTo>
                  <a:cubicBezTo>
                    <a:pt x="0" y="70769"/>
                    <a:pt x="4067" y="120000"/>
                    <a:pt x="10576" y="120000"/>
                  </a:cubicBezTo>
                  <a:cubicBezTo>
                    <a:pt x="17084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" name="Shape 331">
              <a:extLst>
                <a:ext uri="{FF2B5EF4-FFF2-40B4-BE49-F238E27FC236}">
                  <a16:creationId xmlns:a16="http://schemas.microsoft.com/office/drawing/2014/main" id="{A9ABEE69-AB7D-4850-9458-0C8011F9B287}"/>
                </a:ext>
              </a:extLst>
            </p:cNvPr>
            <p:cNvSpPr/>
            <p:nvPr/>
          </p:nvSpPr>
          <p:spPr>
            <a:xfrm>
              <a:off x="8704736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9230"/>
                  </a:moveTo>
                  <a:cubicBezTo>
                    <a:pt x="120000" y="70769"/>
                    <a:pt x="115927" y="120000"/>
                    <a:pt x="109411" y="120000"/>
                  </a:cubicBezTo>
                  <a:cubicBezTo>
                    <a:pt x="102895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2000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" name="Shape 332">
              <a:extLst>
                <a:ext uri="{FF2B5EF4-FFF2-40B4-BE49-F238E27FC236}">
                  <a16:creationId xmlns:a16="http://schemas.microsoft.com/office/drawing/2014/main" id="{4D65B121-7F8B-46C2-9916-48B615B83D87}"/>
                </a:ext>
              </a:extLst>
            </p:cNvPr>
            <p:cNvSpPr/>
            <p:nvPr/>
          </p:nvSpPr>
          <p:spPr>
            <a:xfrm>
              <a:off x="6455812" y="1976415"/>
              <a:ext cx="4581618" cy="3138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05" y="0"/>
                  </a:moveTo>
                  <a:cubicBezTo>
                    <a:pt x="3794" y="0"/>
                    <a:pt x="3794" y="0"/>
                    <a:pt x="3794" y="0"/>
                  </a:cubicBezTo>
                  <a:cubicBezTo>
                    <a:pt x="1686" y="0"/>
                    <a:pt x="0" y="2464"/>
                    <a:pt x="0" y="5544"/>
                  </a:cubicBezTo>
                  <a:cubicBezTo>
                    <a:pt x="0" y="26858"/>
                    <a:pt x="0" y="26858"/>
                    <a:pt x="0" y="26858"/>
                  </a:cubicBezTo>
                  <a:cubicBezTo>
                    <a:pt x="0" y="114455"/>
                    <a:pt x="0" y="114455"/>
                    <a:pt x="0" y="114455"/>
                  </a:cubicBezTo>
                  <a:cubicBezTo>
                    <a:pt x="0" y="117535"/>
                    <a:pt x="1686" y="120000"/>
                    <a:pt x="3794" y="120000"/>
                  </a:cubicBezTo>
                  <a:cubicBezTo>
                    <a:pt x="116205" y="120000"/>
                    <a:pt x="116205" y="120000"/>
                    <a:pt x="116205" y="120000"/>
                  </a:cubicBezTo>
                  <a:cubicBezTo>
                    <a:pt x="118313" y="120000"/>
                    <a:pt x="120000" y="117535"/>
                    <a:pt x="120000" y="114455"/>
                  </a:cubicBezTo>
                  <a:cubicBezTo>
                    <a:pt x="120000" y="5544"/>
                    <a:pt x="120000" y="5544"/>
                    <a:pt x="120000" y="5544"/>
                  </a:cubicBezTo>
                  <a:cubicBezTo>
                    <a:pt x="120000" y="2464"/>
                    <a:pt x="118313" y="0"/>
                    <a:pt x="116205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" name="Shape 333">
              <a:extLst>
                <a:ext uri="{FF2B5EF4-FFF2-40B4-BE49-F238E27FC236}">
                  <a16:creationId xmlns:a16="http://schemas.microsoft.com/office/drawing/2014/main" id="{018EC75E-47D8-4B17-9747-C8D16D206506}"/>
                </a:ext>
              </a:extLst>
            </p:cNvPr>
            <p:cNvSpPr/>
            <p:nvPr/>
          </p:nvSpPr>
          <p:spPr>
            <a:xfrm>
              <a:off x="6471923" y="1992528"/>
              <a:ext cx="4552622" cy="31067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94" y="120000"/>
                  </a:moveTo>
                  <a:cubicBezTo>
                    <a:pt x="1527" y="120000"/>
                    <a:pt x="0" y="117759"/>
                    <a:pt x="0" y="115020"/>
                  </a:cubicBezTo>
                  <a:cubicBezTo>
                    <a:pt x="0" y="4979"/>
                    <a:pt x="0" y="4979"/>
                    <a:pt x="0" y="4979"/>
                  </a:cubicBezTo>
                  <a:cubicBezTo>
                    <a:pt x="0" y="2240"/>
                    <a:pt x="1527" y="0"/>
                    <a:pt x="3394" y="0"/>
                  </a:cubicBezTo>
                  <a:cubicBezTo>
                    <a:pt x="116520" y="0"/>
                    <a:pt x="116520" y="0"/>
                    <a:pt x="116520" y="0"/>
                  </a:cubicBezTo>
                  <a:cubicBezTo>
                    <a:pt x="118472" y="0"/>
                    <a:pt x="120000" y="2240"/>
                    <a:pt x="120000" y="4979"/>
                  </a:cubicBezTo>
                  <a:cubicBezTo>
                    <a:pt x="120000" y="115020"/>
                    <a:pt x="120000" y="115020"/>
                    <a:pt x="120000" y="115020"/>
                  </a:cubicBezTo>
                  <a:cubicBezTo>
                    <a:pt x="120000" y="117759"/>
                    <a:pt x="118472" y="120000"/>
                    <a:pt x="116520" y="120000"/>
                  </a:cubicBezTo>
                  <a:lnTo>
                    <a:pt x="3394" y="1200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" name="Shape 334">
              <a:extLst>
                <a:ext uri="{FF2B5EF4-FFF2-40B4-BE49-F238E27FC236}">
                  <a16:creationId xmlns:a16="http://schemas.microsoft.com/office/drawing/2014/main" id="{CCE8F49A-97EB-4609-A6C5-E9F670515ADE}"/>
                </a:ext>
              </a:extLst>
            </p:cNvPr>
            <p:cNvSpPr/>
            <p:nvPr/>
          </p:nvSpPr>
          <p:spPr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Shape 335">
              <a:extLst>
                <a:ext uri="{FF2B5EF4-FFF2-40B4-BE49-F238E27FC236}">
                  <a16:creationId xmlns:a16="http://schemas.microsoft.com/office/drawing/2014/main" id="{49AD2C97-FAE2-43C6-948F-EF895B225250}"/>
                </a:ext>
              </a:extLst>
            </p:cNvPr>
            <p:cNvSpPr/>
            <p:nvPr/>
          </p:nvSpPr>
          <p:spPr>
            <a:xfrm>
              <a:off x="8318101" y="5054180"/>
              <a:ext cx="811932" cy="58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52" y="66666"/>
                    <a:pt x="5238" y="120000"/>
                    <a:pt x="10476" y="120000"/>
                  </a:cubicBezTo>
                  <a:cubicBezTo>
                    <a:pt x="109523" y="120000"/>
                    <a:pt x="109523" y="120000"/>
                    <a:pt x="109523" y="120000"/>
                  </a:cubicBezTo>
                  <a:cubicBezTo>
                    <a:pt x="114761" y="120000"/>
                    <a:pt x="119047" y="66666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Shape 336">
              <a:extLst>
                <a:ext uri="{FF2B5EF4-FFF2-40B4-BE49-F238E27FC236}">
                  <a16:creationId xmlns:a16="http://schemas.microsoft.com/office/drawing/2014/main" id="{BCAAD40C-6370-48EE-BA07-9579C747F358}"/>
                </a:ext>
              </a:extLst>
            </p:cNvPr>
            <p:cNvSpPr/>
            <p:nvPr/>
          </p:nvSpPr>
          <p:spPr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Shape 337">
              <a:extLst>
                <a:ext uri="{FF2B5EF4-FFF2-40B4-BE49-F238E27FC236}">
                  <a16:creationId xmlns:a16="http://schemas.microsoft.com/office/drawing/2014/main" id="{0C558C05-8C99-40E3-937A-EC81DE329C4F}"/>
                </a:ext>
              </a:extLst>
            </p:cNvPr>
            <p:cNvSpPr/>
            <p:nvPr/>
          </p:nvSpPr>
          <p:spPr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338">
              <a:extLst>
                <a:ext uri="{FF2B5EF4-FFF2-40B4-BE49-F238E27FC236}">
                  <a16:creationId xmlns:a16="http://schemas.microsoft.com/office/drawing/2014/main" id="{697EEB21-E01C-482F-BF00-8B2B95BEB976}"/>
                </a:ext>
              </a:extLst>
            </p:cNvPr>
            <p:cNvSpPr/>
            <p:nvPr/>
          </p:nvSpPr>
          <p:spPr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339">
              <a:extLst>
                <a:ext uri="{FF2B5EF4-FFF2-40B4-BE49-F238E27FC236}">
                  <a16:creationId xmlns:a16="http://schemas.microsoft.com/office/drawing/2014/main" id="{B7E19401-E9B6-4948-AF7A-9C698B127E94}"/>
                </a:ext>
              </a:extLst>
            </p:cNvPr>
            <p:cNvSpPr/>
            <p:nvPr/>
          </p:nvSpPr>
          <p:spPr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Shape 340">
              <a:extLst>
                <a:ext uri="{FF2B5EF4-FFF2-40B4-BE49-F238E27FC236}">
                  <a16:creationId xmlns:a16="http://schemas.microsoft.com/office/drawing/2014/main" id="{D5588516-CCFF-4D83-AB22-900F59A1D017}"/>
                </a:ext>
              </a:extLst>
            </p:cNvPr>
            <p:cNvSpPr/>
            <p:nvPr/>
          </p:nvSpPr>
          <p:spPr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341">
              <a:extLst>
                <a:ext uri="{FF2B5EF4-FFF2-40B4-BE49-F238E27FC236}">
                  <a16:creationId xmlns:a16="http://schemas.microsoft.com/office/drawing/2014/main" id="{DFB5F677-7E96-4507-AE15-0859F3FCCA0D}"/>
                </a:ext>
              </a:extLst>
            </p:cNvPr>
            <p:cNvSpPr/>
            <p:nvPr/>
          </p:nvSpPr>
          <p:spPr>
            <a:xfrm>
              <a:off x="8743399" y="2092436"/>
              <a:ext cx="3223" cy="64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120000"/>
                  </a:lnTo>
                  <a:lnTo>
                    <a:pt x="0" y="60000"/>
                  </a:lnTo>
                  <a:lnTo>
                    <a:pt x="120000" y="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7" name="Shape 344">
            <a:extLst>
              <a:ext uri="{FF2B5EF4-FFF2-40B4-BE49-F238E27FC236}">
                <a16:creationId xmlns:a16="http://schemas.microsoft.com/office/drawing/2014/main" id="{7720E681-65DF-4E0B-909B-A73AF8978E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616" b="2617"/>
          <a:stretch/>
        </p:blipFill>
        <p:spPr>
          <a:xfrm>
            <a:off x="7979381" y="3239957"/>
            <a:ext cx="3144275" cy="198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https://images.unsplash.com/photo-1509803874385-db7c23652552?ixlib=rb-0.3.5&amp;ixid=eyJhcHBfaWQiOjEyMDd9&amp;s=8e284ad0c21a68c58d77d584d3cd8aa1&amp;dpr=1&amp;auto=format&amp;fit=crop&amp;w=1000&amp;q=80&amp;cs=tinysrgb">
            <a:extLst>
              <a:ext uri="{FF2B5EF4-FFF2-40B4-BE49-F238E27FC236}">
                <a16:creationId xmlns:a16="http://schemas.microsoft.com/office/drawing/2014/main" id="{8936DACD-EFEE-4320-8153-89950964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81" y="3238595"/>
            <a:ext cx="3144275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286DD4F-61C1-4CCF-B492-5A9368C2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658"/>
            <a:ext cx="10515600" cy="1325563"/>
          </a:xfrm>
        </p:spPr>
        <p:txBody>
          <a:bodyPr>
            <a:normAutofit/>
          </a:bodyPr>
          <a:lstStyle/>
          <a:p>
            <a:r>
              <a:rPr lang="es-UY" sz="6000" b="1" dirty="0"/>
              <a:t>DEMO</a:t>
            </a:r>
            <a:endParaRPr lang="en-US" sz="6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4404D-D007-449B-BDEF-DA5EF90AE736}"/>
              </a:ext>
            </a:extLst>
          </p:cNvPr>
          <p:cNvSpPr/>
          <p:nvPr/>
        </p:nvSpPr>
        <p:spPr>
          <a:xfrm>
            <a:off x="565355" y="3256949"/>
            <a:ext cx="118232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/>
              <a:t>&gt; Generate a template.</a:t>
            </a:r>
          </a:p>
          <a:p>
            <a:r>
              <a:rPr lang="es-UY" sz="4200" dirty="0"/>
              <a:t>&gt; </a:t>
            </a:r>
            <a:r>
              <a:rPr lang="en-US" sz="4200" dirty="0"/>
              <a:t>Deploy to Azure.</a:t>
            </a:r>
          </a:p>
        </p:txBody>
      </p:sp>
    </p:spTree>
    <p:extLst>
      <p:ext uri="{BB962C8B-B14F-4D97-AF65-F5344CB8AC3E}">
        <p14:creationId xmlns:p14="http://schemas.microsoft.com/office/powerpoint/2010/main" val="405361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88B6-C74E-4190-9D08-88229B910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Azure Automation and PowerShell DSC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9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5D0D47-4B5D-4366-A91E-A39D5015AE3B}"/>
              </a:ext>
            </a:extLst>
          </p:cNvPr>
          <p:cNvSpPr/>
          <p:nvPr/>
        </p:nvSpPr>
        <p:spPr>
          <a:xfrm>
            <a:off x="1013287" y="1009171"/>
            <a:ext cx="11178713" cy="4819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&gt; A way to automate the manual, long running, frequently repeated tasks.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</a:t>
            </a:r>
            <a:r>
              <a:rPr lang="en-US" sz="4200" dirty="0"/>
              <a:t>Automatically</a:t>
            </a:r>
            <a:r>
              <a:rPr lang="es-UY" sz="4200" dirty="0"/>
              <a:t> </a:t>
            </a:r>
            <a:r>
              <a:rPr lang="en-US" sz="4200" dirty="0"/>
              <a:t>performed</a:t>
            </a:r>
            <a:r>
              <a:rPr lang="es-UY" sz="4200" dirty="0"/>
              <a:t> at regular </a:t>
            </a:r>
            <a:r>
              <a:rPr lang="en-US" sz="4200" dirty="0"/>
              <a:t>intervals.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 Runbooks + PowerShell DSC.</a:t>
            </a:r>
          </a:p>
        </p:txBody>
      </p:sp>
    </p:spTree>
    <p:extLst>
      <p:ext uri="{BB962C8B-B14F-4D97-AF65-F5344CB8AC3E}">
        <p14:creationId xmlns:p14="http://schemas.microsoft.com/office/powerpoint/2010/main" val="230723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60180-59D3-4821-988A-FB626B0C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" y="303552"/>
            <a:ext cx="12142030" cy="60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801A5AD-74DA-4743-9F37-8C9FCB8E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58"/>
            <a:ext cx="12192000" cy="62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3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F47336-8A61-4977-BD05-676CEF95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4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B98AFC7-74FB-4440-8A2E-82CAE2085B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845756"/>
              </p:ext>
            </p:extLst>
          </p:nvPr>
        </p:nvGraphicFramePr>
        <p:xfrm>
          <a:off x="388483" y="1235322"/>
          <a:ext cx="11415034" cy="472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148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05BD93-A587-44F4-8649-0506818F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3" y="87187"/>
            <a:ext cx="11494421" cy="66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58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84">
            <a:extLst>
              <a:ext uri="{FF2B5EF4-FFF2-40B4-BE49-F238E27FC236}">
                <a16:creationId xmlns:a16="http://schemas.microsoft.com/office/drawing/2014/main" id="{739BF9FC-F2D6-49CA-AA80-36E658D5E942}"/>
              </a:ext>
            </a:extLst>
          </p:cNvPr>
          <p:cNvSpPr txBox="1"/>
          <p:nvPr/>
        </p:nvSpPr>
        <p:spPr>
          <a:xfrm>
            <a:off x="3750721" y="3892461"/>
            <a:ext cx="4675437" cy="90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400" b="1" dirty="0">
                <a:ea typeface="Nunito"/>
                <a:cs typeface="Nunito"/>
                <a:sym typeface="Nunito"/>
              </a:rPr>
              <a:t>* Try</a:t>
            </a:r>
            <a:endParaRPr sz="4400" b="1" dirty="0">
              <a:ea typeface="Nunito"/>
              <a:cs typeface="Nunito"/>
              <a:sym typeface="Nunito"/>
            </a:endParaRPr>
          </a:p>
        </p:txBody>
      </p:sp>
      <p:sp>
        <p:nvSpPr>
          <p:cNvPr id="6" name="Shape 286">
            <a:extLst>
              <a:ext uri="{FF2B5EF4-FFF2-40B4-BE49-F238E27FC236}">
                <a16:creationId xmlns:a16="http://schemas.microsoft.com/office/drawing/2014/main" id="{364E2675-3B1E-486D-B0AF-CD83F04198B0}"/>
              </a:ext>
            </a:extLst>
          </p:cNvPr>
          <p:cNvSpPr txBox="1"/>
          <p:nvPr/>
        </p:nvSpPr>
        <p:spPr>
          <a:xfrm>
            <a:off x="3735606" y="4835858"/>
            <a:ext cx="4675437" cy="9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UY" sz="4400" b="1" dirty="0">
                <a:ea typeface="Nunito"/>
                <a:cs typeface="Nunito"/>
                <a:sym typeface="Nunito"/>
              </a:rPr>
              <a:t>* Community</a:t>
            </a:r>
            <a:endParaRPr sz="4400" b="1" dirty="0">
              <a:ea typeface="Nunito"/>
              <a:cs typeface="Nunito"/>
              <a:sym typeface="Nunito"/>
            </a:endParaRPr>
          </a:p>
        </p:txBody>
      </p:sp>
      <p:sp>
        <p:nvSpPr>
          <p:cNvPr id="7" name="Shape 288">
            <a:extLst>
              <a:ext uri="{FF2B5EF4-FFF2-40B4-BE49-F238E27FC236}">
                <a16:creationId xmlns:a16="http://schemas.microsoft.com/office/drawing/2014/main" id="{FB1BB8CF-CE81-41E2-A305-710860EF3F1E}"/>
              </a:ext>
            </a:extLst>
          </p:cNvPr>
          <p:cNvSpPr txBox="1"/>
          <p:nvPr/>
        </p:nvSpPr>
        <p:spPr>
          <a:xfrm>
            <a:off x="3750723" y="1426397"/>
            <a:ext cx="4675439" cy="9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ea typeface="Nunito"/>
                <a:cs typeface="Nunito"/>
                <a:sym typeface="Nunito"/>
              </a:rPr>
              <a:t>Next steps:</a:t>
            </a:r>
            <a:endParaRPr sz="6000" b="1" dirty="0">
              <a:ea typeface="Nunito"/>
              <a:cs typeface="Nunito"/>
              <a:sym typeface="Nunito"/>
            </a:endParaRPr>
          </a:p>
        </p:txBody>
      </p:sp>
      <p:sp>
        <p:nvSpPr>
          <p:cNvPr id="8" name="Shape 292">
            <a:extLst>
              <a:ext uri="{FF2B5EF4-FFF2-40B4-BE49-F238E27FC236}">
                <a16:creationId xmlns:a16="http://schemas.microsoft.com/office/drawing/2014/main" id="{D0EABD14-CBF0-41E2-9AE3-BE0748DC2379}"/>
              </a:ext>
            </a:extLst>
          </p:cNvPr>
          <p:cNvSpPr txBox="1"/>
          <p:nvPr/>
        </p:nvSpPr>
        <p:spPr>
          <a:xfrm>
            <a:off x="3750721" y="2946808"/>
            <a:ext cx="4675439" cy="90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400" b="1" dirty="0">
                <a:ea typeface="Nunito"/>
                <a:cs typeface="Nunito"/>
                <a:sym typeface="Nunito"/>
              </a:rPr>
              <a:t>* Search</a:t>
            </a:r>
            <a:endParaRPr sz="4400" b="1" dirty="0"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77509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B04B9E-0077-42FD-8542-5C265927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8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1441B-2845-4C41-948D-4713EEAAA2AE}"/>
              </a:ext>
            </a:extLst>
          </p:cNvPr>
          <p:cNvGrpSpPr/>
          <p:nvPr/>
        </p:nvGrpSpPr>
        <p:grpSpPr>
          <a:xfrm>
            <a:off x="3001204" y="1522336"/>
            <a:ext cx="6189591" cy="3813328"/>
            <a:chOff x="3381984" y="1699278"/>
            <a:chExt cx="5833478" cy="3813328"/>
          </a:xfrm>
        </p:grpSpPr>
        <p:sp>
          <p:nvSpPr>
            <p:cNvPr id="18" name="Shape 284">
              <a:extLst>
                <a:ext uri="{FF2B5EF4-FFF2-40B4-BE49-F238E27FC236}">
                  <a16:creationId xmlns:a16="http://schemas.microsoft.com/office/drawing/2014/main" id="{8258FA62-153D-4BBF-8158-D2706AB099A1}"/>
                </a:ext>
              </a:extLst>
            </p:cNvPr>
            <p:cNvSpPr txBox="1"/>
            <p:nvPr/>
          </p:nvSpPr>
          <p:spPr>
            <a:xfrm>
              <a:off x="4809020" y="3614566"/>
              <a:ext cx="4406440" cy="909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6000" b="1" dirty="0">
                  <a:ea typeface="Nunito"/>
                  <a:cs typeface="Nunito"/>
                  <a:sym typeface="Nunito"/>
                </a:rPr>
                <a:t>Extensibility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286">
              <a:extLst>
                <a:ext uri="{FF2B5EF4-FFF2-40B4-BE49-F238E27FC236}">
                  <a16:creationId xmlns:a16="http://schemas.microsoft.com/office/drawing/2014/main" id="{9983A99A-64FD-46D8-824F-93E4EBED4D42}"/>
                </a:ext>
              </a:extLst>
            </p:cNvPr>
            <p:cNvSpPr txBox="1"/>
            <p:nvPr/>
          </p:nvSpPr>
          <p:spPr>
            <a:xfrm>
              <a:off x="4794775" y="4602933"/>
              <a:ext cx="4406440" cy="909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6000" b="1" dirty="0">
                  <a:ea typeface="Nunito"/>
                  <a:cs typeface="Nunito"/>
                  <a:sym typeface="Nunito"/>
                </a:rPr>
                <a:t>Reusability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288">
              <a:extLst>
                <a:ext uri="{FF2B5EF4-FFF2-40B4-BE49-F238E27FC236}">
                  <a16:creationId xmlns:a16="http://schemas.microsoft.com/office/drawing/2014/main" id="{CE220D8B-75F2-4F80-8AA3-11CB21ECD3FF}"/>
                </a:ext>
              </a:extLst>
            </p:cNvPr>
            <p:cNvSpPr txBox="1"/>
            <p:nvPr/>
          </p:nvSpPr>
          <p:spPr>
            <a:xfrm>
              <a:off x="4809020" y="1699278"/>
              <a:ext cx="4406442" cy="909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dirty="0">
                  <a:ea typeface="Nunito"/>
                  <a:cs typeface="Nunito"/>
                  <a:sym typeface="Nunito"/>
                </a:rPr>
                <a:t>Consistency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92">
              <a:extLst>
                <a:ext uri="{FF2B5EF4-FFF2-40B4-BE49-F238E27FC236}">
                  <a16:creationId xmlns:a16="http://schemas.microsoft.com/office/drawing/2014/main" id="{3F288873-3AFA-43D5-9932-EF557FEE039B}"/>
                </a:ext>
              </a:extLst>
            </p:cNvPr>
            <p:cNvSpPr txBox="1"/>
            <p:nvPr/>
          </p:nvSpPr>
          <p:spPr>
            <a:xfrm>
              <a:off x="4809020" y="2608953"/>
              <a:ext cx="4406442" cy="909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6000" b="1" dirty="0">
                  <a:ea typeface="Nunito"/>
                  <a:cs typeface="Nunito"/>
                  <a:sym typeface="Nunito"/>
                </a:rPr>
                <a:t>Accelerating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95">
              <a:extLst>
                <a:ext uri="{FF2B5EF4-FFF2-40B4-BE49-F238E27FC236}">
                  <a16:creationId xmlns:a16="http://schemas.microsoft.com/office/drawing/2014/main" id="{7302CAE6-B92A-4EB1-90EB-6A36973044B5}"/>
                </a:ext>
              </a:extLst>
            </p:cNvPr>
            <p:cNvSpPr/>
            <p:nvPr/>
          </p:nvSpPr>
          <p:spPr>
            <a:xfrm>
              <a:off x="3381984" y="2744538"/>
              <a:ext cx="725556" cy="6385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227" y="110255"/>
                  </a:moveTo>
                  <a:lnTo>
                    <a:pt x="52294" y="71566"/>
                  </a:lnTo>
                  <a:lnTo>
                    <a:pt x="109194" y="14666"/>
                  </a:lnTo>
                  <a:cubicBezTo>
                    <a:pt x="109194" y="14666"/>
                    <a:pt x="68227" y="110255"/>
                    <a:pt x="68227" y="110255"/>
                  </a:cubicBezTo>
                  <a:close/>
                  <a:moveTo>
                    <a:pt x="9750" y="51777"/>
                  </a:moveTo>
                  <a:lnTo>
                    <a:pt x="105333" y="10805"/>
                  </a:lnTo>
                  <a:lnTo>
                    <a:pt x="48438" y="67705"/>
                  </a:lnTo>
                  <a:cubicBezTo>
                    <a:pt x="48438" y="67705"/>
                    <a:pt x="9750" y="51777"/>
                    <a:pt x="9750" y="51777"/>
                  </a:cubicBezTo>
                  <a:close/>
                  <a:moveTo>
                    <a:pt x="120000" y="2727"/>
                  </a:moveTo>
                  <a:cubicBezTo>
                    <a:pt x="120000" y="1222"/>
                    <a:pt x="118777" y="0"/>
                    <a:pt x="117272" y="0"/>
                  </a:cubicBezTo>
                  <a:cubicBezTo>
                    <a:pt x="116855" y="0"/>
                    <a:pt x="116466" y="111"/>
                    <a:pt x="116111" y="288"/>
                  </a:cubicBezTo>
                  <a:lnTo>
                    <a:pt x="116100" y="266"/>
                  </a:lnTo>
                  <a:lnTo>
                    <a:pt x="1677" y="49305"/>
                  </a:lnTo>
                  <a:cubicBezTo>
                    <a:pt x="1672" y="49305"/>
                    <a:pt x="1661" y="49311"/>
                    <a:pt x="1650" y="49316"/>
                  </a:cubicBezTo>
                  <a:lnTo>
                    <a:pt x="1555" y="49361"/>
                  </a:lnTo>
                  <a:lnTo>
                    <a:pt x="1561" y="49372"/>
                  </a:lnTo>
                  <a:cubicBezTo>
                    <a:pt x="644" y="49816"/>
                    <a:pt x="0" y="50733"/>
                    <a:pt x="0" y="51816"/>
                  </a:cubicBezTo>
                  <a:cubicBezTo>
                    <a:pt x="0" y="53055"/>
                    <a:pt x="838" y="54061"/>
                    <a:pt x="1972" y="54394"/>
                  </a:cubicBezTo>
                  <a:lnTo>
                    <a:pt x="1961" y="54438"/>
                  </a:lnTo>
                  <a:lnTo>
                    <a:pt x="47011" y="72988"/>
                  </a:lnTo>
                  <a:lnTo>
                    <a:pt x="65561" y="118044"/>
                  </a:lnTo>
                  <a:lnTo>
                    <a:pt x="65605" y="118027"/>
                  </a:lnTo>
                  <a:cubicBezTo>
                    <a:pt x="65938" y="119161"/>
                    <a:pt x="66944" y="120000"/>
                    <a:pt x="68183" y="120000"/>
                  </a:cubicBezTo>
                  <a:cubicBezTo>
                    <a:pt x="69266" y="120000"/>
                    <a:pt x="70188" y="119355"/>
                    <a:pt x="70627" y="118438"/>
                  </a:cubicBezTo>
                  <a:lnTo>
                    <a:pt x="70644" y="118444"/>
                  </a:lnTo>
                  <a:lnTo>
                    <a:pt x="70683" y="118350"/>
                  </a:lnTo>
                  <a:cubicBezTo>
                    <a:pt x="70688" y="118338"/>
                    <a:pt x="70694" y="118333"/>
                    <a:pt x="70694" y="118322"/>
                  </a:cubicBezTo>
                  <a:lnTo>
                    <a:pt x="119738" y="3900"/>
                  </a:lnTo>
                  <a:lnTo>
                    <a:pt x="119705" y="3883"/>
                  </a:lnTo>
                  <a:cubicBezTo>
                    <a:pt x="119877" y="3533"/>
                    <a:pt x="120000" y="3150"/>
                    <a:pt x="120000" y="2727"/>
                  </a:cubicBezTo>
                  <a:moveTo>
                    <a:pt x="43638" y="90000"/>
                  </a:moveTo>
                  <a:cubicBezTo>
                    <a:pt x="42883" y="90000"/>
                    <a:pt x="42200" y="90305"/>
                    <a:pt x="41705" y="90800"/>
                  </a:cubicBezTo>
                  <a:lnTo>
                    <a:pt x="33527" y="98983"/>
                  </a:lnTo>
                  <a:cubicBezTo>
                    <a:pt x="33033" y="99472"/>
                    <a:pt x="32727" y="100161"/>
                    <a:pt x="32727" y="100911"/>
                  </a:cubicBezTo>
                  <a:cubicBezTo>
                    <a:pt x="32727" y="102416"/>
                    <a:pt x="33950" y="103638"/>
                    <a:pt x="35455" y="103638"/>
                  </a:cubicBezTo>
                  <a:cubicBezTo>
                    <a:pt x="36205" y="103638"/>
                    <a:pt x="36888" y="103333"/>
                    <a:pt x="37383" y="102838"/>
                  </a:cubicBezTo>
                  <a:lnTo>
                    <a:pt x="45566" y="94655"/>
                  </a:lnTo>
                  <a:cubicBezTo>
                    <a:pt x="46061" y="94166"/>
                    <a:pt x="46361" y="93483"/>
                    <a:pt x="46361" y="92727"/>
                  </a:cubicBezTo>
                  <a:cubicBezTo>
                    <a:pt x="46361" y="91222"/>
                    <a:pt x="45144" y="90000"/>
                    <a:pt x="43638" y="90000"/>
                  </a:cubicBezTo>
                  <a:moveTo>
                    <a:pt x="43638" y="79094"/>
                  </a:moveTo>
                  <a:cubicBezTo>
                    <a:pt x="43638" y="77588"/>
                    <a:pt x="42416" y="76361"/>
                    <a:pt x="40911" y="76361"/>
                  </a:cubicBezTo>
                  <a:cubicBezTo>
                    <a:pt x="40155" y="76361"/>
                    <a:pt x="39472" y="76672"/>
                    <a:pt x="38983" y="77161"/>
                  </a:cubicBezTo>
                  <a:lnTo>
                    <a:pt x="11705" y="104433"/>
                  </a:lnTo>
                  <a:cubicBezTo>
                    <a:pt x="11216" y="104933"/>
                    <a:pt x="10911" y="105616"/>
                    <a:pt x="10911" y="106361"/>
                  </a:cubicBezTo>
                  <a:cubicBezTo>
                    <a:pt x="10911" y="107872"/>
                    <a:pt x="12133" y="109088"/>
                    <a:pt x="13638" y="109088"/>
                  </a:cubicBezTo>
                  <a:cubicBezTo>
                    <a:pt x="14388" y="109088"/>
                    <a:pt x="15072" y="108788"/>
                    <a:pt x="15566" y="108294"/>
                  </a:cubicBezTo>
                  <a:lnTo>
                    <a:pt x="42838" y="81016"/>
                  </a:lnTo>
                  <a:cubicBezTo>
                    <a:pt x="43333" y="80527"/>
                    <a:pt x="43638" y="79844"/>
                    <a:pt x="43638" y="79094"/>
                  </a:cubicBezTo>
                  <a:moveTo>
                    <a:pt x="26472" y="81016"/>
                  </a:moveTo>
                  <a:lnTo>
                    <a:pt x="29200" y="78294"/>
                  </a:lnTo>
                  <a:cubicBezTo>
                    <a:pt x="29694" y="77800"/>
                    <a:pt x="30000" y="77116"/>
                    <a:pt x="30000" y="76361"/>
                  </a:cubicBezTo>
                  <a:cubicBezTo>
                    <a:pt x="30000" y="74861"/>
                    <a:pt x="28777" y="73638"/>
                    <a:pt x="27272" y="73638"/>
                  </a:cubicBezTo>
                  <a:cubicBezTo>
                    <a:pt x="26522" y="73638"/>
                    <a:pt x="25838" y="73944"/>
                    <a:pt x="25344" y="74433"/>
                  </a:cubicBezTo>
                  <a:lnTo>
                    <a:pt x="22616" y="77161"/>
                  </a:lnTo>
                  <a:cubicBezTo>
                    <a:pt x="22122" y="77661"/>
                    <a:pt x="21816" y="78338"/>
                    <a:pt x="21816" y="79094"/>
                  </a:cubicBezTo>
                  <a:cubicBezTo>
                    <a:pt x="21816" y="80594"/>
                    <a:pt x="23038" y="81816"/>
                    <a:pt x="24544" y="81816"/>
                  </a:cubicBezTo>
                  <a:cubicBezTo>
                    <a:pt x="25300" y="81816"/>
                    <a:pt x="25977" y="81516"/>
                    <a:pt x="26472" y="8101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96">
              <a:extLst>
                <a:ext uri="{FF2B5EF4-FFF2-40B4-BE49-F238E27FC236}">
                  <a16:creationId xmlns:a16="http://schemas.microsoft.com/office/drawing/2014/main" id="{12484E6A-A034-4F43-8645-BBB176B071BC}"/>
                </a:ext>
              </a:extLst>
            </p:cNvPr>
            <p:cNvSpPr/>
            <p:nvPr/>
          </p:nvSpPr>
          <p:spPr>
            <a:xfrm>
              <a:off x="3396229" y="3779162"/>
              <a:ext cx="725556" cy="5804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55" y="69000"/>
                  </a:moveTo>
                  <a:cubicBezTo>
                    <a:pt x="90933" y="69000"/>
                    <a:pt x="87272" y="64966"/>
                    <a:pt x="87272" y="60000"/>
                  </a:cubicBezTo>
                  <a:cubicBezTo>
                    <a:pt x="87272" y="55033"/>
                    <a:pt x="90933" y="51000"/>
                    <a:pt x="95455" y="51000"/>
                  </a:cubicBezTo>
                  <a:cubicBezTo>
                    <a:pt x="99972" y="51000"/>
                    <a:pt x="103638" y="55033"/>
                    <a:pt x="103638" y="60000"/>
                  </a:cubicBezTo>
                  <a:cubicBezTo>
                    <a:pt x="103638" y="64966"/>
                    <a:pt x="99972" y="69000"/>
                    <a:pt x="95455" y="69000"/>
                  </a:cubicBezTo>
                  <a:moveTo>
                    <a:pt x="117272" y="57000"/>
                  </a:moveTo>
                  <a:lnTo>
                    <a:pt x="108816" y="57000"/>
                  </a:lnTo>
                  <a:cubicBezTo>
                    <a:pt x="107555" y="50155"/>
                    <a:pt x="102050" y="45000"/>
                    <a:pt x="95455" y="45000"/>
                  </a:cubicBezTo>
                  <a:cubicBezTo>
                    <a:pt x="88855" y="45000"/>
                    <a:pt x="83355" y="50155"/>
                    <a:pt x="82094" y="57000"/>
                  </a:cubicBezTo>
                  <a:lnTo>
                    <a:pt x="2727" y="57000"/>
                  </a:lnTo>
                  <a:cubicBezTo>
                    <a:pt x="1222" y="57000"/>
                    <a:pt x="0" y="58344"/>
                    <a:pt x="0" y="60000"/>
                  </a:cubicBezTo>
                  <a:cubicBezTo>
                    <a:pt x="0" y="61655"/>
                    <a:pt x="1222" y="63000"/>
                    <a:pt x="2727" y="63000"/>
                  </a:cubicBezTo>
                  <a:lnTo>
                    <a:pt x="82094" y="63000"/>
                  </a:lnTo>
                  <a:cubicBezTo>
                    <a:pt x="83355" y="69844"/>
                    <a:pt x="88855" y="75000"/>
                    <a:pt x="95455" y="75000"/>
                  </a:cubicBezTo>
                  <a:cubicBezTo>
                    <a:pt x="102050" y="75000"/>
                    <a:pt x="107555" y="69844"/>
                    <a:pt x="108816" y="63000"/>
                  </a:cubicBezTo>
                  <a:lnTo>
                    <a:pt x="117272" y="63000"/>
                  </a:lnTo>
                  <a:cubicBezTo>
                    <a:pt x="118777" y="63000"/>
                    <a:pt x="120000" y="61655"/>
                    <a:pt x="120000" y="60000"/>
                  </a:cubicBezTo>
                  <a:cubicBezTo>
                    <a:pt x="120000" y="58344"/>
                    <a:pt x="118777" y="57000"/>
                    <a:pt x="117272" y="57000"/>
                  </a:cubicBezTo>
                  <a:moveTo>
                    <a:pt x="30000" y="6000"/>
                  </a:moveTo>
                  <a:cubicBezTo>
                    <a:pt x="34522" y="6000"/>
                    <a:pt x="38183" y="10033"/>
                    <a:pt x="38183" y="15000"/>
                  </a:cubicBezTo>
                  <a:cubicBezTo>
                    <a:pt x="38183" y="19972"/>
                    <a:pt x="34522" y="24000"/>
                    <a:pt x="30000" y="24000"/>
                  </a:cubicBezTo>
                  <a:cubicBezTo>
                    <a:pt x="25477" y="24000"/>
                    <a:pt x="21816" y="19972"/>
                    <a:pt x="21816" y="15000"/>
                  </a:cubicBezTo>
                  <a:cubicBezTo>
                    <a:pt x="21816" y="10033"/>
                    <a:pt x="25477" y="6000"/>
                    <a:pt x="30000" y="6000"/>
                  </a:cubicBezTo>
                  <a:moveTo>
                    <a:pt x="2727" y="18000"/>
                  </a:moveTo>
                  <a:lnTo>
                    <a:pt x="16638" y="18000"/>
                  </a:lnTo>
                  <a:cubicBezTo>
                    <a:pt x="17900" y="24844"/>
                    <a:pt x="23405" y="30000"/>
                    <a:pt x="30000" y="30000"/>
                  </a:cubicBezTo>
                  <a:cubicBezTo>
                    <a:pt x="36594" y="30000"/>
                    <a:pt x="42100" y="24844"/>
                    <a:pt x="43361" y="18000"/>
                  </a:cubicBezTo>
                  <a:lnTo>
                    <a:pt x="117272" y="18000"/>
                  </a:lnTo>
                  <a:cubicBezTo>
                    <a:pt x="118777" y="18000"/>
                    <a:pt x="120000" y="16661"/>
                    <a:pt x="120000" y="15000"/>
                  </a:cubicBezTo>
                  <a:cubicBezTo>
                    <a:pt x="120000" y="13344"/>
                    <a:pt x="118777" y="12000"/>
                    <a:pt x="117272" y="12000"/>
                  </a:cubicBezTo>
                  <a:lnTo>
                    <a:pt x="43361" y="12000"/>
                  </a:lnTo>
                  <a:cubicBezTo>
                    <a:pt x="42100" y="5155"/>
                    <a:pt x="36594" y="0"/>
                    <a:pt x="30000" y="0"/>
                  </a:cubicBezTo>
                  <a:cubicBezTo>
                    <a:pt x="23405" y="0"/>
                    <a:pt x="17900" y="5155"/>
                    <a:pt x="16638" y="12000"/>
                  </a:cubicBezTo>
                  <a:lnTo>
                    <a:pt x="2727" y="12000"/>
                  </a:lnTo>
                  <a:cubicBezTo>
                    <a:pt x="1222" y="12000"/>
                    <a:pt x="0" y="13344"/>
                    <a:pt x="0" y="15000"/>
                  </a:cubicBezTo>
                  <a:cubicBezTo>
                    <a:pt x="0" y="16661"/>
                    <a:pt x="1222" y="18000"/>
                    <a:pt x="2727" y="18000"/>
                  </a:cubicBezTo>
                  <a:moveTo>
                    <a:pt x="51816" y="113994"/>
                  </a:moveTo>
                  <a:cubicBezTo>
                    <a:pt x="47300" y="113994"/>
                    <a:pt x="43638" y="109966"/>
                    <a:pt x="43638" y="104994"/>
                  </a:cubicBezTo>
                  <a:cubicBezTo>
                    <a:pt x="43638" y="100027"/>
                    <a:pt x="47300" y="95994"/>
                    <a:pt x="51816" y="95994"/>
                  </a:cubicBezTo>
                  <a:cubicBezTo>
                    <a:pt x="56338" y="95994"/>
                    <a:pt x="60000" y="100027"/>
                    <a:pt x="60000" y="104994"/>
                  </a:cubicBezTo>
                  <a:cubicBezTo>
                    <a:pt x="60000" y="109966"/>
                    <a:pt x="56338" y="113994"/>
                    <a:pt x="51816" y="113994"/>
                  </a:cubicBezTo>
                  <a:moveTo>
                    <a:pt x="117272" y="101994"/>
                  </a:moveTo>
                  <a:lnTo>
                    <a:pt x="65177" y="101994"/>
                  </a:lnTo>
                  <a:cubicBezTo>
                    <a:pt x="63916" y="95150"/>
                    <a:pt x="58416" y="89994"/>
                    <a:pt x="51816" y="89994"/>
                  </a:cubicBezTo>
                  <a:cubicBezTo>
                    <a:pt x="45222" y="89994"/>
                    <a:pt x="39722" y="95150"/>
                    <a:pt x="38455" y="101994"/>
                  </a:cubicBezTo>
                  <a:lnTo>
                    <a:pt x="2727" y="101994"/>
                  </a:lnTo>
                  <a:cubicBezTo>
                    <a:pt x="1222" y="101994"/>
                    <a:pt x="0" y="103338"/>
                    <a:pt x="0" y="104994"/>
                  </a:cubicBezTo>
                  <a:cubicBezTo>
                    <a:pt x="0" y="106655"/>
                    <a:pt x="1222" y="107994"/>
                    <a:pt x="2727" y="107994"/>
                  </a:cubicBezTo>
                  <a:lnTo>
                    <a:pt x="38455" y="107994"/>
                  </a:lnTo>
                  <a:cubicBezTo>
                    <a:pt x="39722" y="114844"/>
                    <a:pt x="45222" y="120000"/>
                    <a:pt x="51816" y="120000"/>
                  </a:cubicBezTo>
                  <a:cubicBezTo>
                    <a:pt x="58416" y="120000"/>
                    <a:pt x="63916" y="114844"/>
                    <a:pt x="65177" y="107994"/>
                  </a:cubicBezTo>
                  <a:lnTo>
                    <a:pt x="117272" y="107994"/>
                  </a:lnTo>
                  <a:cubicBezTo>
                    <a:pt x="118777" y="107994"/>
                    <a:pt x="120000" y="106655"/>
                    <a:pt x="120000" y="104994"/>
                  </a:cubicBezTo>
                  <a:cubicBezTo>
                    <a:pt x="120000" y="103338"/>
                    <a:pt x="118777" y="101994"/>
                    <a:pt x="117272" y="1019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97">
              <a:extLst>
                <a:ext uri="{FF2B5EF4-FFF2-40B4-BE49-F238E27FC236}">
                  <a16:creationId xmlns:a16="http://schemas.microsoft.com/office/drawing/2014/main" id="{CEEF4F68-2DDE-4349-802D-F78B4B86002A}"/>
                </a:ext>
              </a:extLst>
            </p:cNvPr>
            <p:cNvSpPr/>
            <p:nvPr/>
          </p:nvSpPr>
          <p:spPr>
            <a:xfrm>
              <a:off x="3381984" y="4738517"/>
              <a:ext cx="593638" cy="6385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8183"/>
                  </a:moveTo>
                  <a:cubicBezTo>
                    <a:pt x="25488" y="98183"/>
                    <a:pt x="6666" y="89172"/>
                    <a:pt x="6666" y="84544"/>
                  </a:cubicBezTo>
                  <a:cubicBezTo>
                    <a:pt x="6666" y="81611"/>
                    <a:pt x="7527" y="79305"/>
                    <a:pt x="8950" y="77200"/>
                  </a:cubicBezTo>
                  <a:cubicBezTo>
                    <a:pt x="18083" y="83150"/>
                    <a:pt x="37477" y="87272"/>
                    <a:pt x="60000" y="87272"/>
                  </a:cubicBezTo>
                  <a:cubicBezTo>
                    <a:pt x="82533" y="87272"/>
                    <a:pt x="101916" y="83144"/>
                    <a:pt x="111038" y="77188"/>
                  </a:cubicBezTo>
                  <a:cubicBezTo>
                    <a:pt x="112466" y="79294"/>
                    <a:pt x="113333" y="81605"/>
                    <a:pt x="113333" y="84544"/>
                  </a:cubicBezTo>
                  <a:cubicBezTo>
                    <a:pt x="113333" y="89172"/>
                    <a:pt x="94505" y="98183"/>
                    <a:pt x="60000" y="98183"/>
                  </a:cubicBezTo>
                  <a:moveTo>
                    <a:pt x="60000" y="114544"/>
                  </a:moveTo>
                  <a:cubicBezTo>
                    <a:pt x="52638" y="114544"/>
                    <a:pt x="46666" y="109661"/>
                    <a:pt x="46666" y="103638"/>
                  </a:cubicBezTo>
                  <a:cubicBezTo>
                    <a:pt x="46666" y="103472"/>
                    <a:pt x="46711" y="103316"/>
                    <a:pt x="46716" y="103150"/>
                  </a:cubicBezTo>
                  <a:cubicBezTo>
                    <a:pt x="50994" y="103461"/>
                    <a:pt x="55427" y="103638"/>
                    <a:pt x="60000" y="103638"/>
                  </a:cubicBezTo>
                  <a:cubicBezTo>
                    <a:pt x="64572" y="103638"/>
                    <a:pt x="69005" y="103461"/>
                    <a:pt x="73283" y="103150"/>
                  </a:cubicBezTo>
                  <a:cubicBezTo>
                    <a:pt x="73288" y="103316"/>
                    <a:pt x="73333" y="103472"/>
                    <a:pt x="73333" y="103638"/>
                  </a:cubicBezTo>
                  <a:cubicBezTo>
                    <a:pt x="73333" y="109661"/>
                    <a:pt x="67361" y="114544"/>
                    <a:pt x="60000" y="114544"/>
                  </a:cubicBezTo>
                  <a:moveTo>
                    <a:pt x="16377" y="69727"/>
                  </a:moveTo>
                  <a:cubicBezTo>
                    <a:pt x="23933" y="63266"/>
                    <a:pt x="33333" y="55216"/>
                    <a:pt x="33333" y="38183"/>
                  </a:cubicBezTo>
                  <a:cubicBezTo>
                    <a:pt x="33333" y="29066"/>
                    <a:pt x="40211" y="21250"/>
                    <a:pt x="49933" y="17994"/>
                  </a:cubicBezTo>
                  <a:cubicBezTo>
                    <a:pt x="52377" y="20316"/>
                    <a:pt x="55955" y="21816"/>
                    <a:pt x="60000" y="21816"/>
                  </a:cubicBezTo>
                  <a:cubicBezTo>
                    <a:pt x="64044" y="21816"/>
                    <a:pt x="67622" y="20316"/>
                    <a:pt x="70061" y="17994"/>
                  </a:cubicBezTo>
                  <a:cubicBezTo>
                    <a:pt x="79788" y="21250"/>
                    <a:pt x="86666" y="29066"/>
                    <a:pt x="86666" y="38183"/>
                  </a:cubicBezTo>
                  <a:cubicBezTo>
                    <a:pt x="86666" y="55216"/>
                    <a:pt x="96066" y="63266"/>
                    <a:pt x="103622" y="69727"/>
                  </a:cubicBezTo>
                  <a:cubicBezTo>
                    <a:pt x="105061" y="70961"/>
                    <a:pt x="106400" y="72105"/>
                    <a:pt x="107588" y="73238"/>
                  </a:cubicBezTo>
                  <a:cubicBezTo>
                    <a:pt x="101205" y="78205"/>
                    <a:pt x="82361" y="81816"/>
                    <a:pt x="60000" y="81816"/>
                  </a:cubicBezTo>
                  <a:cubicBezTo>
                    <a:pt x="37661" y="81816"/>
                    <a:pt x="18794" y="78216"/>
                    <a:pt x="12388" y="73255"/>
                  </a:cubicBezTo>
                  <a:cubicBezTo>
                    <a:pt x="13588" y="72116"/>
                    <a:pt x="14927" y="70966"/>
                    <a:pt x="16377" y="69727"/>
                  </a:cubicBezTo>
                  <a:moveTo>
                    <a:pt x="60000" y="5455"/>
                  </a:moveTo>
                  <a:cubicBezTo>
                    <a:pt x="63677" y="5455"/>
                    <a:pt x="66666" y="7900"/>
                    <a:pt x="66666" y="10911"/>
                  </a:cubicBezTo>
                  <a:cubicBezTo>
                    <a:pt x="66666" y="13922"/>
                    <a:pt x="63677" y="16361"/>
                    <a:pt x="60000" y="16361"/>
                  </a:cubicBezTo>
                  <a:cubicBezTo>
                    <a:pt x="56322" y="16361"/>
                    <a:pt x="53333" y="13922"/>
                    <a:pt x="53333" y="10911"/>
                  </a:cubicBezTo>
                  <a:cubicBezTo>
                    <a:pt x="53333" y="7900"/>
                    <a:pt x="56322" y="5455"/>
                    <a:pt x="60000" y="5455"/>
                  </a:cubicBezTo>
                  <a:moveTo>
                    <a:pt x="120000" y="84544"/>
                  </a:moveTo>
                  <a:cubicBezTo>
                    <a:pt x="120000" y="65455"/>
                    <a:pt x="93333" y="65455"/>
                    <a:pt x="93333" y="38183"/>
                  </a:cubicBezTo>
                  <a:cubicBezTo>
                    <a:pt x="93333" y="26916"/>
                    <a:pt x="84977" y="17250"/>
                    <a:pt x="73066" y="13088"/>
                  </a:cubicBezTo>
                  <a:cubicBezTo>
                    <a:pt x="73238" y="12383"/>
                    <a:pt x="73333" y="11655"/>
                    <a:pt x="73333" y="10911"/>
                  </a:cubicBezTo>
                  <a:cubicBezTo>
                    <a:pt x="73333" y="4883"/>
                    <a:pt x="67361" y="0"/>
                    <a:pt x="60000" y="0"/>
                  </a:cubicBezTo>
                  <a:cubicBezTo>
                    <a:pt x="52638" y="0"/>
                    <a:pt x="46666" y="4883"/>
                    <a:pt x="46666" y="10911"/>
                  </a:cubicBezTo>
                  <a:cubicBezTo>
                    <a:pt x="46666" y="11655"/>
                    <a:pt x="46761" y="12383"/>
                    <a:pt x="46933" y="13088"/>
                  </a:cubicBezTo>
                  <a:cubicBezTo>
                    <a:pt x="35022" y="17250"/>
                    <a:pt x="26666" y="26916"/>
                    <a:pt x="26666" y="38183"/>
                  </a:cubicBezTo>
                  <a:cubicBezTo>
                    <a:pt x="26666" y="65455"/>
                    <a:pt x="0" y="65455"/>
                    <a:pt x="0" y="84544"/>
                  </a:cubicBezTo>
                  <a:cubicBezTo>
                    <a:pt x="0" y="92866"/>
                    <a:pt x="16755" y="99922"/>
                    <a:pt x="40094" y="102538"/>
                  </a:cubicBezTo>
                  <a:cubicBezTo>
                    <a:pt x="40061" y="102905"/>
                    <a:pt x="40000" y="103261"/>
                    <a:pt x="40000" y="103638"/>
                  </a:cubicBezTo>
                  <a:cubicBezTo>
                    <a:pt x="40000" y="112677"/>
                    <a:pt x="48955" y="120000"/>
                    <a:pt x="60000" y="120000"/>
                  </a:cubicBezTo>
                  <a:cubicBezTo>
                    <a:pt x="71044" y="120000"/>
                    <a:pt x="80000" y="112677"/>
                    <a:pt x="80000" y="103638"/>
                  </a:cubicBezTo>
                  <a:cubicBezTo>
                    <a:pt x="80000" y="103261"/>
                    <a:pt x="79938" y="102905"/>
                    <a:pt x="79905" y="102538"/>
                  </a:cubicBezTo>
                  <a:cubicBezTo>
                    <a:pt x="103244" y="99922"/>
                    <a:pt x="120000" y="92866"/>
                    <a:pt x="120000" y="8454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98">
              <a:extLst>
                <a:ext uri="{FF2B5EF4-FFF2-40B4-BE49-F238E27FC236}">
                  <a16:creationId xmlns:a16="http://schemas.microsoft.com/office/drawing/2014/main" id="{1F5C58E8-8466-49A8-B0DB-3ACD53E4239A}"/>
                </a:ext>
              </a:extLst>
            </p:cNvPr>
            <p:cNvSpPr/>
            <p:nvPr/>
          </p:nvSpPr>
          <p:spPr>
            <a:xfrm>
              <a:off x="3396229" y="1862469"/>
              <a:ext cx="697066" cy="583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466" y="101855"/>
                  </a:moveTo>
                  <a:lnTo>
                    <a:pt x="86572" y="38183"/>
                  </a:lnTo>
                  <a:lnTo>
                    <a:pt x="112044" y="38183"/>
                  </a:lnTo>
                  <a:cubicBezTo>
                    <a:pt x="112044" y="38183"/>
                    <a:pt x="67466" y="101855"/>
                    <a:pt x="67466" y="101855"/>
                  </a:cubicBezTo>
                  <a:close/>
                  <a:moveTo>
                    <a:pt x="60000" y="107794"/>
                  </a:moveTo>
                  <a:lnTo>
                    <a:pt x="39116" y="38183"/>
                  </a:lnTo>
                  <a:lnTo>
                    <a:pt x="80883" y="38183"/>
                  </a:lnTo>
                  <a:cubicBezTo>
                    <a:pt x="80883" y="38183"/>
                    <a:pt x="60000" y="107794"/>
                    <a:pt x="60000" y="107794"/>
                  </a:cubicBezTo>
                  <a:close/>
                  <a:moveTo>
                    <a:pt x="7955" y="38183"/>
                  </a:moveTo>
                  <a:lnTo>
                    <a:pt x="33427" y="38183"/>
                  </a:lnTo>
                  <a:lnTo>
                    <a:pt x="52533" y="101855"/>
                  </a:lnTo>
                  <a:cubicBezTo>
                    <a:pt x="52533" y="101855"/>
                    <a:pt x="7955" y="38183"/>
                    <a:pt x="7955" y="38183"/>
                  </a:cubicBezTo>
                  <a:close/>
                  <a:moveTo>
                    <a:pt x="36544" y="5455"/>
                  </a:moveTo>
                  <a:lnTo>
                    <a:pt x="47422" y="5455"/>
                  </a:lnTo>
                  <a:lnTo>
                    <a:pt x="33788" y="32727"/>
                  </a:lnTo>
                  <a:lnTo>
                    <a:pt x="9272" y="32727"/>
                  </a:lnTo>
                  <a:cubicBezTo>
                    <a:pt x="9272" y="32727"/>
                    <a:pt x="36544" y="5455"/>
                    <a:pt x="36544" y="5455"/>
                  </a:cubicBezTo>
                  <a:close/>
                  <a:moveTo>
                    <a:pt x="66516" y="5455"/>
                  </a:moveTo>
                  <a:lnTo>
                    <a:pt x="80150" y="32727"/>
                  </a:lnTo>
                  <a:lnTo>
                    <a:pt x="39850" y="32727"/>
                  </a:lnTo>
                  <a:lnTo>
                    <a:pt x="53483" y="5455"/>
                  </a:lnTo>
                  <a:cubicBezTo>
                    <a:pt x="53483" y="5455"/>
                    <a:pt x="66516" y="5455"/>
                    <a:pt x="66516" y="5455"/>
                  </a:cubicBezTo>
                  <a:close/>
                  <a:moveTo>
                    <a:pt x="83455" y="5455"/>
                  </a:moveTo>
                  <a:lnTo>
                    <a:pt x="110727" y="32727"/>
                  </a:lnTo>
                  <a:lnTo>
                    <a:pt x="86211" y="32727"/>
                  </a:lnTo>
                  <a:lnTo>
                    <a:pt x="72577" y="5455"/>
                  </a:lnTo>
                  <a:cubicBezTo>
                    <a:pt x="72577" y="5455"/>
                    <a:pt x="83455" y="5455"/>
                    <a:pt x="83455" y="5455"/>
                  </a:cubicBezTo>
                  <a:close/>
                  <a:moveTo>
                    <a:pt x="120000" y="35455"/>
                  </a:moveTo>
                  <a:cubicBezTo>
                    <a:pt x="120000" y="34844"/>
                    <a:pt x="119761" y="34305"/>
                    <a:pt x="119416" y="33850"/>
                  </a:cubicBezTo>
                  <a:lnTo>
                    <a:pt x="119455" y="33822"/>
                  </a:lnTo>
                  <a:lnTo>
                    <a:pt x="119283" y="33650"/>
                  </a:lnTo>
                  <a:cubicBezTo>
                    <a:pt x="119216" y="33577"/>
                    <a:pt x="119155" y="33511"/>
                    <a:pt x="119077" y="33444"/>
                  </a:cubicBezTo>
                  <a:lnTo>
                    <a:pt x="86727" y="1094"/>
                  </a:lnTo>
                  <a:lnTo>
                    <a:pt x="86688" y="1116"/>
                  </a:lnTo>
                  <a:cubicBezTo>
                    <a:pt x="86188" y="455"/>
                    <a:pt x="85438" y="0"/>
                    <a:pt x="84544" y="0"/>
                  </a:cubicBezTo>
                  <a:lnTo>
                    <a:pt x="35455" y="0"/>
                  </a:lnTo>
                  <a:cubicBezTo>
                    <a:pt x="34561" y="0"/>
                    <a:pt x="33811" y="455"/>
                    <a:pt x="33311" y="1116"/>
                  </a:cubicBezTo>
                  <a:lnTo>
                    <a:pt x="33272" y="1094"/>
                  </a:lnTo>
                  <a:lnTo>
                    <a:pt x="922" y="33444"/>
                  </a:lnTo>
                  <a:cubicBezTo>
                    <a:pt x="844" y="33511"/>
                    <a:pt x="783" y="33577"/>
                    <a:pt x="716" y="33650"/>
                  </a:cubicBezTo>
                  <a:lnTo>
                    <a:pt x="544" y="33822"/>
                  </a:lnTo>
                  <a:lnTo>
                    <a:pt x="583" y="33850"/>
                  </a:lnTo>
                  <a:cubicBezTo>
                    <a:pt x="238" y="34305"/>
                    <a:pt x="0" y="34844"/>
                    <a:pt x="0" y="35455"/>
                  </a:cubicBezTo>
                  <a:cubicBezTo>
                    <a:pt x="0" y="36105"/>
                    <a:pt x="255" y="36677"/>
                    <a:pt x="638" y="37144"/>
                  </a:cubicBezTo>
                  <a:lnTo>
                    <a:pt x="605" y="37166"/>
                  </a:lnTo>
                  <a:lnTo>
                    <a:pt x="57877" y="118988"/>
                  </a:lnTo>
                  <a:lnTo>
                    <a:pt x="57911" y="118961"/>
                  </a:lnTo>
                  <a:cubicBezTo>
                    <a:pt x="58411" y="119583"/>
                    <a:pt x="59144" y="120000"/>
                    <a:pt x="60000" y="120000"/>
                  </a:cubicBezTo>
                  <a:cubicBezTo>
                    <a:pt x="60855" y="120000"/>
                    <a:pt x="61588" y="119583"/>
                    <a:pt x="62088" y="118961"/>
                  </a:cubicBezTo>
                  <a:lnTo>
                    <a:pt x="62122" y="118988"/>
                  </a:lnTo>
                  <a:lnTo>
                    <a:pt x="119394" y="37166"/>
                  </a:lnTo>
                  <a:lnTo>
                    <a:pt x="119361" y="37144"/>
                  </a:lnTo>
                  <a:cubicBezTo>
                    <a:pt x="119738" y="36677"/>
                    <a:pt x="120000" y="36105"/>
                    <a:pt x="120000" y="354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82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sdnshared.blob.core.windows.net/media/2018/02/Infrastructure-as-Code.1.directories.png">
            <a:extLst>
              <a:ext uri="{FF2B5EF4-FFF2-40B4-BE49-F238E27FC236}">
                <a16:creationId xmlns:a16="http://schemas.microsoft.com/office/drawing/2014/main" id="{6E7AA063-3A83-4448-9029-F8491DC68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69" y="505327"/>
            <a:ext cx="5307970" cy="584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07206A-B8D0-431E-9318-EA0AD6F0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7" y="1050263"/>
            <a:ext cx="10203766" cy="52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5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0DA05A-5F6C-41D4-86DA-DA733266E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>
                <a:srgbClr val="000000"/>
              </a:buClr>
            </a:pPr>
            <a:endParaRPr lang="en-US" sz="7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5" name="Picture 4" descr="https://images.unsplash.com/photo-1500595046743-cd271d694d30?ixlib=rb-0.3.5&amp;ixid=eyJhcHBfaWQiOjEyMDd9&amp;s=7d50be9f2155f55c280b89ad55e66585&amp;auto=format&amp;fit=crop&amp;w=1506&amp;q=80">
            <a:extLst>
              <a:ext uri="{FF2B5EF4-FFF2-40B4-BE49-F238E27FC236}">
                <a16:creationId xmlns:a16="http://schemas.microsoft.com/office/drawing/2014/main" id="{426E220A-AFCE-445E-8238-24476FCD0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4" b="7417"/>
          <a:stretch/>
        </p:blipFill>
        <p:spPr bwMode="auto">
          <a:xfrm>
            <a:off x="1598" y="1"/>
            <a:ext cx="1218881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3CF06E-2E88-4E60-9A84-BF1BE0145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422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123">
            <a:extLst>
              <a:ext uri="{FF2B5EF4-FFF2-40B4-BE49-F238E27FC236}">
                <a16:creationId xmlns:a16="http://schemas.microsoft.com/office/drawing/2014/main" id="{94D41C3D-6C74-40C2-A637-77F7D0918843}"/>
              </a:ext>
            </a:extLst>
          </p:cNvPr>
          <p:cNvSpPr txBox="1"/>
          <p:nvPr/>
        </p:nvSpPr>
        <p:spPr>
          <a:xfrm>
            <a:off x="4387794" y="1200152"/>
            <a:ext cx="6895375" cy="4457696"/>
          </a:xfrm>
          <a:prstGeom prst="rect">
            <a:avLst/>
          </a:prstGeom>
        </p:spPr>
        <p:txBody>
          <a:bodyPr spcFirstLastPara="1" vert="horz" lIns="45720" tIns="22860" rIns="45720" bIns="22860" rtlCol="0" anchor="ctr" anchorCtr="0">
            <a:normAutofit lnSpcReduction="10000"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Treat your servers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b="1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like cattle,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b="1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not pets</a:t>
            </a:r>
          </a:p>
        </p:txBody>
      </p:sp>
    </p:spTree>
    <p:extLst>
      <p:ext uri="{BB962C8B-B14F-4D97-AF65-F5344CB8AC3E}">
        <p14:creationId xmlns:p14="http://schemas.microsoft.com/office/powerpoint/2010/main" val="258579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A90AD1-D421-4FE5-B9F0-0F4935D8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075" y="1775508"/>
            <a:ext cx="3277850" cy="33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7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15A696-1A02-47F2-B39F-850BDA9F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10" y="1791299"/>
            <a:ext cx="5826180" cy="2627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A640F2-7A39-4B26-A8A8-3326D1B89BC3}"/>
              </a:ext>
            </a:extLst>
          </p:cNvPr>
          <p:cNvSpPr/>
          <p:nvPr/>
        </p:nvSpPr>
        <p:spPr>
          <a:xfrm>
            <a:off x="1339119" y="6084332"/>
            <a:ext cx="9513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https://thinkacloud.wordpress.com/2016/01/18/docker-for-the-enterprise-are-we-there-yet/</a:t>
            </a:r>
          </a:p>
        </p:txBody>
      </p:sp>
    </p:spTree>
    <p:extLst>
      <p:ext uri="{BB962C8B-B14F-4D97-AF65-F5344CB8AC3E}">
        <p14:creationId xmlns:p14="http://schemas.microsoft.com/office/powerpoint/2010/main" val="3552248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466</Words>
  <Application>Microsoft Office PowerPoint</Application>
  <PresentationFormat>Widescreen</PresentationFormat>
  <Paragraphs>104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Nunito</vt:lpstr>
      <vt:lpstr>Segoe UI</vt:lpstr>
      <vt:lpstr>Tema de Office</vt:lpstr>
      <vt:lpstr>Infrastructure as Code  on Azure</vt:lpstr>
      <vt:lpstr>Infrastructure as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Ansible</vt:lpstr>
      <vt:lpstr>PowerPoint Presentation</vt:lpstr>
      <vt:lpstr>PowerPoint Presentation</vt:lpstr>
      <vt:lpstr>Runbook’s anatomy</vt:lpstr>
      <vt:lpstr>PowerPoint Presentation</vt:lpstr>
      <vt:lpstr>Azure Cloud Shell</vt:lpstr>
      <vt:lpstr>PowerPoint Presentation</vt:lpstr>
      <vt:lpstr>PowerPoint Presentation</vt:lpstr>
      <vt:lpstr>PowerPoint Presentation</vt:lpstr>
      <vt:lpstr>DEMO</vt:lpstr>
      <vt:lpstr>PowerPoint Presentation</vt:lpstr>
      <vt:lpstr>ARM Templates</vt:lpstr>
      <vt:lpstr>PowerPoint Presentation</vt:lpstr>
      <vt:lpstr>PowerPoint Presentation</vt:lpstr>
      <vt:lpstr>PowerPoint Presentation</vt:lpstr>
      <vt:lpstr>DEMO</vt:lpstr>
      <vt:lpstr>Azure Automation and PowerShell DSC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Victor Silva</cp:lastModifiedBy>
  <cp:revision>27</cp:revision>
  <dcterms:created xsi:type="dcterms:W3CDTF">2018-09-26T17:16:08Z</dcterms:created>
  <dcterms:modified xsi:type="dcterms:W3CDTF">2018-11-12T12:27:09Z</dcterms:modified>
</cp:coreProperties>
</file>