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  <p:sldMasterId id="2147483670" r:id="rId2"/>
  </p:sldMasterIdLst>
  <p:notesMasterIdLst>
    <p:notesMasterId r:id="rId35"/>
  </p:notesMasterIdLst>
  <p:sldIdLst>
    <p:sldId id="256" r:id="rId3"/>
    <p:sldId id="294" r:id="rId4"/>
    <p:sldId id="261" r:id="rId5"/>
    <p:sldId id="262" r:id="rId6"/>
    <p:sldId id="308" r:id="rId7"/>
    <p:sldId id="265" r:id="rId8"/>
    <p:sldId id="306" r:id="rId9"/>
    <p:sldId id="307" r:id="rId10"/>
    <p:sldId id="296" r:id="rId11"/>
    <p:sldId id="295" r:id="rId12"/>
    <p:sldId id="301" r:id="rId13"/>
    <p:sldId id="302" r:id="rId14"/>
    <p:sldId id="260" r:id="rId15"/>
    <p:sldId id="298" r:id="rId16"/>
    <p:sldId id="299" r:id="rId17"/>
    <p:sldId id="300" r:id="rId18"/>
    <p:sldId id="303" r:id="rId19"/>
    <p:sldId id="304" r:id="rId20"/>
    <p:sldId id="305" r:id="rId21"/>
    <p:sldId id="293" r:id="rId22"/>
    <p:sldId id="309" r:id="rId23"/>
    <p:sldId id="318" r:id="rId24"/>
    <p:sldId id="317" r:id="rId25"/>
    <p:sldId id="310" r:id="rId26"/>
    <p:sldId id="312" r:id="rId27"/>
    <p:sldId id="311" r:id="rId28"/>
    <p:sldId id="314" r:id="rId29"/>
    <p:sldId id="315" r:id="rId30"/>
    <p:sldId id="316" r:id="rId31"/>
    <p:sldId id="313" r:id="rId32"/>
    <p:sldId id="297" r:id="rId33"/>
    <p:sldId id="25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2" pos="54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756C5E-18E3-45F1-B1C4-B7A41C4E057A}" v="1889" dt="2018-10-04T11:19:32.7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2" autoAdjust="0"/>
    <p:restoredTop sz="94681"/>
  </p:normalViewPr>
  <p:slideViewPr>
    <p:cSldViewPr snapToGrid="0" snapToObjects="1">
      <p:cViewPr varScale="1">
        <p:scale>
          <a:sx n="64" d="100"/>
          <a:sy n="64" d="100"/>
        </p:scale>
        <p:origin x="972" y="66"/>
      </p:cViewPr>
      <p:guideLst>
        <p:guide orient="horz" pos="2251"/>
        <p:guide pos="547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Silva" userId="c218af731a3060a5" providerId="LiveId" clId="{53756C5E-18E3-45F1-B1C4-B7A41C4E057A}"/>
    <pc:docChg chg="undo redo custSel mod addSld delSld modSld sldOrd">
      <pc:chgData name="Victor Silva" userId="c218af731a3060a5" providerId="LiveId" clId="{53756C5E-18E3-45F1-B1C4-B7A41C4E057A}" dt="2018-11-08T10:35:28.798" v="1877" actId="1036"/>
      <pc:docMkLst>
        <pc:docMk/>
      </pc:docMkLst>
      <pc:sldChg chg="modSp modNotesTx">
        <pc:chgData name="Victor Silva" userId="c218af731a3060a5" providerId="LiveId" clId="{53756C5E-18E3-45F1-B1C4-B7A41C4E057A}" dt="2018-11-08T10:35:28.798" v="1877" actId="1036"/>
        <pc:sldMkLst>
          <pc:docMk/>
          <pc:sldMk cId="1781121211" sldId="260"/>
        </pc:sldMkLst>
        <pc:spChg chg="mod">
          <ac:chgData name="Victor Silva" userId="c218af731a3060a5" providerId="LiveId" clId="{53756C5E-18E3-45F1-B1C4-B7A41C4E057A}" dt="2018-10-04T03:49:40.973" v="282" actId="20577"/>
          <ac:spMkLst>
            <pc:docMk/>
            <pc:sldMk cId="1781121211" sldId="260"/>
            <ac:spMk id="2" creationId="{00000000-0000-0000-0000-000000000000}"/>
          </ac:spMkLst>
        </pc:spChg>
        <pc:spChg chg="mod">
          <ac:chgData name="Victor Silva" userId="c218af731a3060a5" providerId="LiveId" clId="{53756C5E-18E3-45F1-B1C4-B7A41C4E057A}" dt="2018-11-08T10:35:28.798" v="1877" actId="1036"/>
          <ac:spMkLst>
            <pc:docMk/>
            <pc:sldMk cId="1781121211" sldId="260"/>
            <ac:spMk id="3" creationId="{00000000-0000-0000-0000-000000000000}"/>
          </ac:spMkLst>
        </pc:spChg>
      </pc:sldChg>
      <pc:sldChg chg="addSp delSp modSp add">
        <pc:chgData name="Victor Silva" userId="c218af731a3060a5" providerId="LiveId" clId="{53756C5E-18E3-45F1-B1C4-B7A41C4E057A}" dt="2018-10-04T07:28:29.714" v="654" actId="1076"/>
        <pc:sldMkLst>
          <pc:docMk/>
          <pc:sldMk cId="11614181" sldId="261"/>
        </pc:sldMkLst>
        <pc:spChg chg="del">
          <ac:chgData name="Victor Silva" userId="c218af731a3060a5" providerId="LiveId" clId="{53756C5E-18E3-45F1-B1C4-B7A41C4E057A}" dt="2018-10-01T20:04:44.622" v="3" actId="478"/>
          <ac:spMkLst>
            <pc:docMk/>
            <pc:sldMk cId="11614181" sldId="261"/>
            <ac:spMk id="2" creationId="{00000000-0000-0000-0000-000000000000}"/>
          </ac:spMkLst>
        </pc:spChg>
        <pc:spChg chg="del">
          <ac:chgData name="Victor Silva" userId="c218af731a3060a5" providerId="LiveId" clId="{53756C5E-18E3-45F1-B1C4-B7A41C4E057A}" dt="2018-10-01T20:04:43.262" v="2" actId="478"/>
          <ac:spMkLst>
            <pc:docMk/>
            <pc:sldMk cId="11614181" sldId="261"/>
            <ac:spMk id="3" creationId="{00000000-0000-0000-0000-000000000000}"/>
          </ac:spMkLst>
        </pc:spChg>
        <pc:spChg chg="add mod">
          <ac:chgData name="Victor Silva" userId="c218af731a3060a5" providerId="LiveId" clId="{53756C5E-18E3-45F1-B1C4-B7A41C4E057A}" dt="2018-10-04T07:28:29.714" v="654" actId="1076"/>
          <ac:spMkLst>
            <pc:docMk/>
            <pc:sldMk cId="11614181" sldId="261"/>
            <ac:spMk id="4" creationId="{8AC8AE15-05C9-47B3-905A-7C6947608D74}"/>
          </ac:spMkLst>
        </pc:spChg>
        <pc:spChg chg="add mod">
          <ac:chgData name="Victor Silva" userId="c218af731a3060a5" providerId="LiveId" clId="{53756C5E-18E3-45F1-B1C4-B7A41C4E057A}" dt="2018-10-04T07:28:18.816" v="653" actId="1076"/>
          <ac:spMkLst>
            <pc:docMk/>
            <pc:sldMk cId="11614181" sldId="261"/>
            <ac:spMk id="5" creationId="{0C52471C-CA3F-48B6-9B81-049A46837C5C}"/>
          </ac:spMkLst>
        </pc:spChg>
        <pc:spChg chg="add mod">
          <ac:chgData name="Victor Silva" userId="c218af731a3060a5" providerId="LiveId" clId="{53756C5E-18E3-45F1-B1C4-B7A41C4E057A}" dt="2018-10-04T07:27:58.029" v="650" actId="1038"/>
          <ac:spMkLst>
            <pc:docMk/>
            <pc:sldMk cId="11614181" sldId="261"/>
            <ac:spMk id="6" creationId="{4BAFB3E4-86E1-4D3E-9019-14A32BE87AE4}"/>
          </ac:spMkLst>
        </pc:spChg>
        <pc:picChg chg="add del">
          <ac:chgData name="Victor Silva" userId="c218af731a3060a5" providerId="LiveId" clId="{53756C5E-18E3-45F1-B1C4-B7A41C4E057A}" dt="2018-10-02T14:47:46.800" v="63"/>
          <ac:picMkLst>
            <pc:docMk/>
            <pc:sldMk cId="11614181" sldId="261"/>
            <ac:picMk id="7" creationId="{1F8EB574-FC96-492F-8FC7-FD723484A407}"/>
          </ac:picMkLst>
        </pc:picChg>
      </pc:sldChg>
      <pc:sldChg chg="addSp delSp modSp add ord">
        <pc:chgData name="Victor Silva" userId="c218af731a3060a5" providerId="LiveId" clId="{53756C5E-18E3-45F1-B1C4-B7A41C4E057A}" dt="2018-10-04T08:14:22.534" v="1196" actId="1076"/>
        <pc:sldMkLst>
          <pc:docMk/>
          <pc:sldMk cId="1896014211" sldId="262"/>
        </pc:sldMkLst>
        <pc:spChg chg="del mod">
          <ac:chgData name="Victor Silva" userId="c218af731a3060a5" providerId="LiveId" clId="{53756C5E-18E3-45F1-B1C4-B7A41C4E057A}" dt="2018-10-04T03:37:44.891" v="98" actId="478"/>
          <ac:spMkLst>
            <pc:docMk/>
            <pc:sldMk cId="1896014211" sldId="262"/>
            <ac:spMk id="2" creationId="{00000000-0000-0000-0000-000000000000}"/>
          </ac:spMkLst>
        </pc:spChg>
        <pc:spChg chg="del">
          <ac:chgData name="Victor Silva" userId="c218af731a3060a5" providerId="LiveId" clId="{53756C5E-18E3-45F1-B1C4-B7A41C4E057A}" dt="2018-10-04T03:37:23.931" v="94" actId="478"/>
          <ac:spMkLst>
            <pc:docMk/>
            <pc:sldMk cId="1896014211" sldId="262"/>
            <ac:spMk id="3" creationId="{00000000-0000-0000-0000-000000000000}"/>
          </ac:spMkLst>
        </pc:spChg>
        <pc:spChg chg="add del">
          <ac:chgData name="Victor Silva" userId="c218af731a3060a5" providerId="LiveId" clId="{53756C5E-18E3-45F1-B1C4-B7A41C4E057A}" dt="2018-10-04T03:37:16.284" v="93"/>
          <ac:spMkLst>
            <pc:docMk/>
            <pc:sldMk cId="1896014211" sldId="262"/>
            <ac:spMk id="4" creationId="{7D2B89D9-1E30-404F-9746-DDD9687FEA17}"/>
          </ac:spMkLst>
        </pc:spChg>
        <pc:spChg chg="add del">
          <ac:chgData name="Victor Silva" userId="c218af731a3060a5" providerId="LiveId" clId="{53756C5E-18E3-45F1-B1C4-B7A41C4E057A}" dt="2018-10-04T03:37:16.284" v="93"/>
          <ac:spMkLst>
            <pc:docMk/>
            <pc:sldMk cId="1896014211" sldId="262"/>
            <ac:spMk id="5" creationId="{EF7E55B2-B7D8-4473-91F3-213F6FF0A927}"/>
          </ac:spMkLst>
        </pc:spChg>
        <pc:spChg chg="add del">
          <ac:chgData name="Victor Silva" userId="c218af731a3060a5" providerId="LiveId" clId="{53756C5E-18E3-45F1-B1C4-B7A41C4E057A}" dt="2018-10-04T03:37:16.284" v="93"/>
          <ac:spMkLst>
            <pc:docMk/>
            <pc:sldMk cId="1896014211" sldId="262"/>
            <ac:spMk id="6" creationId="{226F73A6-33EB-4311-B439-F300555CBE25}"/>
          </ac:spMkLst>
        </pc:spChg>
        <pc:spChg chg="add del">
          <ac:chgData name="Victor Silva" userId="c218af731a3060a5" providerId="LiveId" clId="{53756C5E-18E3-45F1-B1C4-B7A41C4E057A}" dt="2018-10-04T03:37:16.284" v="93"/>
          <ac:spMkLst>
            <pc:docMk/>
            <pc:sldMk cId="1896014211" sldId="262"/>
            <ac:spMk id="7" creationId="{8843C192-CD05-4098-9FE3-2CB3071EC122}"/>
          </ac:spMkLst>
        </pc:spChg>
        <pc:spChg chg="add del mod">
          <ac:chgData name="Victor Silva" userId="c218af731a3060a5" providerId="LiveId" clId="{53756C5E-18E3-45F1-B1C4-B7A41C4E057A}" dt="2018-10-04T03:38:32.405" v="105" actId="478"/>
          <ac:spMkLst>
            <pc:docMk/>
            <pc:sldMk cId="1896014211" sldId="262"/>
            <ac:spMk id="8" creationId="{B1032D06-802C-4FF4-9030-E8D8C7C5F3E2}"/>
          </ac:spMkLst>
        </pc:spChg>
        <pc:spChg chg="add del mod">
          <ac:chgData name="Victor Silva" userId="c218af731a3060a5" providerId="LiveId" clId="{53756C5E-18E3-45F1-B1C4-B7A41C4E057A}" dt="2018-10-04T03:38:32.405" v="105" actId="478"/>
          <ac:spMkLst>
            <pc:docMk/>
            <pc:sldMk cId="1896014211" sldId="262"/>
            <ac:spMk id="9" creationId="{39C0E2D5-62E1-4C86-810C-7905CC3FAD6C}"/>
          </ac:spMkLst>
        </pc:spChg>
        <pc:spChg chg="add del mod">
          <ac:chgData name="Victor Silva" userId="c218af731a3060a5" providerId="LiveId" clId="{53756C5E-18E3-45F1-B1C4-B7A41C4E057A}" dt="2018-10-04T03:38:32.405" v="105" actId="478"/>
          <ac:spMkLst>
            <pc:docMk/>
            <pc:sldMk cId="1896014211" sldId="262"/>
            <ac:spMk id="10" creationId="{77DFDBAB-5EC8-403C-8B5A-DC1A10E36828}"/>
          </ac:spMkLst>
        </pc:spChg>
        <pc:spChg chg="add del mod">
          <ac:chgData name="Victor Silva" userId="c218af731a3060a5" providerId="LiveId" clId="{53756C5E-18E3-45F1-B1C4-B7A41C4E057A}" dt="2018-10-04T03:38:32.405" v="105" actId="478"/>
          <ac:spMkLst>
            <pc:docMk/>
            <pc:sldMk cId="1896014211" sldId="262"/>
            <ac:spMk id="11" creationId="{8CD0828E-25DB-4CE1-9375-1FC857420EB1}"/>
          </ac:spMkLst>
        </pc:spChg>
        <pc:spChg chg="add del">
          <ac:chgData name="Victor Silva" userId="c218af731a3060a5" providerId="LiveId" clId="{53756C5E-18E3-45F1-B1C4-B7A41C4E057A}" dt="2018-10-04T03:38:30.623" v="104" actId="478"/>
          <ac:spMkLst>
            <pc:docMk/>
            <pc:sldMk cId="1896014211" sldId="262"/>
            <ac:spMk id="12" creationId="{7D0DF157-F363-4651-B418-A73686925FCD}"/>
          </ac:spMkLst>
        </pc:spChg>
        <pc:spChg chg="add del">
          <ac:chgData name="Victor Silva" userId="c218af731a3060a5" providerId="LiveId" clId="{53756C5E-18E3-45F1-B1C4-B7A41C4E057A}" dt="2018-10-04T03:38:30.623" v="104" actId="478"/>
          <ac:spMkLst>
            <pc:docMk/>
            <pc:sldMk cId="1896014211" sldId="262"/>
            <ac:spMk id="13" creationId="{2CC153A0-81E3-424C-9A69-01B998EB7F48}"/>
          </ac:spMkLst>
        </pc:spChg>
        <pc:spChg chg="add del">
          <ac:chgData name="Victor Silva" userId="c218af731a3060a5" providerId="LiveId" clId="{53756C5E-18E3-45F1-B1C4-B7A41C4E057A}" dt="2018-10-04T03:38:30.623" v="104" actId="478"/>
          <ac:spMkLst>
            <pc:docMk/>
            <pc:sldMk cId="1896014211" sldId="262"/>
            <ac:spMk id="14" creationId="{03678148-4BB7-42DC-BA14-C6ADF1674AE2}"/>
          </ac:spMkLst>
        </pc:spChg>
        <pc:spChg chg="add del">
          <ac:chgData name="Victor Silva" userId="c218af731a3060a5" providerId="LiveId" clId="{53756C5E-18E3-45F1-B1C4-B7A41C4E057A}" dt="2018-10-04T03:38:30.623" v="104" actId="478"/>
          <ac:spMkLst>
            <pc:docMk/>
            <pc:sldMk cId="1896014211" sldId="262"/>
            <ac:spMk id="15" creationId="{D97EB723-E705-4FB1-9868-08D3E9568C77}"/>
          </ac:spMkLst>
        </pc:spChg>
        <pc:spChg chg="add del">
          <ac:chgData name="Victor Silva" userId="c218af731a3060a5" providerId="LiveId" clId="{53756C5E-18E3-45F1-B1C4-B7A41C4E057A}" dt="2018-10-04T03:38:30.623" v="104" actId="478"/>
          <ac:spMkLst>
            <pc:docMk/>
            <pc:sldMk cId="1896014211" sldId="262"/>
            <ac:spMk id="16" creationId="{77B8E526-0F82-4C79-AB77-3C1701719FE8}"/>
          </ac:spMkLst>
        </pc:spChg>
        <pc:spChg chg="add del">
          <ac:chgData name="Victor Silva" userId="c218af731a3060a5" providerId="LiveId" clId="{53756C5E-18E3-45F1-B1C4-B7A41C4E057A}" dt="2018-10-04T03:38:30.623" v="104" actId="478"/>
          <ac:spMkLst>
            <pc:docMk/>
            <pc:sldMk cId="1896014211" sldId="262"/>
            <ac:spMk id="17" creationId="{2B55C5D2-2400-4A32-89EF-82A85C41D2A3}"/>
          </ac:spMkLst>
        </pc:spChg>
        <pc:spChg chg="add del">
          <ac:chgData name="Victor Silva" userId="c218af731a3060a5" providerId="LiveId" clId="{53756C5E-18E3-45F1-B1C4-B7A41C4E057A}" dt="2018-10-04T03:38:30.623" v="104" actId="478"/>
          <ac:spMkLst>
            <pc:docMk/>
            <pc:sldMk cId="1896014211" sldId="262"/>
            <ac:spMk id="18" creationId="{DE95ADF3-DF2E-4E92-909D-EFC077B7F3D2}"/>
          </ac:spMkLst>
        </pc:spChg>
        <pc:spChg chg="add del">
          <ac:chgData name="Victor Silva" userId="c218af731a3060a5" providerId="LiveId" clId="{53756C5E-18E3-45F1-B1C4-B7A41C4E057A}" dt="2018-10-04T03:38:30.623" v="104" actId="478"/>
          <ac:spMkLst>
            <pc:docMk/>
            <pc:sldMk cId="1896014211" sldId="262"/>
            <ac:spMk id="19" creationId="{2C5693EB-83D3-437D-B4DF-6E392D6D8659}"/>
          </ac:spMkLst>
        </pc:spChg>
        <pc:spChg chg="add mod">
          <ac:chgData name="Victor Silva" userId="c218af731a3060a5" providerId="LiveId" clId="{53756C5E-18E3-45F1-B1C4-B7A41C4E057A}" dt="2018-10-04T07:26:01.221" v="594" actId="164"/>
          <ac:spMkLst>
            <pc:docMk/>
            <pc:sldMk cId="1896014211" sldId="262"/>
            <ac:spMk id="20" creationId="{FBA2FE3C-3A5B-406C-9F2E-3063EBE30D58}"/>
          </ac:spMkLst>
        </pc:spChg>
        <pc:spChg chg="add mod">
          <ac:chgData name="Victor Silva" userId="c218af731a3060a5" providerId="LiveId" clId="{53756C5E-18E3-45F1-B1C4-B7A41C4E057A}" dt="2018-10-04T07:26:01.221" v="594" actId="164"/>
          <ac:spMkLst>
            <pc:docMk/>
            <pc:sldMk cId="1896014211" sldId="262"/>
            <ac:spMk id="21" creationId="{A1CFFB19-316C-4E32-8DD0-6FCA93AE9FD6}"/>
          </ac:spMkLst>
        </pc:spChg>
        <pc:spChg chg="add mod">
          <ac:chgData name="Victor Silva" userId="c218af731a3060a5" providerId="LiveId" clId="{53756C5E-18E3-45F1-B1C4-B7A41C4E057A}" dt="2018-10-04T07:26:01.221" v="594" actId="164"/>
          <ac:spMkLst>
            <pc:docMk/>
            <pc:sldMk cId="1896014211" sldId="262"/>
            <ac:spMk id="22" creationId="{50F8E29E-BAF6-4033-82F7-EC4CAFC669B3}"/>
          </ac:spMkLst>
        </pc:spChg>
        <pc:spChg chg="add mod">
          <ac:chgData name="Victor Silva" userId="c218af731a3060a5" providerId="LiveId" clId="{53756C5E-18E3-45F1-B1C4-B7A41C4E057A}" dt="2018-10-04T07:26:01.221" v="594" actId="164"/>
          <ac:spMkLst>
            <pc:docMk/>
            <pc:sldMk cId="1896014211" sldId="262"/>
            <ac:spMk id="23" creationId="{A6137E13-4AD2-41E3-958B-45EF36027457}"/>
          </ac:spMkLst>
        </pc:spChg>
        <pc:spChg chg="add mod">
          <ac:chgData name="Victor Silva" userId="c218af731a3060a5" providerId="LiveId" clId="{53756C5E-18E3-45F1-B1C4-B7A41C4E057A}" dt="2018-10-04T07:26:01.221" v="594" actId="164"/>
          <ac:spMkLst>
            <pc:docMk/>
            <pc:sldMk cId="1896014211" sldId="262"/>
            <ac:spMk id="24" creationId="{EBFADD5B-F7CC-42FB-9103-F169C276F349}"/>
          </ac:spMkLst>
        </pc:spChg>
        <pc:spChg chg="add mod">
          <ac:chgData name="Victor Silva" userId="c218af731a3060a5" providerId="LiveId" clId="{53756C5E-18E3-45F1-B1C4-B7A41C4E057A}" dt="2018-10-04T07:26:01.221" v="594" actId="164"/>
          <ac:spMkLst>
            <pc:docMk/>
            <pc:sldMk cId="1896014211" sldId="262"/>
            <ac:spMk id="25" creationId="{87C7BD58-103F-409A-8C57-60A949190C4A}"/>
          </ac:spMkLst>
        </pc:spChg>
        <pc:spChg chg="add mod">
          <ac:chgData name="Victor Silva" userId="c218af731a3060a5" providerId="LiveId" clId="{53756C5E-18E3-45F1-B1C4-B7A41C4E057A}" dt="2018-10-04T07:26:01.221" v="594" actId="164"/>
          <ac:spMkLst>
            <pc:docMk/>
            <pc:sldMk cId="1896014211" sldId="262"/>
            <ac:spMk id="26" creationId="{B254687F-1C44-43B7-9EEF-0779E9013CFF}"/>
          </ac:spMkLst>
        </pc:spChg>
        <pc:spChg chg="add mod">
          <ac:chgData name="Victor Silva" userId="c218af731a3060a5" providerId="LiveId" clId="{53756C5E-18E3-45F1-B1C4-B7A41C4E057A}" dt="2018-10-04T07:26:01.221" v="594" actId="164"/>
          <ac:spMkLst>
            <pc:docMk/>
            <pc:sldMk cId="1896014211" sldId="262"/>
            <ac:spMk id="27" creationId="{940474F5-AE86-4968-A8C5-D0FDC7EE99AB}"/>
          </ac:spMkLst>
        </pc:spChg>
        <pc:grpChg chg="add mod">
          <ac:chgData name="Victor Silva" userId="c218af731a3060a5" providerId="LiveId" clId="{53756C5E-18E3-45F1-B1C4-B7A41C4E057A}" dt="2018-10-04T08:14:22.534" v="1196" actId="1076"/>
          <ac:grpSpMkLst>
            <pc:docMk/>
            <pc:sldMk cId="1896014211" sldId="262"/>
            <ac:grpSpMk id="28" creationId="{77B849CF-6CA2-49AD-A69B-BCA5CAF7173C}"/>
          </ac:grpSpMkLst>
        </pc:grpChg>
      </pc:sldChg>
      <pc:sldChg chg="addSp delSp add del ord setBg delDesignElem">
        <pc:chgData name="Victor Silva" userId="c218af731a3060a5" providerId="LiveId" clId="{53756C5E-18E3-45F1-B1C4-B7A41C4E057A}" dt="2018-10-04T07:23:48.271" v="584"/>
        <pc:sldMkLst>
          <pc:docMk/>
          <pc:sldMk cId="0" sldId="265"/>
        </pc:sldMkLst>
        <pc:spChg chg="add del">
          <ac:chgData name="Victor Silva" userId="c218af731a3060a5" providerId="LiveId" clId="{53756C5E-18E3-45F1-B1C4-B7A41C4E057A}" dt="2018-10-02T14:47:41.537" v="61"/>
          <ac:spMkLst>
            <pc:docMk/>
            <pc:sldMk cId="0" sldId="265"/>
            <ac:spMk id="73" creationId="{E20EB187-900F-4AF5-813B-101456D9FD39}"/>
          </ac:spMkLst>
        </pc:spChg>
        <pc:cxnChg chg="add del">
          <ac:chgData name="Victor Silva" userId="c218af731a3060a5" providerId="LiveId" clId="{53756C5E-18E3-45F1-B1C4-B7A41C4E057A}" dt="2018-10-02T14:47:41.537" v="61"/>
          <ac:cxnSpMkLst>
            <pc:docMk/>
            <pc:sldMk cId="0" sldId="265"/>
            <ac:cxnSpMk id="75" creationId="{624D17C8-E9C2-48A4-AA36-D7048A6CCC41}"/>
          </ac:cxnSpMkLst>
        </pc:cxnChg>
      </pc:sldChg>
      <pc:sldChg chg="addSp delSp add del ord setBg delDesignElem">
        <pc:chgData name="Victor Silva" userId="c218af731a3060a5" providerId="LiveId" clId="{53756C5E-18E3-45F1-B1C4-B7A41C4E057A}" dt="2018-10-04T07:22:55.828" v="548"/>
        <pc:sldMkLst>
          <pc:docMk/>
          <pc:sldMk cId="2819104604" sldId="293"/>
        </pc:sldMkLst>
        <pc:spChg chg="add del">
          <ac:chgData name="Victor Silva" userId="c218af731a3060a5" providerId="LiveId" clId="{53756C5E-18E3-45F1-B1C4-B7A41C4E057A}" dt="2018-10-02T14:48:21.159" v="67"/>
          <ac:spMkLst>
            <pc:docMk/>
            <pc:sldMk cId="2819104604" sldId="293"/>
            <ac:spMk id="73" creationId="{E20EB187-900F-4AF5-813B-101456D9FD39}"/>
          </ac:spMkLst>
        </pc:spChg>
        <pc:cxnChg chg="add del">
          <ac:chgData name="Victor Silva" userId="c218af731a3060a5" providerId="LiveId" clId="{53756C5E-18E3-45F1-B1C4-B7A41C4E057A}" dt="2018-10-02T14:48:21.159" v="67"/>
          <ac:cxnSpMkLst>
            <pc:docMk/>
            <pc:sldMk cId="2819104604" sldId="293"/>
            <ac:cxnSpMk id="75" creationId="{624D17C8-E9C2-48A4-AA36-D7048A6CCC41}"/>
          </ac:cxnSpMkLst>
        </pc:cxnChg>
      </pc:sldChg>
      <pc:sldChg chg="addSp delSp modSp add mod ord setBg">
        <pc:chgData name="Victor Silva" userId="c218af731a3060a5" providerId="LiveId" clId="{53756C5E-18E3-45F1-B1C4-B7A41C4E057A}" dt="2018-10-04T08:13:40.535" v="1194" actId="1076"/>
        <pc:sldMkLst>
          <pc:docMk/>
          <pc:sldMk cId="3084030914" sldId="294"/>
        </pc:sldMkLst>
        <pc:spChg chg="del">
          <ac:chgData name="Victor Silva" userId="c218af731a3060a5" providerId="LiveId" clId="{53756C5E-18E3-45F1-B1C4-B7A41C4E057A}" dt="2018-10-04T03:34:03.866" v="82" actId="478"/>
          <ac:spMkLst>
            <pc:docMk/>
            <pc:sldMk cId="3084030914" sldId="294"/>
            <ac:spMk id="2" creationId="{00000000-0000-0000-0000-000000000000}"/>
          </ac:spMkLst>
        </pc:spChg>
        <pc:spChg chg="del">
          <ac:chgData name="Victor Silva" userId="c218af731a3060a5" providerId="LiveId" clId="{53756C5E-18E3-45F1-B1C4-B7A41C4E057A}" dt="2018-10-04T03:34:05.884" v="83" actId="478"/>
          <ac:spMkLst>
            <pc:docMk/>
            <pc:sldMk cId="3084030914" sldId="294"/>
            <ac:spMk id="3" creationId="{00000000-0000-0000-0000-000000000000}"/>
          </ac:spMkLst>
        </pc:spChg>
        <pc:spChg chg="add del">
          <ac:chgData name="Victor Silva" userId="c218af731a3060a5" providerId="LiveId" clId="{53756C5E-18E3-45F1-B1C4-B7A41C4E057A}" dt="2018-10-04T03:34:25.509" v="87" actId="26606"/>
          <ac:spMkLst>
            <pc:docMk/>
            <pc:sldMk cId="3084030914" sldId="294"/>
            <ac:spMk id="10" creationId="{32BC26D8-82FB-445E-AA49-62A77D7C1EE0}"/>
          </ac:spMkLst>
        </pc:spChg>
        <pc:spChg chg="add del">
          <ac:chgData name="Victor Silva" userId="c218af731a3060a5" providerId="LiveId" clId="{53756C5E-18E3-45F1-B1C4-B7A41C4E057A}" dt="2018-10-04T03:34:25.509" v="87" actId="26606"/>
          <ac:spMkLst>
            <pc:docMk/>
            <pc:sldMk cId="3084030914" sldId="294"/>
            <ac:spMk id="12" creationId="{CB44330D-EA18-4254-AA95-EB49948539B8}"/>
          </ac:spMkLst>
        </pc:spChg>
        <pc:picChg chg="add mod">
          <ac:chgData name="Victor Silva" userId="c218af731a3060a5" providerId="LiveId" clId="{53756C5E-18E3-45F1-B1C4-B7A41C4E057A}" dt="2018-10-04T08:13:40.535" v="1194" actId="1076"/>
          <ac:picMkLst>
            <pc:docMk/>
            <pc:sldMk cId="3084030914" sldId="294"/>
            <ac:picMk id="5" creationId="{3252942A-6766-45DA-BF2C-D151EFD7E88D}"/>
          </ac:picMkLst>
        </pc:picChg>
      </pc:sldChg>
      <pc:sldChg chg="addSp delSp modSp add mod setBg">
        <pc:chgData name="Victor Silva" userId="c218af731a3060a5" providerId="LiveId" clId="{53756C5E-18E3-45F1-B1C4-B7A41C4E057A}" dt="2018-10-04T10:50:58.270" v="1487" actId="1076"/>
        <pc:sldMkLst>
          <pc:docMk/>
          <pc:sldMk cId="3942163764" sldId="295"/>
        </pc:sldMkLst>
        <pc:spChg chg="mod">
          <ac:chgData name="Victor Silva" userId="c218af731a3060a5" providerId="LiveId" clId="{53756C5E-18E3-45F1-B1C4-B7A41C4E057A}" dt="2018-10-04T07:32:33.414" v="781" actId="26606"/>
          <ac:spMkLst>
            <pc:docMk/>
            <pc:sldMk cId="3942163764" sldId="295"/>
            <ac:spMk id="2" creationId="{00000000-0000-0000-0000-000000000000}"/>
          </ac:spMkLst>
        </pc:spChg>
        <pc:spChg chg="del">
          <ac:chgData name="Victor Silva" userId="c218af731a3060a5" providerId="LiveId" clId="{53756C5E-18E3-45F1-B1C4-B7A41C4E057A}" dt="2018-10-04T07:32:01.117" v="774" actId="478"/>
          <ac:spMkLst>
            <pc:docMk/>
            <pc:sldMk cId="3942163764" sldId="295"/>
            <ac:spMk id="3" creationId="{00000000-0000-0000-0000-000000000000}"/>
          </ac:spMkLst>
        </pc:spChg>
        <pc:spChg chg="add del">
          <ac:chgData name="Victor Silva" userId="c218af731a3060a5" providerId="LiveId" clId="{53756C5E-18E3-45F1-B1C4-B7A41C4E057A}" dt="2018-10-04T07:32:33.414" v="781" actId="26606"/>
          <ac:spMkLst>
            <pc:docMk/>
            <pc:sldMk cId="3942163764" sldId="295"/>
            <ac:spMk id="9" creationId="{23962611-DFD5-4092-AAFD-559E3DFCE2C9}"/>
          </ac:spMkLst>
        </pc:spChg>
        <pc:picChg chg="add mod">
          <ac:chgData name="Victor Silva" userId="c218af731a3060a5" providerId="LiveId" clId="{53756C5E-18E3-45F1-B1C4-B7A41C4E057A}" dt="2018-10-04T10:50:58.270" v="1487" actId="1076"/>
          <ac:picMkLst>
            <pc:docMk/>
            <pc:sldMk cId="3942163764" sldId="295"/>
            <ac:picMk id="4" creationId="{3A4C193D-D954-4B15-AFA1-FA2E4C93B83C}"/>
          </ac:picMkLst>
        </pc:picChg>
        <pc:picChg chg="add del">
          <ac:chgData name="Victor Silva" userId="c218af731a3060a5" providerId="LiveId" clId="{53756C5E-18E3-45F1-B1C4-B7A41C4E057A}" dt="2018-10-04T07:32:33.414" v="781" actId="26606"/>
          <ac:picMkLst>
            <pc:docMk/>
            <pc:sldMk cId="3942163764" sldId="295"/>
            <ac:picMk id="11" creationId="{2270F1FA-0425-408F-9861-80BF5AFB276D}"/>
          </ac:picMkLst>
        </pc:picChg>
      </pc:sldChg>
      <pc:sldChg chg="addSp delSp modSp add">
        <pc:chgData name="Victor Silva" userId="c218af731a3060a5" providerId="LiveId" clId="{53756C5E-18E3-45F1-B1C4-B7A41C4E057A}" dt="2018-10-04T03:43:23.527" v="145" actId="1076"/>
        <pc:sldMkLst>
          <pc:docMk/>
          <pc:sldMk cId="2654298181" sldId="296"/>
        </pc:sldMkLst>
        <pc:spChg chg="del">
          <ac:chgData name="Victor Silva" userId="c218af731a3060a5" providerId="LiveId" clId="{53756C5E-18E3-45F1-B1C4-B7A41C4E057A}" dt="2018-10-04T03:42:27.881" v="126" actId="478"/>
          <ac:spMkLst>
            <pc:docMk/>
            <pc:sldMk cId="2654298181" sldId="296"/>
            <ac:spMk id="20" creationId="{FBA2FE3C-3A5B-406C-9F2E-3063EBE30D58}"/>
          </ac:spMkLst>
        </pc:spChg>
        <pc:spChg chg="del">
          <ac:chgData name="Victor Silva" userId="c218af731a3060a5" providerId="LiveId" clId="{53756C5E-18E3-45F1-B1C4-B7A41C4E057A}" dt="2018-10-04T03:42:27.881" v="126" actId="478"/>
          <ac:spMkLst>
            <pc:docMk/>
            <pc:sldMk cId="2654298181" sldId="296"/>
            <ac:spMk id="21" creationId="{A1CFFB19-316C-4E32-8DD0-6FCA93AE9FD6}"/>
          </ac:spMkLst>
        </pc:spChg>
        <pc:spChg chg="del">
          <ac:chgData name="Victor Silva" userId="c218af731a3060a5" providerId="LiveId" clId="{53756C5E-18E3-45F1-B1C4-B7A41C4E057A}" dt="2018-10-04T03:42:27.881" v="126" actId="478"/>
          <ac:spMkLst>
            <pc:docMk/>
            <pc:sldMk cId="2654298181" sldId="296"/>
            <ac:spMk id="22" creationId="{50F8E29E-BAF6-4033-82F7-EC4CAFC669B3}"/>
          </ac:spMkLst>
        </pc:spChg>
        <pc:spChg chg="del">
          <ac:chgData name="Victor Silva" userId="c218af731a3060a5" providerId="LiveId" clId="{53756C5E-18E3-45F1-B1C4-B7A41C4E057A}" dt="2018-10-04T03:42:27.881" v="126" actId="478"/>
          <ac:spMkLst>
            <pc:docMk/>
            <pc:sldMk cId="2654298181" sldId="296"/>
            <ac:spMk id="23" creationId="{A6137E13-4AD2-41E3-958B-45EF36027457}"/>
          </ac:spMkLst>
        </pc:spChg>
        <pc:spChg chg="del">
          <ac:chgData name="Victor Silva" userId="c218af731a3060a5" providerId="LiveId" clId="{53756C5E-18E3-45F1-B1C4-B7A41C4E057A}" dt="2018-10-04T03:42:27.881" v="126" actId="478"/>
          <ac:spMkLst>
            <pc:docMk/>
            <pc:sldMk cId="2654298181" sldId="296"/>
            <ac:spMk id="24" creationId="{EBFADD5B-F7CC-42FB-9103-F169C276F349}"/>
          </ac:spMkLst>
        </pc:spChg>
        <pc:spChg chg="del">
          <ac:chgData name="Victor Silva" userId="c218af731a3060a5" providerId="LiveId" clId="{53756C5E-18E3-45F1-B1C4-B7A41C4E057A}" dt="2018-10-04T03:42:27.881" v="126" actId="478"/>
          <ac:spMkLst>
            <pc:docMk/>
            <pc:sldMk cId="2654298181" sldId="296"/>
            <ac:spMk id="25" creationId="{87C7BD58-103F-409A-8C57-60A949190C4A}"/>
          </ac:spMkLst>
        </pc:spChg>
        <pc:spChg chg="del">
          <ac:chgData name="Victor Silva" userId="c218af731a3060a5" providerId="LiveId" clId="{53756C5E-18E3-45F1-B1C4-B7A41C4E057A}" dt="2018-10-04T03:42:27.881" v="126" actId="478"/>
          <ac:spMkLst>
            <pc:docMk/>
            <pc:sldMk cId="2654298181" sldId="296"/>
            <ac:spMk id="26" creationId="{B254687F-1C44-43B7-9EEF-0779E9013CFF}"/>
          </ac:spMkLst>
        </pc:spChg>
        <pc:spChg chg="del">
          <ac:chgData name="Victor Silva" userId="c218af731a3060a5" providerId="LiveId" clId="{53756C5E-18E3-45F1-B1C4-B7A41C4E057A}" dt="2018-10-04T03:42:27.881" v="126" actId="478"/>
          <ac:spMkLst>
            <pc:docMk/>
            <pc:sldMk cId="2654298181" sldId="296"/>
            <ac:spMk id="27" creationId="{940474F5-AE86-4968-A8C5-D0FDC7EE99AB}"/>
          </ac:spMkLst>
        </pc:spChg>
        <pc:picChg chg="add mod">
          <ac:chgData name="Victor Silva" userId="c218af731a3060a5" providerId="LiveId" clId="{53756C5E-18E3-45F1-B1C4-B7A41C4E057A}" dt="2018-10-04T03:43:02.945" v="140" actId="1076"/>
          <ac:picMkLst>
            <pc:docMk/>
            <pc:sldMk cId="2654298181" sldId="296"/>
            <ac:picMk id="10" creationId="{E8B3F066-41A7-4157-A122-12D41F6A5612}"/>
          </ac:picMkLst>
        </pc:picChg>
        <pc:picChg chg="add mod">
          <ac:chgData name="Victor Silva" userId="c218af731a3060a5" providerId="LiveId" clId="{53756C5E-18E3-45F1-B1C4-B7A41C4E057A}" dt="2018-10-04T03:43:18.955" v="144" actId="1076"/>
          <ac:picMkLst>
            <pc:docMk/>
            <pc:sldMk cId="2654298181" sldId="296"/>
            <ac:picMk id="11" creationId="{843B8F1C-CA43-4FFF-AFE9-6B98ACB79E41}"/>
          </ac:picMkLst>
        </pc:picChg>
        <pc:picChg chg="add mod">
          <ac:chgData name="Victor Silva" userId="c218af731a3060a5" providerId="LiveId" clId="{53756C5E-18E3-45F1-B1C4-B7A41C4E057A}" dt="2018-10-04T03:43:17.202" v="143" actId="1076"/>
          <ac:picMkLst>
            <pc:docMk/>
            <pc:sldMk cId="2654298181" sldId="296"/>
            <ac:picMk id="12" creationId="{15BD2AE8-BD17-4001-90AD-BE268F3F247C}"/>
          </ac:picMkLst>
        </pc:picChg>
        <pc:picChg chg="add mod">
          <ac:chgData name="Victor Silva" userId="c218af731a3060a5" providerId="LiveId" clId="{53756C5E-18E3-45F1-B1C4-B7A41C4E057A}" dt="2018-10-04T03:43:05.241" v="141" actId="1076"/>
          <ac:picMkLst>
            <pc:docMk/>
            <pc:sldMk cId="2654298181" sldId="296"/>
            <ac:picMk id="13" creationId="{8BF9FF49-1012-4EC9-B605-CDFA72209CD7}"/>
          </ac:picMkLst>
        </pc:picChg>
        <pc:picChg chg="add mod">
          <ac:chgData name="Victor Silva" userId="c218af731a3060a5" providerId="LiveId" clId="{53756C5E-18E3-45F1-B1C4-B7A41C4E057A}" dt="2018-10-04T03:43:23.527" v="145" actId="1076"/>
          <ac:picMkLst>
            <pc:docMk/>
            <pc:sldMk cId="2654298181" sldId="296"/>
            <ac:picMk id="14" creationId="{EAF143AA-5E76-48B5-8295-5216B85E6669}"/>
          </ac:picMkLst>
        </pc:picChg>
      </pc:sldChg>
      <pc:sldChg chg="addSp delSp modSp add mod ord setBg">
        <pc:chgData name="Victor Silva" userId="c218af731a3060a5" providerId="LiveId" clId="{53756C5E-18E3-45F1-B1C4-B7A41C4E057A}" dt="2018-10-04T03:54:18.043" v="539" actId="1076"/>
        <pc:sldMkLst>
          <pc:docMk/>
          <pc:sldMk cId="974148350" sldId="297"/>
        </pc:sldMkLst>
        <pc:spChg chg="del">
          <ac:chgData name="Victor Silva" userId="c218af731a3060a5" providerId="LiveId" clId="{53756C5E-18E3-45F1-B1C4-B7A41C4E057A}" dt="2018-10-04T03:44:52.930" v="148" actId="478"/>
          <ac:spMkLst>
            <pc:docMk/>
            <pc:sldMk cId="974148350" sldId="297"/>
            <ac:spMk id="2" creationId="{00000000-0000-0000-0000-000000000000}"/>
          </ac:spMkLst>
        </pc:spChg>
        <pc:spChg chg="del">
          <ac:chgData name="Victor Silva" userId="c218af731a3060a5" providerId="LiveId" clId="{53756C5E-18E3-45F1-B1C4-B7A41C4E057A}" dt="2018-10-04T03:44:50.598" v="147" actId="478"/>
          <ac:spMkLst>
            <pc:docMk/>
            <pc:sldMk cId="974148350" sldId="297"/>
            <ac:spMk id="3" creationId="{00000000-0000-0000-0000-000000000000}"/>
          </ac:spMkLst>
        </pc:spChg>
        <pc:spChg chg="add mod">
          <ac:chgData name="Victor Silva" userId="c218af731a3060a5" providerId="LiveId" clId="{53756C5E-18E3-45F1-B1C4-B7A41C4E057A}" dt="2018-10-04T03:54:18.043" v="539" actId="1076"/>
          <ac:spMkLst>
            <pc:docMk/>
            <pc:sldMk cId="974148350" sldId="297"/>
            <ac:spMk id="6" creationId="{4EEED116-FE7B-4884-A105-9AE6640DF06B}"/>
          </ac:spMkLst>
        </pc:spChg>
        <pc:spChg chg="add">
          <ac:chgData name="Victor Silva" userId="c218af731a3060a5" providerId="LiveId" clId="{53756C5E-18E3-45F1-B1C4-B7A41C4E057A}" dt="2018-10-04T03:47:54.732" v="220" actId="26606"/>
          <ac:spMkLst>
            <pc:docMk/>
            <pc:sldMk cId="974148350" sldId="297"/>
            <ac:spMk id="11" creationId="{F56F5174-31D9-4DBB-AAB7-A1FD7BDB1352}"/>
          </ac:spMkLst>
        </pc:spChg>
        <pc:spChg chg="add">
          <ac:chgData name="Victor Silva" userId="c218af731a3060a5" providerId="LiveId" clId="{53756C5E-18E3-45F1-B1C4-B7A41C4E057A}" dt="2018-10-04T03:47:54.732" v="220" actId="26606"/>
          <ac:spMkLst>
            <pc:docMk/>
            <pc:sldMk cId="974148350" sldId="297"/>
            <ac:spMk id="15" creationId="{F9A95BEE-6BB1-4A28-A8E6-A34B2E42EF87}"/>
          </ac:spMkLst>
        </pc:spChg>
        <pc:picChg chg="add mod">
          <ac:chgData name="Victor Silva" userId="c218af731a3060a5" providerId="LiveId" clId="{53756C5E-18E3-45F1-B1C4-B7A41C4E057A}" dt="2018-10-04T03:54:09.245" v="537" actId="14100"/>
          <ac:picMkLst>
            <pc:docMk/>
            <pc:sldMk cId="974148350" sldId="297"/>
            <ac:picMk id="5" creationId="{F2B0124D-9505-48AD-96A8-858E2938F7AA}"/>
          </ac:picMkLst>
        </pc:picChg>
        <pc:picChg chg="add">
          <ac:chgData name="Victor Silva" userId="c218af731a3060a5" providerId="LiveId" clId="{53756C5E-18E3-45F1-B1C4-B7A41C4E057A}" dt="2018-10-04T03:47:54.732" v="220" actId="26606"/>
          <ac:picMkLst>
            <pc:docMk/>
            <pc:sldMk cId="974148350" sldId="297"/>
            <ac:picMk id="13" creationId="{AE113210-7872-481A-ADE6-3A05CCAF5EB2}"/>
          </ac:picMkLst>
        </pc:picChg>
      </pc:sldChg>
      <pc:sldChg chg="addSp delSp modSp add ord">
        <pc:chgData name="Victor Silva" userId="c218af731a3060a5" providerId="LiveId" clId="{53756C5E-18E3-45F1-B1C4-B7A41C4E057A}" dt="2018-10-04T07:22:23.866" v="547" actId="1076"/>
        <pc:sldMkLst>
          <pc:docMk/>
          <pc:sldMk cId="4183365252" sldId="298"/>
        </pc:sldMkLst>
        <pc:spChg chg="del">
          <ac:chgData name="Victor Silva" userId="c218af731a3060a5" providerId="LiveId" clId="{53756C5E-18E3-45F1-B1C4-B7A41C4E057A}" dt="2018-10-04T07:22:15.122" v="546" actId="478"/>
          <ac:spMkLst>
            <pc:docMk/>
            <pc:sldMk cId="4183365252" sldId="298"/>
            <ac:spMk id="2" creationId="{00000000-0000-0000-0000-000000000000}"/>
          </ac:spMkLst>
        </pc:spChg>
        <pc:spChg chg="del">
          <ac:chgData name="Victor Silva" userId="c218af731a3060a5" providerId="LiveId" clId="{53756C5E-18E3-45F1-B1C4-B7A41C4E057A}" dt="2018-10-04T07:21:47.125" v="540" actId="478"/>
          <ac:spMkLst>
            <pc:docMk/>
            <pc:sldMk cId="4183365252" sldId="298"/>
            <ac:spMk id="3" creationId="{00000000-0000-0000-0000-000000000000}"/>
          </ac:spMkLst>
        </pc:spChg>
        <pc:picChg chg="add mod">
          <ac:chgData name="Victor Silva" userId="c218af731a3060a5" providerId="LiveId" clId="{53756C5E-18E3-45F1-B1C4-B7A41C4E057A}" dt="2018-10-04T07:22:23.866" v="547" actId="1076"/>
          <ac:picMkLst>
            <pc:docMk/>
            <pc:sldMk cId="4183365252" sldId="298"/>
            <ac:picMk id="4" creationId="{FD11A416-8001-4C6B-B89E-CA9056A6B294}"/>
          </ac:picMkLst>
        </pc:picChg>
      </pc:sldChg>
      <pc:sldChg chg="addSp delSp modSp add ord">
        <pc:chgData name="Victor Silva" userId="c218af731a3060a5" providerId="LiveId" clId="{53756C5E-18E3-45F1-B1C4-B7A41C4E057A}" dt="2018-10-04T10:48:00.834" v="1460" actId="478"/>
        <pc:sldMkLst>
          <pc:docMk/>
          <pc:sldMk cId="1262157830" sldId="299"/>
        </pc:sldMkLst>
        <pc:spChg chg="mod">
          <ac:chgData name="Victor Silva" userId="c218af731a3060a5" providerId="LiveId" clId="{53756C5E-18E3-45F1-B1C4-B7A41C4E057A}" dt="2018-10-04T07:31:48.102" v="773" actId="113"/>
          <ac:spMkLst>
            <pc:docMk/>
            <pc:sldMk cId="1262157830" sldId="299"/>
            <ac:spMk id="2" creationId="{00000000-0000-0000-0000-000000000000}"/>
          </ac:spMkLst>
        </pc:spChg>
        <pc:spChg chg="del">
          <ac:chgData name="Victor Silva" userId="c218af731a3060a5" providerId="LiveId" clId="{53756C5E-18E3-45F1-B1C4-B7A41C4E057A}" dt="2018-10-04T07:31:26.288" v="767" actId="478"/>
          <ac:spMkLst>
            <pc:docMk/>
            <pc:sldMk cId="1262157830" sldId="299"/>
            <ac:spMk id="3" creationId="{00000000-0000-0000-0000-000000000000}"/>
          </ac:spMkLst>
        </pc:spChg>
        <pc:spChg chg="add del mod">
          <ac:chgData name="Victor Silva" userId="c218af731a3060a5" providerId="LiveId" clId="{53756C5E-18E3-45F1-B1C4-B7A41C4E057A}" dt="2018-10-04T10:48:00.834" v="1460" actId="478"/>
          <ac:spMkLst>
            <pc:docMk/>
            <pc:sldMk cId="1262157830" sldId="299"/>
            <ac:spMk id="5" creationId="{14B42EC3-46F8-4747-9B05-800309910358}"/>
          </ac:spMkLst>
        </pc:spChg>
        <pc:picChg chg="add mod">
          <ac:chgData name="Victor Silva" userId="c218af731a3060a5" providerId="LiveId" clId="{53756C5E-18E3-45F1-B1C4-B7A41C4E057A}" dt="2018-10-04T07:31:36.418" v="769" actId="14100"/>
          <ac:picMkLst>
            <pc:docMk/>
            <pc:sldMk cId="1262157830" sldId="299"/>
            <ac:picMk id="4" creationId="{19B59061-BAA1-405E-8934-4A22C3182495}"/>
          </ac:picMkLst>
        </pc:picChg>
      </pc:sldChg>
      <pc:sldChg chg="modSp add ord">
        <pc:chgData name="Victor Silva" userId="c218af731a3060a5" providerId="LiveId" clId="{53756C5E-18E3-45F1-B1C4-B7A41C4E057A}" dt="2018-10-04T07:30:47.359" v="760" actId="1076"/>
        <pc:sldMkLst>
          <pc:docMk/>
          <pc:sldMk cId="136539557" sldId="300"/>
        </pc:sldMkLst>
        <pc:spChg chg="mod">
          <ac:chgData name="Victor Silva" userId="c218af731a3060a5" providerId="LiveId" clId="{53756C5E-18E3-45F1-B1C4-B7A41C4E057A}" dt="2018-10-04T07:30:47.359" v="760" actId="1076"/>
          <ac:spMkLst>
            <pc:docMk/>
            <pc:sldMk cId="136539557" sldId="300"/>
            <ac:spMk id="4" creationId="{8AC8AE15-05C9-47B3-905A-7C6947608D74}"/>
          </ac:spMkLst>
        </pc:spChg>
        <pc:spChg chg="mod">
          <ac:chgData name="Victor Silva" userId="c218af731a3060a5" providerId="LiveId" clId="{53756C5E-18E3-45F1-B1C4-B7A41C4E057A}" dt="2018-10-04T07:30:34.804" v="758" actId="1076"/>
          <ac:spMkLst>
            <pc:docMk/>
            <pc:sldMk cId="136539557" sldId="300"/>
            <ac:spMk id="5" creationId="{0C52471C-CA3F-48B6-9B81-049A46837C5C}"/>
          </ac:spMkLst>
        </pc:spChg>
        <pc:spChg chg="mod">
          <ac:chgData name="Victor Silva" userId="c218af731a3060a5" providerId="LiveId" clId="{53756C5E-18E3-45F1-B1C4-B7A41C4E057A}" dt="2018-10-04T07:30:39.392" v="759" actId="1076"/>
          <ac:spMkLst>
            <pc:docMk/>
            <pc:sldMk cId="136539557" sldId="300"/>
            <ac:spMk id="6" creationId="{4BAFB3E4-86E1-4D3E-9019-14A32BE87AE4}"/>
          </ac:spMkLst>
        </pc:spChg>
      </pc:sldChg>
      <pc:sldChg chg="addSp delSp modSp add ord">
        <pc:chgData name="Victor Silva" userId="c218af731a3060a5" providerId="LiveId" clId="{53756C5E-18E3-45F1-B1C4-B7A41C4E057A}" dt="2018-10-04T11:06:43.008" v="1660" actId="1076"/>
        <pc:sldMkLst>
          <pc:docMk/>
          <pc:sldMk cId="1980678315" sldId="301"/>
        </pc:sldMkLst>
        <pc:spChg chg="add del mod">
          <ac:chgData name="Victor Silva" userId="c218af731a3060a5" providerId="LiveId" clId="{53756C5E-18E3-45F1-B1C4-B7A41C4E057A}" dt="2018-10-04T07:38:34.982" v="828"/>
          <ac:spMkLst>
            <pc:docMk/>
            <pc:sldMk cId="1980678315" sldId="301"/>
            <ac:spMk id="11" creationId="{9437A8DB-D614-4FD3-A6A4-ECF0C64AA4B4}"/>
          </ac:spMkLst>
        </pc:spChg>
        <pc:spChg chg="add del mod">
          <ac:chgData name="Victor Silva" userId="c218af731a3060a5" providerId="LiveId" clId="{53756C5E-18E3-45F1-B1C4-B7A41C4E057A}" dt="2018-10-04T07:38:25.883" v="823" actId="478"/>
          <ac:spMkLst>
            <pc:docMk/>
            <pc:sldMk cId="1980678315" sldId="301"/>
            <ac:spMk id="12" creationId="{46D717B3-818C-4FBB-9074-0275A3F04722}"/>
          </ac:spMkLst>
        </pc:spChg>
        <pc:spChg chg="add del mod">
          <ac:chgData name="Victor Silva" userId="c218af731a3060a5" providerId="LiveId" clId="{53756C5E-18E3-45F1-B1C4-B7A41C4E057A}" dt="2018-10-04T07:38:12.155" v="820" actId="478"/>
          <ac:spMkLst>
            <pc:docMk/>
            <pc:sldMk cId="1980678315" sldId="301"/>
            <ac:spMk id="13" creationId="{94E2875A-25FF-49B1-9E03-E9733637421A}"/>
          </ac:spMkLst>
        </pc:spChg>
        <pc:spChg chg="add mod">
          <ac:chgData name="Victor Silva" userId="c218af731a3060a5" providerId="LiveId" clId="{53756C5E-18E3-45F1-B1C4-B7A41C4E057A}" dt="2018-10-04T11:06:43.008" v="1660" actId="1076"/>
          <ac:spMkLst>
            <pc:docMk/>
            <pc:sldMk cId="1980678315" sldId="301"/>
            <ac:spMk id="14" creationId="{6AA819C1-8213-456A-A96E-A7C7CB7C9736}"/>
          </ac:spMkLst>
        </pc:spChg>
        <pc:grpChg chg="del">
          <ac:chgData name="Victor Silva" userId="c218af731a3060a5" providerId="LiveId" clId="{53756C5E-18E3-45F1-B1C4-B7A41C4E057A}" dt="2018-10-04T07:36:58.915" v="787" actId="478"/>
          <ac:grpSpMkLst>
            <pc:docMk/>
            <pc:sldMk cId="1980678315" sldId="301"/>
            <ac:grpSpMk id="28" creationId="{77B849CF-6CA2-49AD-A69B-BCA5CAF7173C}"/>
          </ac:grpSpMkLst>
        </pc:grpChg>
      </pc:sldChg>
      <pc:sldChg chg="addSp delSp modSp add">
        <pc:chgData name="Victor Silva" userId="c218af731a3060a5" providerId="LiveId" clId="{53756C5E-18E3-45F1-B1C4-B7A41C4E057A}" dt="2018-10-04T07:46:48.975" v="886" actId="1036"/>
        <pc:sldMkLst>
          <pc:docMk/>
          <pc:sldMk cId="503598679" sldId="302"/>
        </pc:sldMkLst>
        <pc:spChg chg="add mod">
          <ac:chgData name="Victor Silva" userId="c218af731a3060a5" providerId="LiveId" clId="{53756C5E-18E3-45F1-B1C4-B7A41C4E057A}" dt="2018-10-04T07:43:19.094" v="870" actId="208"/>
          <ac:spMkLst>
            <pc:docMk/>
            <pc:sldMk cId="503598679" sldId="302"/>
            <ac:spMk id="2" creationId="{F7E4F465-1B42-47B6-AEF6-A456FFEDB95A}"/>
          </ac:spMkLst>
        </pc:spChg>
        <pc:spChg chg="del">
          <ac:chgData name="Victor Silva" userId="c218af731a3060a5" providerId="LiveId" clId="{53756C5E-18E3-45F1-B1C4-B7A41C4E057A}" dt="2018-10-04T07:42:07.646" v="858" actId="478"/>
          <ac:spMkLst>
            <pc:docMk/>
            <pc:sldMk cId="503598679" sldId="302"/>
            <ac:spMk id="14" creationId="{6AA819C1-8213-456A-A96E-A7C7CB7C9736}"/>
          </ac:spMkLst>
        </pc:spChg>
        <pc:picChg chg="add mod">
          <ac:chgData name="Victor Silva" userId="c218af731a3060a5" providerId="LiveId" clId="{53756C5E-18E3-45F1-B1C4-B7A41C4E057A}" dt="2018-10-04T07:42:45.928" v="867" actId="1076"/>
          <ac:picMkLst>
            <pc:docMk/>
            <pc:sldMk cId="503598679" sldId="302"/>
            <ac:picMk id="3" creationId="{187EA4EA-8F2C-4734-BCF0-45BDD259D133}"/>
          </ac:picMkLst>
        </pc:picChg>
        <pc:picChg chg="add mod">
          <ac:chgData name="Victor Silva" userId="c218af731a3060a5" providerId="LiveId" clId="{53756C5E-18E3-45F1-B1C4-B7A41C4E057A}" dt="2018-10-04T07:46:48.975" v="886" actId="1036"/>
          <ac:picMkLst>
            <pc:docMk/>
            <pc:sldMk cId="503598679" sldId="302"/>
            <ac:picMk id="5" creationId="{ED01877E-42D0-4377-8643-37EA8BD03712}"/>
          </ac:picMkLst>
        </pc:picChg>
      </pc:sldChg>
      <pc:sldChg chg="addSp delSp modSp add">
        <pc:chgData name="Victor Silva" userId="c218af731a3060a5" providerId="LiveId" clId="{53756C5E-18E3-45F1-B1C4-B7A41C4E057A}" dt="2018-10-04T10:58:39.516" v="1521" actId="14100"/>
        <pc:sldMkLst>
          <pc:docMk/>
          <pc:sldMk cId="1622983073" sldId="303"/>
        </pc:sldMkLst>
        <pc:spChg chg="del">
          <ac:chgData name="Victor Silva" userId="c218af731a3060a5" providerId="LiveId" clId="{53756C5E-18E3-45F1-B1C4-B7A41C4E057A}" dt="2018-10-04T07:48:10.534" v="888" actId="478"/>
          <ac:spMkLst>
            <pc:docMk/>
            <pc:sldMk cId="1622983073" sldId="303"/>
            <ac:spMk id="4" creationId="{8AC8AE15-05C9-47B3-905A-7C6947608D74}"/>
          </ac:spMkLst>
        </pc:spChg>
        <pc:spChg chg="del">
          <ac:chgData name="Victor Silva" userId="c218af731a3060a5" providerId="LiveId" clId="{53756C5E-18E3-45F1-B1C4-B7A41C4E057A}" dt="2018-10-04T07:48:10.534" v="888" actId="478"/>
          <ac:spMkLst>
            <pc:docMk/>
            <pc:sldMk cId="1622983073" sldId="303"/>
            <ac:spMk id="5" creationId="{0C52471C-CA3F-48B6-9B81-049A46837C5C}"/>
          </ac:spMkLst>
        </pc:spChg>
        <pc:spChg chg="del">
          <ac:chgData name="Victor Silva" userId="c218af731a3060a5" providerId="LiveId" clId="{53756C5E-18E3-45F1-B1C4-B7A41C4E057A}" dt="2018-10-04T07:48:10.534" v="888" actId="478"/>
          <ac:spMkLst>
            <pc:docMk/>
            <pc:sldMk cId="1622983073" sldId="303"/>
            <ac:spMk id="6" creationId="{4BAFB3E4-86E1-4D3E-9019-14A32BE87AE4}"/>
          </ac:spMkLst>
        </pc:spChg>
        <pc:spChg chg="add mod">
          <ac:chgData name="Victor Silva" userId="c218af731a3060a5" providerId="LiveId" clId="{53756C5E-18E3-45F1-B1C4-B7A41C4E057A}" dt="2018-10-04T07:58:42.525" v="945" actId="1076"/>
          <ac:spMkLst>
            <pc:docMk/>
            <pc:sldMk cId="1622983073" sldId="303"/>
            <ac:spMk id="11" creationId="{B9540F1E-B39A-4911-9A7F-4926FEB067B0}"/>
          </ac:spMkLst>
        </pc:spChg>
        <pc:spChg chg="add mod">
          <ac:chgData name="Victor Silva" userId="c218af731a3060a5" providerId="LiveId" clId="{53756C5E-18E3-45F1-B1C4-B7A41C4E057A}" dt="2018-10-04T07:58:10.561" v="936" actId="403"/>
          <ac:spMkLst>
            <pc:docMk/>
            <pc:sldMk cId="1622983073" sldId="303"/>
            <ac:spMk id="12" creationId="{0213701A-B938-4AA5-BE63-82245B161DBB}"/>
          </ac:spMkLst>
        </pc:spChg>
        <pc:spChg chg="add mod">
          <ac:chgData name="Victor Silva" userId="c218af731a3060a5" providerId="LiveId" clId="{53756C5E-18E3-45F1-B1C4-B7A41C4E057A}" dt="2018-10-04T07:57:53.442" v="928" actId="404"/>
          <ac:spMkLst>
            <pc:docMk/>
            <pc:sldMk cId="1622983073" sldId="303"/>
            <ac:spMk id="13" creationId="{6087D73E-0920-44DC-8A5A-0506BEED08AF}"/>
          </ac:spMkLst>
        </pc:spChg>
        <pc:spChg chg="add mod">
          <ac:chgData name="Victor Silva" userId="c218af731a3060a5" providerId="LiveId" clId="{53756C5E-18E3-45F1-B1C4-B7A41C4E057A}" dt="2018-10-04T10:58:39.516" v="1521" actId="14100"/>
          <ac:spMkLst>
            <pc:docMk/>
            <pc:sldMk cId="1622983073" sldId="303"/>
            <ac:spMk id="14" creationId="{4F9DCB4A-F2C4-4322-8BEC-43FE567141AC}"/>
          </ac:spMkLst>
        </pc:spChg>
        <pc:picChg chg="add mod">
          <ac:chgData name="Victor Silva" userId="c218af731a3060a5" providerId="LiveId" clId="{53756C5E-18E3-45F1-B1C4-B7A41C4E057A}" dt="2018-10-04T07:55:48.877" v="900" actId="14100"/>
          <ac:picMkLst>
            <pc:docMk/>
            <pc:sldMk cId="1622983073" sldId="303"/>
            <ac:picMk id="7" creationId="{337DC3BD-61CE-4C28-8408-741AF5337388}"/>
          </ac:picMkLst>
        </pc:picChg>
        <pc:picChg chg="add mod">
          <ac:chgData name="Victor Silva" userId="c218af731a3060a5" providerId="LiveId" clId="{53756C5E-18E3-45F1-B1C4-B7A41C4E057A}" dt="2018-10-04T07:56:27.517" v="908" actId="1076"/>
          <ac:picMkLst>
            <pc:docMk/>
            <pc:sldMk cId="1622983073" sldId="303"/>
            <ac:picMk id="8" creationId="{6E2080D6-8DCB-4844-8CA1-F837DB8AAE0C}"/>
          </ac:picMkLst>
        </pc:picChg>
        <pc:picChg chg="add mod">
          <ac:chgData name="Victor Silva" userId="c218af731a3060a5" providerId="LiveId" clId="{53756C5E-18E3-45F1-B1C4-B7A41C4E057A}" dt="2018-10-04T07:56:45.773" v="911" actId="14100"/>
          <ac:picMkLst>
            <pc:docMk/>
            <pc:sldMk cId="1622983073" sldId="303"/>
            <ac:picMk id="9" creationId="{0DCC7564-4F1D-4594-8A89-4541E7864630}"/>
          </ac:picMkLst>
        </pc:picChg>
        <pc:picChg chg="add mod">
          <ac:chgData name="Victor Silva" userId="c218af731a3060a5" providerId="LiveId" clId="{53756C5E-18E3-45F1-B1C4-B7A41C4E057A}" dt="2018-10-04T07:56:57.223" v="913" actId="14100"/>
          <ac:picMkLst>
            <pc:docMk/>
            <pc:sldMk cId="1622983073" sldId="303"/>
            <ac:picMk id="10" creationId="{9D1B6A2B-4BE3-4275-ACB7-487DB7BDB751}"/>
          </ac:picMkLst>
        </pc:picChg>
      </pc:sldChg>
      <pc:sldChg chg="addSp delSp modSp add">
        <pc:chgData name="Victor Silva" userId="c218af731a3060a5" providerId="LiveId" clId="{53756C5E-18E3-45F1-B1C4-B7A41C4E057A}" dt="2018-10-04T08:00:08.776" v="961" actId="1076"/>
        <pc:sldMkLst>
          <pc:docMk/>
          <pc:sldMk cId="3831398336" sldId="304"/>
        </pc:sldMkLst>
        <pc:spChg chg="del">
          <ac:chgData name="Victor Silva" userId="c218af731a3060a5" providerId="LiveId" clId="{53756C5E-18E3-45F1-B1C4-B7A41C4E057A}" dt="2018-10-04T07:59:16.518" v="947" actId="478"/>
          <ac:spMkLst>
            <pc:docMk/>
            <pc:sldMk cId="3831398336" sldId="304"/>
            <ac:spMk id="11" creationId="{B9540F1E-B39A-4911-9A7F-4926FEB067B0}"/>
          </ac:spMkLst>
        </pc:spChg>
        <pc:spChg chg="del">
          <ac:chgData name="Victor Silva" userId="c218af731a3060a5" providerId="LiveId" clId="{53756C5E-18E3-45F1-B1C4-B7A41C4E057A}" dt="2018-10-04T07:59:16.518" v="947" actId="478"/>
          <ac:spMkLst>
            <pc:docMk/>
            <pc:sldMk cId="3831398336" sldId="304"/>
            <ac:spMk id="12" creationId="{0213701A-B938-4AA5-BE63-82245B161DBB}"/>
          </ac:spMkLst>
        </pc:spChg>
        <pc:spChg chg="del">
          <ac:chgData name="Victor Silva" userId="c218af731a3060a5" providerId="LiveId" clId="{53756C5E-18E3-45F1-B1C4-B7A41C4E057A}" dt="2018-10-04T07:59:16.518" v="947" actId="478"/>
          <ac:spMkLst>
            <pc:docMk/>
            <pc:sldMk cId="3831398336" sldId="304"/>
            <ac:spMk id="13" creationId="{6087D73E-0920-44DC-8A5A-0506BEED08AF}"/>
          </ac:spMkLst>
        </pc:spChg>
        <pc:spChg chg="del">
          <ac:chgData name="Victor Silva" userId="c218af731a3060a5" providerId="LiveId" clId="{53756C5E-18E3-45F1-B1C4-B7A41C4E057A}" dt="2018-10-04T07:59:16.518" v="947" actId="478"/>
          <ac:spMkLst>
            <pc:docMk/>
            <pc:sldMk cId="3831398336" sldId="304"/>
            <ac:spMk id="14" creationId="{4F9DCB4A-F2C4-4322-8BEC-43FE567141AC}"/>
          </ac:spMkLst>
        </pc:spChg>
        <pc:picChg chg="del">
          <ac:chgData name="Victor Silva" userId="c218af731a3060a5" providerId="LiveId" clId="{53756C5E-18E3-45F1-B1C4-B7A41C4E057A}" dt="2018-10-04T07:59:16.518" v="947" actId="478"/>
          <ac:picMkLst>
            <pc:docMk/>
            <pc:sldMk cId="3831398336" sldId="304"/>
            <ac:picMk id="7" creationId="{337DC3BD-61CE-4C28-8408-741AF5337388}"/>
          </ac:picMkLst>
        </pc:picChg>
        <pc:picChg chg="del">
          <ac:chgData name="Victor Silva" userId="c218af731a3060a5" providerId="LiveId" clId="{53756C5E-18E3-45F1-B1C4-B7A41C4E057A}" dt="2018-10-04T07:59:16.518" v="947" actId="478"/>
          <ac:picMkLst>
            <pc:docMk/>
            <pc:sldMk cId="3831398336" sldId="304"/>
            <ac:picMk id="8" creationId="{6E2080D6-8DCB-4844-8CA1-F837DB8AAE0C}"/>
          </ac:picMkLst>
        </pc:picChg>
        <pc:picChg chg="del">
          <ac:chgData name="Victor Silva" userId="c218af731a3060a5" providerId="LiveId" clId="{53756C5E-18E3-45F1-B1C4-B7A41C4E057A}" dt="2018-10-04T07:59:16.518" v="947" actId="478"/>
          <ac:picMkLst>
            <pc:docMk/>
            <pc:sldMk cId="3831398336" sldId="304"/>
            <ac:picMk id="9" creationId="{0DCC7564-4F1D-4594-8A89-4541E7864630}"/>
          </ac:picMkLst>
        </pc:picChg>
        <pc:picChg chg="del">
          <ac:chgData name="Victor Silva" userId="c218af731a3060a5" providerId="LiveId" clId="{53756C5E-18E3-45F1-B1C4-B7A41C4E057A}" dt="2018-10-04T07:59:16.518" v="947" actId="478"/>
          <ac:picMkLst>
            <pc:docMk/>
            <pc:sldMk cId="3831398336" sldId="304"/>
            <ac:picMk id="10" creationId="{9D1B6A2B-4BE3-4275-ACB7-487DB7BDB751}"/>
          </ac:picMkLst>
        </pc:picChg>
        <pc:picChg chg="add mod">
          <ac:chgData name="Victor Silva" userId="c218af731a3060a5" providerId="LiveId" clId="{53756C5E-18E3-45F1-B1C4-B7A41C4E057A}" dt="2018-10-04T08:00:08.776" v="961" actId="1076"/>
          <ac:picMkLst>
            <pc:docMk/>
            <pc:sldMk cId="3831398336" sldId="304"/>
            <ac:picMk id="15" creationId="{47D7E322-86FF-4066-BDEF-6B95567DFC50}"/>
          </ac:picMkLst>
        </pc:picChg>
      </pc:sldChg>
      <pc:sldChg chg="addSp delSp modSp add">
        <pc:chgData name="Victor Silva" userId="c218af731a3060a5" providerId="LiveId" clId="{53756C5E-18E3-45F1-B1C4-B7A41C4E057A}" dt="2018-10-04T08:10:31.791" v="1193" actId="14100"/>
        <pc:sldMkLst>
          <pc:docMk/>
          <pc:sldMk cId="1751167041" sldId="305"/>
        </pc:sldMkLst>
        <pc:spChg chg="add del">
          <ac:chgData name="Victor Silva" userId="c218af731a3060a5" providerId="LiveId" clId="{53756C5E-18E3-45F1-B1C4-B7A41C4E057A}" dt="2018-10-04T08:04:03.581" v="965"/>
          <ac:spMkLst>
            <pc:docMk/>
            <pc:sldMk cId="1751167041" sldId="305"/>
            <ac:spMk id="3" creationId="{A4F4A70A-EC24-41AF-8575-A952E15B541C}"/>
          </ac:spMkLst>
        </pc:spChg>
        <pc:spChg chg="add del">
          <ac:chgData name="Victor Silva" userId="c218af731a3060a5" providerId="LiveId" clId="{53756C5E-18E3-45F1-B1C4-B7A41C4E057A}" dt="2018-10-04T08:04:03.581" v="965"/>
          <ac:spMkLst>
            <pc:docMk/>
            <pc:sldMk cId="1751167041" sldId="305"/>
            <ac:spMk id="5" creationId="{C8A032A0-4BFC-4127-858B-F121F7DB3C2E}"/>
          </ac:spMkLst>
        </pc:spChg>
        <pc:spChg chg="add del">
          <ac:chgData name="Victor Silva" userId="c218af731a3060a5" providerId="LiveId" clId="{53756C5E-18E3-45F1-B1C4-B7A41C4E057A}" dt="2018-10-04T08:04:03.581" v="965"/>
          <ac:spMkLst>
            <pc:docMk/>
            <pc:sldMk cId="1751167041" sldId="305"/>
            <ac:spMk id="6" creationId="{78AEEF1E-EBD5-43DA-9989-B88FDC4AEF34}"/>
          </ac:spMkLst>
        </pc:spChg>
        <pc:spChg chg="add del">
          <ac:chgData name="Victor Silva" userId="c218af731a3060a5" providerId="LiveId" clId="{53756C5E-18E3-45F1-B1C4-B7A41C4E057A}" dt="2018-10-04T08:04:03.581" v="965"/>
          <ac:spMkLst>
            <pc:docMk/>
            <pc:sldMk cId="1751167041" sldId="305"/>
            <ac:spMk id="7" creationId="{CB709E16-55C2-4D21-A8E2-3E47707E5CCD}"/>
          </ac:spMkLst>
        </pc:spChg>
        <pc:spChg chg="add mod">
          <ac:chgData name="Victor Silva" userId="c218af731a3060a5" providerId="LiveId" clId="{53756C5E-18E3-45F1-B1C4-B7A41C4E057A}" dt="2018-10-04T08:08:48.943" v="1078" actId="20577"/>
          <ac:spMkLst>
            <pc:docMk/>
            <pc:sldMk cId="1751167041" sldId="305"/>
            <ac:spMk id="24" creationId="{C3355ECA-D0F8-4705-B66D-26DFF02F1FEC}"/>
          </ac:spMkLst>
        </pc:spChg>
        <pc:spChg chg="add mod">
          <ac:chgData name="Victor Silva" userId="c218af731a3060a5" providerId="LiveId" clId="{53756C5E-18E3-45F1-B1C4-B7A41C4E057A}" dt="2018-10-04T08:10:11.996" v="1189" actId="1076"/>
          <ac:spMkLst>
            <pc:docMk/>
            <pc:sldMk cId="1751167041" sldId="305"/>
            <ac:spMk id="25" creationId="{2B874240-285E-4EAF-A372-A006CACD1C93}"/>
          </ac:spMkLst>
        </pc:spChg>
        <pc:grpChg chg="add del mod">
          <ac:chgData name="Victor Silva" userId="c218af731a3060a5" providerId="LiveId" clId="{53756C5E-18E3-45F1-B1C4-B7A41C4E057A}" dt="2018-10-04T08:10:25.969" v="1192" actId="165"/>
          <ac:grpSpMkLst>
            <pc:docMk/>
            <pc:sldMk cId="1751167041" sldId="305"/>
            <ac:grpSpMk id="2" creationId="{0819A4ED-88BC-451B-8A79-B24C662BEFAD}"/>
          </ac:grpSpMkLst>
        </pc:grpChg>
        <pc:grpChg chg="add mod topLvl">
          <ac:chgData name="Victor Silva" userId="c218af731a3060a5" providerId="LiveId" clId="{53756C5E-18E3-45F1-B1C4-B7A41C4E057A}" dt="2018-10-04T08:10:25.969" v="1192" actId="165"/>
          <ac:grpSpMkLst>
            <pc:docMk/>
            <pc:sldMk cId="1751167041" sldId="305"/>
            <ac:grpSpMk id="8" creationId="{BFEA17FF-63C7-47AC-8655-D7E99133C8E2}"/>
          </ac:grpSpMkLst>
        </pc:grpChg>
        <pc:picChg chg="add del">
          <ac:chgData name="Victor Silva" userId="c218af731a3060a5" providerId="LiveId" clId="{53756C5E-18E3-45F1-B1C4-B7A41C4E057A}" dt="2018-10-04T08:04:03.581" v="965"/>
          <ac:picMkLst>
            <pc:docMk/>
            <pc:sldMk cId="1751167041" sldId="305"/>
            <ac:picMk id="4" creationId="{8826ECD4-723C-4C55-B6C1-210345E59CEE}"/>
          </ac:picMkLst>
        </pc:picChg>
        <pc:picChg chg="del">
          <ac:chgData name="Victor Silva" userId="c218af731a3060a5" providerId="LiveId" clId="{53756C5E-18E3-45F1-B1C4-B7A41C4E057A}" dt="2018-10-04T08:03:48.924" v="963" actId="478"/>
          <ac:picMkLst>
            <pc:docMk/>
            <pc:sldMk cId="1751167041" sldId="305"/>
            <ac:picMk id="15" creationId="{47D7E322-86FF-4066-BDEF-6B95567DFC50}"/>
          </ac:picMkLst>
        </pc:picChg>
        <pc:picChg chg="add mod topLvl">
          <ac:chgData name="Victor Silva" userId="c218af731a3060a5" providerId="LiveId" clId="{53756C5E-18E3-45F1-B1C4-B7A41C4E057A}" dt="2018-10-04T08:10:25.969" v="1192" actId="165"/>
          <ac:picMkLst>
            <pc:docMk/>
            <pc:sldMk cId="1751167041" sldId="305"/>
            <ac:picMk id="22" creationId="{77631E31-249F-4AB7-8E94-C2A8ACB83EAC}"/>
          </ac:picMkLst>
        </pc:picChg>
        <pc:picChg chg="add mod topLvl">
          <ac:chgData name="Victor Silva" userId="c218af731a3060a5" providerId="LiveId" clId="{53756C5E-18E3-45F1-B1C4-B7A41C4E057A}" dt="2018-10-04T08:10:31.791" v="1193" actId="14100"/>
          <ac:picMkLst>
            <pc:docMk/>
            <pc:sldMk cId="1751167041" sldId="305"/>
            <ac:picMk id="23" creationId="{CBADF569-03CA-43D0-929D-2903FC1D83D7}"/>
          </ac:picMkLst>
        </pc:picChg>
      </pc:sldChg>
      <pc:sldChg chg="addSp delSp modSp add mod ord setBg modNotesTx">
        <pc:chgData name="Victor Silva" userId="c218af731a3060a5" providerId="LiveId" clId="{53756C5E-18E3-45F1-B1C4-B7A41C4E057A}" dt="2018-10-04T08:22:19.771" v="1323" actId="20577"/>
        <pc:sldMkLst>
          <pc:docMk/>
          <pc:sldMk cId="2787141643" sldId="306"/>
        </pc:sldMkLst>
        <pc:spChg chg="add del">
          <ac:chgData name="Victor Silva" userId="c218af731a3060a5" providerId="LiveId" clId="{53756C5E-18E3-45F1-B1C4-B7A41C4E057A}" dt="2018-10-04T08:18:18.865" v="1215" actId="26606"/>
          <ac:spMkLst>
            <pc:docMk/>
            <pc:sldMk cId="2787141643" sldId="306"/>
            <ac:spMk id="71" creationId="{57845966-6EFC-468A-9CC7-BAB4B95854E7}"/>
          </ac:spMkLst>
        </pc:spChg>
        <pc:spChg chg="add del">
          <ac:chgData name="Victor Silva" userId="c218af731a3060a5" providerId="LiveId" clId="{53756C5E-18E3-45F1-B1C4-B7A41C4E057A}" dt="2018-10-04T08:18:18.865" v="1215" actId="26606"/>
          <ac:spMkLst>
            <pc:docMk/>
            <pc:sldMk cId="2787141643" sldId="306"/>
            <ac:spMk id="75" creationId="{ADAD1991-FFD1-4E94-ABAB-7560D33008E4}"/>
          </ac:spMkLst>
        </pc:spChg>
        <pc:grpChg chg="del">
          <ac:chgData name="Victor Silva" userId="c218af731a3060a5" providerId="LiveId" clId="{53756C5E-18E3-45F1-B1C4-B7A41C4E057A}" dt="2018-10-04T08:15:05.637" v="1199" actId="478"/>
          <ac:grpSpMkLst>
            <pc:docMk/>
            <pc:sldMk cId="2787141643" sldId="306"/>
            <ac:grpSpMk id="28" creationId="{77B849CF-6CA2-49AD-A69B-BCA5CAF7173C}"/>
          </ac:grpSpMkLst>
        </pc:grpChg>
        <pc:picChg chg="add mod">
          <ac:chgData name="Victor Silva" userId="c218af731a3060a5" providerId="LiveId" clId="{53756C5E-18E3-45F1-B1C4-B7A41C4E057A}" dt="2018-10-04T08:18:48.683" v="1220" actId="14100"/>
          <ac:picMkLst>
            <pc:docMk/>
            <pc:sldMk cId="2787141643" sldId="306"/>
            <ac:picMk id="3" creationId="{8C9C9B08-E8A5-4220-9485-32FECC048CC9}"/>
          </ac:picMkLst>
        </pc:picChg>
        <pc:picChg chg="add del">
          <ac:chgData name="Victor Silva" userId="c218af731a3060a5" providerId="LiveId" clId="{53756C5E-18E3-45F1-B1C4-B7A41C4E057A}" dt="2018-10-04T08:18:18.865" v="1215" actId="26606"/>
          <ac:picMkLst>
            <pc:docMk/>
            <pc:sldMk cId="2787141643" sldId="306"/>
            <ac:picMk id="73" creationId="{75554383-98AF-4A47-BB65-705FAAA4BE6A}"/>
          </ac:picMkLst>
        </pc:picChg>
        <pc:picChg chg="add del mod">
          <ac:chgData name="Victor Silva" userId="c218af731a3060a5" providerId="LiveId" clId="{53756C5E-18E3-45F1-B1C4-B7A41C4E057A}" dt="2018-10-04T08:18:21.549" v="1216" actId="478"/>
          <ac:picMkLst>
            <pc:docMk/>
            <pc:sldMk cId="2787141643" sldId="306"/>
            <ac:picMk id="1026" creationId="{1DF8A780-D177-46CD-AD08-1B3C74489BFE}"/>
          </ac:picMkLst>
        </pc:picChg>
        <pc:picChg chg="add del mod">
          <ac:chgData name="Victor Silva" userId="c218af731a3060a5" providerId="LiveId" clId="{53756C5E-18E3-45F1-B1C4-B7A41C4E057A}" dt="2018-10-04T08:18:17.434" v="1212"/>
          <ac:picMkLst>
            <pc:docMk/>
            <pc:sldMk cId="2787141643" sldId="306"/>
            <ac:picMk id="1028" creationId="{BEB928A1-EABC-4A7D-B77B-C349239A949E}"/>
          </ac:picMkLst>
        </pc:picChg>
      </pc:sldChg>
      <pc:sldChg chg="addSp delSp modSp add">
        <pc:chgData name="Victor Silva" userId="c218af731a3060a5" providerId="LiveId" clId="{53756C5E-18E3-45F1-B1C4-B7A41C4E057A}" dt="2018-10-04T08:26:28.370" v="1332" actId="1076"/>
        <pc:sldMkLst>
          <pc:docMk/>
          <pc:sldMk cId="93509060" sldId="307"/>
        </pc:sldMkLst>
        <pc:spChg chg="add del mod">
          <ac:chgData name="Victor Silva" userId="c218af731a3060a5" providerId="LiveId" clId="{53756C5E-18E3-45F1-B1C4-B7A41C4E057A}" dt="2018-10-04T08:26:23.804" v="1331" actId="1076"/>
          <ac:spMkLst>
            <pc:docMk/>
            <pc:sldMk cId="93509060" sldId="307"/>
            <ac:spMk id="2" creationId="{869360DA-F051-4DB6-9113-3AB112DE53B4}"/>
          </ac:spMkLst>
        </pc:spChg>
        <pc:picChg chg="del">
          <ac:chgData name="Victor Silva" userId="c218af731a3060a5" providerId="LiveId" clId="{53756C5E-18E3-45F1-B1C4-B7A41C4E057A}" dt="2018-10-04T08:23:03.208" v="1325" actId="478"/>
          <ac:picMkLst>
            <pc:docMk/>
            <pc:sldMk cId="93509060" sldId="307"/>
            <ac:picMk id="3" creationId="{8C9C9B08-E8A5-4220-9485-32FECC048CC9}"/>
          </ac:picMkLst>
        </pc:picChg>
        <pc:picChg chg="add mod">
          <ac:chgData name="Victor Silva" userId="c218af731a3060a5" providerId="LiveId" clId="{53756C5E-18E3-45F1-B1C4-B7A41C4E057A}" dt="2018-10-04T08:26:28.370" v="1332" actId="1076"/>
          <ac:picMkLst>
            <pc:docMk/>
            <pc:sldMk cId="93509060" sldId="307"/>
            <ac:picMk id="5" creationId="{30F9D899-9A3C-4714-AD68-465FDC5DF416}"/>
          </ac:picMkLst>
        </pc:picChg>
      </pc:sldChg>
      <pc:sldChg chg="addSp delSp modSp add">
        <pc:chgData name="Victor Silva" userId="c218af731a3060a5" providerId="LiveId" clId="{53756C5E-18E3-45F1-B1C4-B7A41C4E057A}" dt="2018-10-04T10:45:58.895" v="1459" actId="14100"/>
        <pc:sldMkLst>
          <pc:docMk/>
          <pc:sldMk cId="703470298" sldId="308"/>
        </pc:sldMkLst>
        <pc:spChg chg="add del">
          <ac:chgData name="Victor Silva" userId="c218af731a3060a5" providerId="LiveId" clId="{53756C5E-18E3-45F1-B1C4-B7A41C4E057A}" dt="2018-10-04T10:41:57.672" v="1336"/>
          <ac:spMkLst>
            <pc:docMk/>
            <pc:sldMk cId="703470298" sldId="308"/>
            <ac:spMk id="11" creationId="{4A38B2F2-AAF3-4BEC-A09F-3374F0188D47}"/>
          </ac:spMkLst>
        </pc:spChg>
        <pc:spChg chg="add del">
          <ac:chgData name="Victor Silva" userId="c218af731a3060a5" providerId="LiveId" clId="{53756C5E-18E3-45F1-B1C4-B7A41C4E057A}" dt="2018-10-04T10:41:57.672" v="1336"/>
          <ac:spMkLst>
            <pc:docMk/>
            <pc:sldMk cId="703470298" sldId="308"/>
            <ac:spMk id="12" creationId="{493E2CD4-B131-4781-A47C-A79B700D41D7}"/>
          </ac:spMkLst>
        </pc:spChg>
        <pc:spChg chg="add del">
          <ac:chgData name="Victor Silva" userId="c218af731a3060a5" providerId="LiveId" clId="{53756C5E-18E3-45F1-B1C4-B7A41C4E057A}" dt="2018-10-04T10:41:57.672" v="1336"/>
          <ac:spMkLst>
            <pc:docMk/>
            <pc:sldMk cId="703470298" sldId="308"/>
            <ac:spMk id="13" creationId="{F1928038-3768-4D80-B330-3A3A0C7EEA15}"/>
          </ac:spMkLst>
        </pc:spChg>
        <pc:spChg chg="add del">
          <ac:chgData name="Victor Silva" userId="c218af731a3060a5" providerId="LiveId" clId="{53756C5E-18E3-45F1-B1C4-B7A41C4E057A}" dt="2018-10-04T10:41:57.672" v="1336"/>
          <ac:spMkLst>
            <pc:docMk/>
            <pc:sldMk cId="703470298" sldId="308"/>
            <ac:spMk id="14" creationId="{E01A0C0D-5CFF-4D6E-9F46-9AB7CBCD422B}"/>
          </ac:spMkLst>
        </pc:spChg>
        <pc:spChg chg="add del">
          <ac:chgData name="Victor Silva" userId="c218af731a3060a5" providerId="LiveId" clId="{53756C5E-18E3-45F1-B1C4-B7A41C4E057A}" dt="2018-10-04T10:41:57.672" v="1336"/>
          <ac:spMkLst>
            <pc:docMk/>
            <pc:sldMk cId="703470298" sldId="308"/>
            <ac:spMk id="15" creationId="{AA6E6A8E-DED0-4F0E-86FA-2968A1F12816}"/>
          </ac:spMkLst>
        </pc:spChg>
        <pc:spChg chg="add del">
          <ac:chgData name="Victor Silva" userId="c218af731a3060a5" providerId="LiveId" clId="{53756C5E-18E3-45F1-B1C4-B7A41C4E057A}" dt="2018-10-04T10:41:57.672" v="1336"/>
          <ac:spMkLst>
            <pc:docMk/>
            <pc:sldMk cId="703470298" sldId="308"/>
            <ac:spMk id="16" creationId="{0F4B5204-2858-4C72-A733-DAE93FDB0D61}"/>
          </ac:spMkLst>
        </pc:spChg>
        <pc:spChg chg="add del">
          <ac:chgData name="Victor Silva" userId="c218af731a3060a5" providerId="LiveId" clId="{53756C5E-18E3-45F1-B1C4-B7A41C4E057A}" dt="2018-10-04T10:41:57.672" v="1336"/>
          <ac:spMkLst>
            <pc:docMk/>
            <pc:sldMk cId="703470298" sldId="308"/>
            <ac:spMk id="17" creationId="{79F7A874-EBCB-4233-947F-171612D992AC}"/>
          </ac:spMkLst>
        </pc:spChg>
        <pc:spChg chg="add del">
          <ac:chgData name="Victor Silva" userId="c218af731a3060a5" providerId="LiveId" clId="{53756C5E-18E3-45F1-B1C4-B7A41C4E057A}" dt="2018-10-04T10:41:57.672" v="1336"/>
          <ac:spMkLst>
            <pc:docMk/>
            <pc:sldMk cId="703470298" sldId="308"/>
            <ac:spMk id="18" creationId="{441628DA-02E6-4196-9881-48ABD025D125}"/>
          </ac:spMkLst>
        </pc:spChg>
        <pc:spChg chg="add del">
          <ac:chgData name="Victor Silva" userId="c218af731a3060a5" providerId="LiveId" clId="{53756C5E-18E3-45F1-B1C4-B7A41C4E057A}" dt="2018-10-04T10:41:57.672" v="1336"/>
          <ac:spMkLst>
            <pc:docMk/>
            <pc:sldMk cId="703470298" sldId="308"/>
            <ac:spMk id="19" creationId="{EA96F8FF-4A3E-49DE-A7BA-CB809204FD2C}"/>
          </ac:spMkLst>
        </pc:spChg>
        <pc:spChg chg="add del">
          <ac:chgData name="Victor Silva" userId="c218af731a3060a5" providerId="LiveId" clId="{53756C5E-18E3-45F1-B1C4-B7A41C4E057A}" dt="2018-10-04T10:41:57.672" v="1336"/>
          <ac:spMkLst>
            <pc:docMk/>
            <pc:sldMk cId="703470298" sldId="308"/>
            <ac:spMk id="29" creationId="{4C2A2060-5FC7-4C1E-8564-1EE2751E1CCB}"/>
          </ac:spMkLst>
        </pc:spChg>
        <pc:spChg chg="add del">
          <ac:chgData name="Victor Silva" userId="c218af731a3060a5" providerId="LiveId" clId="{53756C5E-18E3-45F1-B1C4-B7A41C4E057A}" dt="2018-10-04T10:41:57.672" v="1336"/>
          <ac:spMkLst>
            <pc:docMk/>
            <pc:sldMk cId="703470298" sldId="308"/>
            <ac:spMk id="30" creationId="{3FC74E0C-5C71-4FE5-A580-E59E965E5345}"/>
          </ac:spMkLst>
        </pc:spChg>
        <pc:spChg chg="add del">
          <ac:chgData name="Victor Silva" userId="c218af731a3060a5" providerId="LiveId" clId="{53756C5E-18E3-45F1-B1C4-B7A41C4E057A}" dt="2018-10-04T10:41:57.672" v="1336"/>
          <ac:spMkLst>
            <pc:docMk/>
            <pc:sldMk cId="703470298" sldId="308"/>
            <ac:spMk id="31" creationId="{70229940-2D8E-44B8-BD63-19F8F037E237}"/>
          </ac:spMkLst>
        </pc:spChg>
        <pc:spChg chg="add del">
          <ac:chgData name="Victor Silva" userId="c218af731a3060a5" providerId="LiveId" clId="{53756C5E-18E3-45F1-B1C4-B7A41C4E057A}" dt="2018-10-04T10:41:57.672" v="1336"/>
          <ac:spMkLst>
            <pc:docMk/>
            <pc:sldMk cId="703470298" sldId="308"/>
            <ac:spMk id="32" creationId="{8C426251-A4A4-4883-8155-C8B75C950E50}"/>
          </ac:spMkLst>
        </pc:spChg>
        <pc:spChg chg="add del">
          <ac:chgData name="Victor Silva" userId="c218af731a3060a5" providerId="LiveId" clId="{53756C5E-18E3-45F1-B1C4-B7A41C4E057A}" dt="2018-10-04T10:41:57.672" v="1336"/>
          <ac:spMkLst>
            <pc:docMk/>
            <pc:sldMk cId="703470298" sldId="308"/>
            <ac:spMk id="33" creationId="{E334C11D-9BC7-4323-AF4F-2128C754E1D1}"/>
          </ac:spMkLst>
        </pc:spChg>
        <pc:spChg chg="add del">
          <ac:chgData name="Victor Silva" userId="c218af731a3060a5" providerId="LiveId" clId="{53756C5E-18E3-45F1-B1C4-B7A41C4E057A}" dt="2018-10-04T10:41:57.672" v="1336"/>
          <ac:spMkLst>
            <pc:docMk/>
            <pc:sldMk cId="703470298" sldId="308"/>
            <ac:spMk id="34" creationId="{C51F7B56-2514-4CC4-9F91-8C06A9DA9998}"/>
          </ac:spMkLst>
        </pc:spChg>
        <pc:spChg chg="add mod">
          <ac:chgData name="Victor Silva" userId="c218af731a3060a5" providerId="LiveId" clId="{53756C5E-18E3-45F1-B1C4-B7A41C4E057A}" dt="2018-10-04T10:43:47.056" v="1410" actId="1076"/>
          <ac:spMkLst>
            <pc:docMk/>
            <pc:sldMk cId="703470298" sldId="308"/>
            <ac:spMk id="35" creationId="{00242A41-67E8-4291-B4B4-501790701782}"/>
          </ac:spMkLst>
        </pc:spChg>
        <pc:spChg chg="add mod">
          <ac:chgData name="Victor Silva" userId="c218af731a3060a5" providerId="LiveId" clId="{53756C5E-18E3-45F1-B1C4-B7A41C4E057A}" dt="2018-10-04T10:44:03.668" v="1413" actId="1076"/>
          <ac:spMkLst>
            <pc:docMk/>
            <pc:sldMk cId="703470298" sldId="308"/>
            <ac:spMk id="36" creationId="{CC007178-9073-4BFA-B860-F614029F1C28}"/>
          </ac:spMkLst>
        </pc:spChg>
        <pc:spChg chg="add mod">
          <ac:chgData name="Victor Silva" userId="c218af731a3060a5" providerId="LiveId" clId="{53756C5E-18E3-45F1-B1C4-B7A41C4E057A}" dt="2018-10-04T10:44:30.477" v="1418" actId="1076"/>
          <ac:spMkLst>
            <pc:docMk/>
            <pc:sldMk cId="703470298" sldId="308"/>
            <ac:spMk id="37" creationId="{1D6D5907-E034-43FE-A587-9CA61D133C1C}"/>
          </ac:spMkLst>
        </pc:spChg>
        <pc:spChg chg="add mod">
          <ac:chgData name="Victor Silva" userId="c218af731a3060a5" providerId="LiveId" clId="{53756C5E-18E3-45F1-B1C4-B7A41C4E057A}" dt="2018-10-04T10:43:35.447" v="1393" actId="1038"/>
          <ac:spMkLst>
            <pc:docMk/>
            <pc:sldMk cId="703470298" sldId="308"/>
            <ac:spMk id="38" creationId="{4F08E533-504C-4B83-8EC2-8212B87BEC29}"/>
          </ac:spMkLst>
        </pc:spChg>
        <pc:spChg chg="add mod">
          <ac:chgData name="Victor Silva" userId="c218af731a3060a5" providerId="LiveId" clId="{53756C5E-18E3-45F1-B1C4-B7A41C4E057A}" dt="2018-10-04T10:44:12.018" v="1414" actId="1076"/>
          <ac:spMkLst>
            <pc:docMk/>
            <pc:sldMk cId="703470298" sldId="308"/>
            <ac:spMk id="39" creationId="{4498662D-E399-43E9-BDC5-06B740200C81}"/>
          </ac:spMkLst>
        </pc:spChg>
        <pc:spChg chg="add mod">
          <ac:chgData name="Victor Silva" userId="c218af731a3060a5" providerId="LiveId" clId="{53756C5E-18E3-45F1-B1C4-B7A41C4E057A}" dt="2018-10-04T10:44:43.882" v="1420" actId="1076"/>
          <ac:spMkLst>
            <pc:docMk/>
            <pc:sldMk cId="703470298" sldId="308"/>
            <ac:spMk id="40" creationId="{8652C06D-C99F-4ADB-9EEE-C0ECCD9480EF}"/>
          </ac:spMkLst>
        </pc:spChg>
        <pc:spChg chg="add mod">
          <ac:chgData name="Victor Silva" userId="c218af731a3060a5" providerId="LiveId" clId="{53756C5E-18E3-45F1-B1C4-B7A41C4E057A}" dt="2018-10-04T10:45:05.003" v="1426" actId="1076"/>
          <ac:spMkLst>
            <pc:docMk/>
            <pc:sldMk cId="703470298" sldId="308"/>
            <ac:spMk id="41" creationId="{45A3F586-5B89-4C6C-9645-F4416732CBDF}"/>
          </ac:spMkLst>
        </pc:spChg>
        <pc:spChg chg="add mod">
          <ac:chgData name="Victor Silva" userId="c218af731a3060a5" providerId="LiveId" clId="{53756C5E-18E3-45F1-B1C4-B7A41C4E057A}" dt="2018-10-04T10:43:28.966" v="1380" actId="1038"/>
          <ac:spMkLst>
            <pc:docMk/>
            <pc:sldMk cId="703470298" sldId="308"/>
            <ac:spMk id="42" creationId="{0C68608F-4FF8-4778-B7D8-09B92D82EA00}"/>
          </ac:spMkLst>
        </pc:spChg>
        <pc:spChg chg="add mod">
          <ac:chgData name="Victor Silva" userId="c218af731a3060a5" providerId="LiveId" clId="{53756C5E-18E3-45F1-B1C4-B7A41C4E057A}" dt="2018-10-04T10:43:35.447" v="1393" actId="1038"/>
          <ac:spMkLst>
            <pc:docMk/>
            <pc:sldMk cId="703470298" sldId="308"/>
            <ac:spMk id="43" creationId="{7E7C651C-D150-44C8-8CBB-1F4DB10935E7}"/>
          </ac:spMkLst>
        </pc:spChg>
        <pc:spChg chg="add mod">
          <ac:chgData name="Victor Silva" userId="c218af731a3060a5" providerId="LiveId" clId="{53756C5E-18E3-45F1-B1C4-B7A41C4E057A}" dt="2018-10-04T10:43:28.966" v="1380" actId="1038"/>
          <ac:spMkLst>
            <pc:docMk/>
            <pc:sldMk cId="703470298" sldId="308"/>
            <ac:spMk id="44" creationId="{0AA51A05-3ED4-41FB-B74C-7E9F277421CF}"/>
          </ac:spMkLst>
        </pc:spChg>
        <pc:spChg chg="add mod">
          <ac:chgData name="Victor Silva" userId="c218af731a3060a5" providerId="LiveId" clId="{53756C5E-18E3-45F1-B1C4-B7A41C4E057A}" dt="2018-10-04T10:44:12.018" v="1414" actId="1076"/>
          <ac:spMkLst>
            <pc:docMk/>
            <pc:sldMk cId="703470298" sldId="308"/>
            <ac:spMk id="45" creationId="{F4F3826E-0E56-4E17-970B-EF0085EF87AB}"/>
          </ac:spMkLst>
        </pc:spChg>
        <pc:spChg chg="add mod">
          <ac:chgData name="Victor Silva" userId="c218af731a3060a5" providerId="LiveId" clId="{53756C5E-18E3-45F1-B1C4-B7A41C4E057A}" dt="2018-10-04T10:44:43.882" v="1420" actId="1076"/>
          <ac:spMkLst>
            <pc:docMk/>
            <pc:sldMk cId="703470298" sldId="308"/>
            <ac:spMk id="46" creationId="{92DE2A8A-5A69-4FEA-BBEA-37D9C12CEEEE}"/>
          </ac:spMkLst>
        </pc:spChg>
        <pc:spChg chg="add mod">
          <ac:chgData name="Victor Silva" userId="c218af731a3060a5" providerId="LiveId" clId="{53756C5E-18E3-45F1-B1C4-B7A41C4E057A}" dt="2018-10-04T10:45:48.336" v="1443" actId="14100"/>
          <ac:spMkLst>
            <pc:docMk/>
            <pc:sldMk cId="703470298" sldId="308"/>
            <ac:spMk id="47" creationId="{BF0ED484-F550-422A-B924-86B1BD99E492}"/>
          </ac:spMkLst>
        </pc:spChg>
        <pc:spChg chg="add mod">
          <ac:chgData name="Victor Silva" userId="c218af731a3060a5" providerId="LiveId" clId="{53756C5E-18E3-45F1-B1C4-B7A41C4E057A}" dt="2018-10-04T10:45:51.025" v="1448" actId="20577"/>
          <ac:spMkLst>
            <pc:docMk/>
            <pc:sldMk cId="703470298" sldId="308"/>
            <ac:spMk id="48" creationId="{F91D3314-9A6F-4F3C-A9A4-B0C09222DD63}"/>
          </ac:spMkLst>
        </pc:spChg>
        <pc:spChg chg="add mod">
          <ac:chgData name="Victor Silva" userId="c218af731a3060a5" providerId="LiveId" clId="{53756C5E-18E3-45F1-B1C4-B7A41C4E057A}" dt="2018-10-04T10:45:58.895" v="1459" actId="14100"/>
          <ac:spMkLst>
            <pc:docMk/>
            <pc:sldMk cId="703470298" sldId="308"/>
            <ac:spMk id="49" creationId="{8FFBD36B-7B5F-4D46-AB36-A23683C80E7B}"/>
          </ac:spMkLst>
        </pc:spChg>
        <pc:grpChg chg="del">
          <ac:chgData name="Victor Silva" userId="c218af731a3060a5" providerId="LiveId" clId="{53756C5E-18E3-45F1-B1C4-B7A41C4E057A}" dt="2018-10-04T10:41:42.936" v="1334" actId="478"/>
          <ac:grpSpMkLst>
            <pc:docMk/>
            <pc:sldMk cId="703470298" sldId="308"/>
            <ac:grpSpMk id="28" creationId="{77B849CF-6CA2-49AD-A69B-BCA5CAF7173C}"/>
          </ac:grpSpMkLst>
        </pc:grpChg>
      </pc:sldChg>
      <pc:sldChg chg="addSp delSp modSp add ord">
        <pc:chgData name="Victor Silva" userId="c218af731a3060a5" providerId="LiveId" clId="{53756C5E-18E3-45F1-B1C4-B7A41C4E057A}" dt="2018-10-04T11:19:32.774" v="1876" actId="478"/>
        <pc:sldMkLst>
          <pc:docMk/>
          <pc:sldMk cId="2066120862" sldId="309"/>
        </pc:sldMkLst>
        <pc:spChg chg="mod">
          <ac:chgData name="Victor Silva" userId="c218af731a3060a5" providerId="LiveId" clId="{53756C5E-18E3-45F1-B1C4-B7A41C4E057A}" dt="2018-10-04T11:12:04.144" v="1875" actId="20577"/>
          <ac:spMkLst>
            <pc:docMk/>
            <pc:sldMk cId="2066120862" sldId="309"/>
            <ac:spMk id="2" creationId="{00000000-0000-0000-0000-000000000000}"/>
          </ac:spMkLst>
        </pc:spChg>
        <pc:picChg chg="del">
          <ac:chgData name="Victor Silva" userId="c218af731a3060a5" providerId="LiveId" clId="{53756C5E-18E3-45F1-B1C4-B7A41C4E057A}" dt="2018-10-04T10:50:27.281" v="1481" actId="478"/>
          <ac:picMkLst>
            <pc:docMk/>
            <pc:sldMk cId="2066120862" sldId="309"/>
            <ac:picMk id="4" creationId="{19B59061-BAA1-405E-8934-4A22C3182495}"/>
          </ac:picMkLst>
        </pc:picChg>
        <pc:picChg chg="add del mod">
          <ac:chgData name="Victor Silva" userId="c218af731a3060a5" providerId="LiveId" clId="{53756C5E-18E3-45F1-B1C4-B7A41C4E057A}" dt="2018-10-04T11:19:32.774" v="1876" actId="478"/>
          <ac:picMkLst>
            <pc:docMk/>
            <pc:sldMk cId="2066120862" sldId="309"/>
            <ac:picMk id="5" creationId="{D04C29CF-4801-4546-A30E-7CCE84588CAA}"/>
          </ac:picMkLst>
        </pc:picChg>
      </pc:sldChg>
      <pc:sldChg chg="addSp delSp modSp add ord modNotesTx">
        <pc:chgData name="Victor Silva" userId="c218af731a3060a5" providerId="LiveId" clId="{53756C5E-18E3-45F1-B1C4-B7A41C4E057A}" dt="2018-10-04T10:52:26.105" v="1499" actId="20577"/>
        <pc:sldMkLst>
          <pc:docMk/>
          <pc:sldMk cId="3566086918" sldId="310"/>
        </pc:sldMkLst>
        <pc:spChg chg="del">
          <ac:chgData name="Victor Silva" userId="c218af731a3060a5" providerId="LiveId" clId="{53756C5E-18E3-45F1-B1C4-B7A41C4E057A}" dt="2018-10-04T10:51:12.940" v="1490" actId="478"/>
          <ac:spMkLst>
            <pc:docMk/>
            <pc:sldMk cId="3566086918" sldId="310"/>
            <ac:spMk id="11" creationId="{B9540F1E-B39A-4911-9A7F-4926FEB067B0}"/>
          </ac:spMkLst>
        </pc:spChg>
        <pc:spChg chg="del">
          <ac:chgData name="Victor Silva" userId="c218af731a3060a5" providerId="LiveId" clId="{53756C5E-18E3-45F1-B1C4-B7A41C4E057A}" dt="2018-10-04T10:51:12.940" v="1490" actId="478"/>
          <ac:spMkLst>
            <pc:docMk/>
            <pc:sldMk cId="3566086918" sldId="310"/>
            <ac:spMk id="12" creationId="{0213701A-B938-4AA5-BE63-82245B161DBB}"/>
          </ac:spMkLst>
        </pc:spChg>
        <pc:spChg chg="del">
          <ac:chgData name="Victor Silva" userId="c218af731a3060a5" providerId="LiveId" clId="{53756C5E-18E3-45F1-B1C4-B7A41C4E057A}" dt="2018-10-04T10:51:12.940" v="1490" actId="478"/>
          <ac:spMkLst>
            <pc:docMk/>
            <pc:sldMk cId="3566086918" sldId="310"/>
            <ac:spMk id="13" creationId="{6087D73E-0920-44DC-8A5A-0506BEED08AF}"/>
          </ac:spMkLst>
        </pc:spChg>
        <pc:spChg chg="del">
          <ac:chgData name="Victor Silva" userId="c218af731a3060a5" providerId="LiveId" clId="{53756C5E-18E3-45F1-B1C4-B7A41C4E057A}" dt="2018-10-04T10:51:12.940" v="1490" actId="478"/>
          <ac:spMkLst>
            <pc:docMk/>
            <pc:sldMk cId="3566086918" sldId="310"/>
            <ac:spMk id="14" creationId="{4F9DCB4A-F2C4-4322-8BEC-43FE567141AC}"/>
          </ac:spMkLst>
        </pc:spChg>
        <pc:graphicFrameChg chg="add mod">
          <ac:chgData name="Victor Silva" userId="c218af731a3060a5" providerId="LiveId" clId="{53756C5E-18E3-45F1-B1C4-B7A41C4E057A}" dt="2018-10-04T10:52:00.686" v="1498" actId="1076"/>
          <ac:graphicFrameMkLst>
            <pc:docMk/>
            <pc:sldMk cId="3566086918" sldId="310"/>
            <ac:graphicFrameMk id="15" creationId="{7AE3664E-8174-4274-A3CF-C92164EE136B}"/>
          </ac:graphicFrameMkLst>
        </pc:graphicFrameChg>
        <pc:picChg chg="del">
          <ac:chgData name="Victor Silva" userId="c218af731a3060a5" providerId="LiveId" clId="{53756C5E-18E3-45F1-B1C4-B7A41C4E057A}" dt="2018-10-04T10:51:12.940" v="1490" actId="478"/>
          <ac:picMkLst>
            <pc:docMk/>
            <pc:sldMk cId="3566086918" sldId="310"/>
            <ac:picMk id="7" creationId="{337DC3BD-61CE-4C28-8408-741AF5337388}"/>
          </ac:picMkLst>
        </pc:picChg>
        <pc:picChg chg="del">
          <ac:chgData name="Victor Silva" userId="c218af731a3060a5" providerId="LiveId" clId="{53756C5E-18E3-45F1-B1C4-B7A41C4E057A}" dt="2018-10-04T10:51:12.940" v="1490" actId="478"/>
          <ac:picMkLst>
            <pc:docMk/>
            <pc:sldMk cId="3566086918" sldId="310"/>
            <ac:picMk id="8" creationId="{6E2080D6-8DCB-4844-8CA1-F837DB8AAE0C}"/>
          </ac:picMkLst>
        </pc:picChg>
        <pc:picChg chg="del">
          <ac:chgData name="Victor Silva" userId="c218af731a3060a5" providerId="LiveId" clId="{53756C5E-18E3-45F1-B1C4-B7A41C4E057A}" dt="2018-10-04T10:51:12.940" v="1490" actId="478"/>
          <ac:picMkLst>
            <pc:docMk/>
            <pc:sldMk cId="3566086918" sldId="310"/>
            <ac:picMk id="9" creationId="{0DCC7564-4F1D-4594-8A89-4541E7864630}"/>
          </ac:picMkLst>
        </pc:picChg>
        <pc:picChg chg="del">
          <ac:chgData name="Victor Silva" userId="c218af731a3060a5" providerId="LiveId" clId="{53756C5E-18E3-45F1-B1C4-B7A41C4E057A}" dt="2018-10-04T10:51:12.940" v="1490" actId="478"/>
          <ac:picMkLst>
            <pc:docMk/>
            <pc:sldMk cId="3566086918" sldId="310"/>
            <ac:picMk id="10" creationId="{9D1B6A2B-4BE3-4275-ACB7-487DB7BDB751}"/>
          </ac:picMkLst>
        </pc:picChg>
      </pc:sldChg>
      <pc:sldChg chg="addSp delSp modSp add">
        <pc:chgData name="Victor Silva" userId="c218af731a3060a5" providerId="LiveId" clId="{53756C5E-18E3-45F1-B1C4-B7A41C4E057A}" dt="2018-10-04T10:53:04.781" v="1507" actId="1076"/>
        <pc:sldMkLst>
          <pc:docMk/>
          <pc:sldMk cId="623307249" sldId="311"/>
        </pc:sldMkLst>
        <pc:graphicFrameChg chg="del">
          <ac:chgData name="Victor Silva" userId="c218af731a3060a5" providerId="LiveId" clId="{53756C5E-18E3-45F1-B1C4-B7A41C4E057A}" dt="2018-10-04T10:52:42.357" v="1501" actId="478"/>
          <ac:graphicFrameMkLst>
            <pc:docMk/>
            <pc:sldMk cId="623307249" sldId="311"/>
            <ac:graphicFrameMk id="15" creationId="{7AE3664E-8174-4274-A3CF-C92164EE136B}"/>
          </ac:graphicFrameMkLst>
        </pc:graphicFrameChg>
        <pc:picChg chg="add mod">
          <ac:chgData name="Victor Silva" userId="c218af731a3060a5" providerId="LiveId" clId="{53756C5E-18E3-45F1-B1C4-B7A41C4E057A}" dt="2018-10-04T10:53:04.781" v="1507" actId="1076"/>
          <ac:picMkLst>
            <pc:docMk/>
            <pc:sldMk cId="623307249" sldId="311"/>
            <ac:picMk id="3" creationId="{BE5B2300-95DB-4685-AD54-AE929B90F6B2}"/>
          </ac:picMkLst>
        </pc:picChg>
      </pc:sldChg>
      <pc:sldChg chg="addSp delSp modSp add ord">
        <pc:chgData name="Victor Silva" userId="c218af731a3060a5" providerId="LiveId" clId="{53756C5E-18E3-45F1-B1C4-B7A41C4E057A}" dt="2018-10-04T10:56:09.792" v="1520"/>
        <pc:sldMkLst>
          <pc:docMk/>
          <pc:sldMk cId="682126771" sldId="312"/>
        </pc:sldMkLst>
        <pc:picChg chg="del">
          <ac:chgData name="Victor Silva" userId="c218af731a3060a5" providerId="LiveId" clId="{53756C5E-18E3-45F1-B1C4-B7A41C4E057A}" dt="2018-10-04T10:55:27.714" v="1509" actId="478"/>
          <ac:picMkLst>
            <pc:docMk/>
            <pc:sldMk cId="682126771" sldId="312"/>
            <ac:picMk id="3" creationId="{BE5B2300-95DB-4685-AD54-AE929B90F6B2}"/>
          </ac:picMkLst>
        </pc:picChg>
        <pc:picChg chg="add mod">
          <ac:chgData name="Victor Silva" userId="c218af731a3060a5" providerId="LiveId" clId="{53756C5E-18E3-45F1-B1C4-B7A41C4E057A}" dt="2018-10-04T10:56:00.277" v="1519" actId="1035"/>
          <ac:picMkLst>
            <pc:docMk/>
            <pc:sldMk cId="682126771" sldId="312"/>
            <ac:picMk id="4" creationId="{32279C4F-E2A3-4A67-9B18-DE7387DBED25}"/>
          </ac:picMkLst>
        </pc:picChg>
      </pc:sldChg>
      <pc:sldChg chg="modSp add ord">
        <pc:chgData name="Victor Silva" userId="c218af731a3060a5" providerId="LiveId" clId="{53756C5E-18E3-45F1-B1C4-B7A41C4E057A}" dt="2018-10-04T11:00:15.101" v="1627" actId="20577"/>
        <pc:sldMkLst>
          <pc:docMk/>
          <pc:sldMk cId="908435563" sldId="313"/>
        </pc:sldMkLst>
        <pc:spChg chg="mod">
          <ac:chgData name="Victor Silva" userId="c218af731a3060a5" providerId="LiveId" clId="{53756C5E-18E3-45F1-B1C4-B7A41C4E057A}" dt="2018-10-04T11:00:15.101" v="1627" actId="20577"/>
          <ac:spMkLst>
            <pc:docMk/>
            <pc:sldMk cId="908435563" sldId="313"/>
            <ac:spMk id="25" creationId="{2B874240-285E-4EAF-A372-A006CACD1C93}"/>
          </ac:spMkLst>
        </pc:spChg>
      </pc:sldChg>
      <pc:sldChg chg="addSp delSp modSp add ord">
        <pc:chgData name="Victor Silva" userId="c218af731a3060a5" providerId="LiveId" clId="{53756C5E-18E3-45F1-B1C4-B7A41C4E057A}" dt="2018-10-04T11:01:55.026" v="1653"/>
        <pc:sldMkLst>
          <pc:docMk/>
          <pc:sldMk cId="2785591794" sldId="314"/>
        </pc:sldMkLst>
        <pc:spChg chg="mod">
          <ac:chgData name="Victor Silva" userId="c218af731a3060a5" providerId="LiveId" clId="{53756C5E-18E3-45F1-B1C4-B7A41C4E057A}" dt="2018-10-04T11:01:03.814" v="1645" actId="20577"/>
          <ac:spMkLst>
            <pc:docMk/>
            <pc:sldMk cId="2785591794" sldId="314"/>
            <ac:spMk id="2" creationId="{00000000-0000-0000-0000-000000000000}"/>
          </ac:spMkLst>
        </pc:spChg>
        <pc:picChg chg="add mod">
          <ac:chgData name="Victor Silva" userId="c218af731a3060a5" providerId="LiveId" clId="{53756C5E-18E3-45F1-B1C4-B7A41C4E057A}" dt="2018-10-04T11:01:31.823" v="1652" actId="14100"/>
          <ac:picMkLst>
            <pc:docMk/>
            <pc:sldMk cId="2785591794" sldId="314"/>
            <ac:picMk id="4" creationId="{BD309DE8-7BA5-4EC3-A13F-6992BD72782F}"/>
          </ac:picMkLst>
        </pc:picChg>
        <pc:picChg chg="del">
          <ac:chgData name="Victor Silva" userId="c218af731a3060a5" providerId="LiveId" clId="{53756C5E-18E3-45F1-B1C4-B7A41C4E057A}" dt="2018-10-04T11:01:11.111" v="1646" actId="478"/>
          <ac:picMkLst>
            <pc:docMk/>
            <pc:sldMk cId="2785591794" sldId="314"/>
            <ac:picMk id="5" creationId="{D04C29CF-4801-4546-A30E-7CCE84588CAA}"/>
          </ac:picMkLst>
        </pc:picChg>
      </pc:sldChg>
      <pc:sldChg chg="addSp delSp modSp add modNotesTx">
        <pc:chgData name="Victor Silva" userId="c218af731a3060a5" providerId="LiveId" clId="{53756C5E-18E3-45F1-B1C4-B7A41C4E057A}" dt="2018-10-04T11:10:37.160" v="1854" actId="20577"/>
        <pc:sldMkLst>
          <pc:docMk/>
          <pc:sldMk cId="3956364264" sldId="315"/>
        </pc:sldMkLst>
        <pc:spChg chg="del">
          <ac:chgData name="Victor Silva" userId="c218af731a3060a5" providerId="LiveId" clId="{53756C5E-18E3-45F1-B1C4-B7A41C4E057A}" dt="2018-10-04T11:06:03.363" v="1657" actId="478"/>
          <ac:spMkLst>
            <pc:docMk/>
            <pc:sldMk cId="3956364264" sldId="315"/>
            <ac:spMk id="2" creationId="{00000000-0000-0000-0000-000000000000}"/>
          </ac:spMkLst>
        </pc:spChg>
        <pc:spChg chg="add del mod">
          <ac:chgData name="Victor Silva" userId="c218af731a3060a5" providerId="LiveId" clId="{53756C5E-18E3-45F1-B1C4-B7A41C4E057A}" dt="2018-10-04T11:06:11.843" v="1658" actId="478"/>
          <ac:spMkLst>
            <pc:docMk/>
            <pc:sldMk cId="3956364264" sldId="315"/>
            <ac:spMk id="5" creationId="{01D36CE5-9244-44D9-A695-9BDEA4EEF083}"/>
          </ac:spMkLst>
        </pc:spChg>
        <pc:spChg chg="add mod">
          <ac:chgData name="Victor Silva" userId="c218af731a3060a5" providerId="LiveId" clId="{53756C5E-18E3-45F1-B1C4-B7A41C4E057A}" dt="2018-10-04T11:10:24.479" v="1853" actId="20577"/>
          <ac:spMkLst>
            <pc:docMk/>
            <pc:sldMk cId="3956364264" sldId="315"/>
            <ac:spMk id="6" creationId="{D47FE7D3-5C15-472D-BE51-7FE70045ADA9}"/>
          </ac:spMkLst>
        </pc:spChg>
        <pc:picChg chg="del">
          <ac:chgData name="Victor Silva" userId="c218af731a3060a5" providerId="LiveId" clId="{53756C5E-18E3-45F1-B1C4-B7A41C4E057A}" dt="2018-10-04T11:06:03.363" v="1657" actId="478"/>
          <ac:picMkLst>
            <pc:docMk/>
            <pc:sldMk cId="3956364264" sldId="315"/>
            <ac:picMk id="4" creationId="{BD309DE8-7BA5-4EC3-A13F-6992BD72782F}"/>
          </ac:picMkLst>
        </pc:picChg>
      </pc:sldChg>
      <pc:sldChg chg="addSp delSp modSp add">
        <pc:chgData name="Victor Silva" userId="c218af731a3060a5" providerId="LiveId" clId="{53756C5E-18E3-45F1-B1C4-B7A41C4E057A}" dt="2018-10-04T11:11:08.995" v="1859" actId="1076"/>
        <pc:sldMkLst>
          <pc:docMk/>
          <pc:sldMk cId="2860940455" sldId="316"/>
        </pc:sldMkLst>
        <pc:spChg chg="del">
          <ac:chgData name="Victor Silva" userId="c218af731a3060a5" providerId="LiveId" clId="{53756C5E-18E3-45F1-B1C4-B7A41C4E057A}" dt="2018-10-04T11:10:44.070" v="1856" actId="478"/>
          <ac:spMkLst>
            <pc:docMk/>
            <pc:sldMk cId="2860940455" sldId="316"/>
            <ac:spMk id="6" creationId="{D47FE7D3-5C15-472D-BE51-7FE70045ADA9}"/>
          </ac:spMkLst>
        </pc:spChg>
        <pc:picChg chg="add mod">
          <ac:chgData name="Victor Silva" userId="c218af731a3060a5" providerId="LiveId" clId="{53756C5E-18E3-45F1-B1C4-B7A41C4E057A}" dt="2018-10-04T11:11:08.995" v="1859" actId="1076"/>
          <ac:picMkLst>
            <pc:docMk/>
            <pc:sldMk cId="2860940455" sldId="316"/>
            <ac:picMk id="3" creationId="{DE271190-E395-422C-9155-98EA502A2E48}"/>
          </ac:picMkLst>
        </pc:picChg>
      </pc:sldChg>
      <pc:sldChg chg="add">
        <pc:chgData name="Victor Silva" userId="c218af731a3060a5" providerId="LiveId" clId="{53756C5E-18E3-45F1-B1C4-B7A41C4E057A}" dt="2018-10-04T11:11:58.009" v="1860"/>
        <pc:sldMkLst>
          <pc:docMk/>
          <pc:sldMk cId="2701908845" sldId="317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FBB16A-D247-4BBE-BEA7-81B62DDE3ECC}" type="doc">
      <dgm:prSet loTypeId="urn:microsoft.com/office/officeart/2005/8/layout/hList1" loCatId="Inbox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13058051-F71D-49DA-A9C4-8EBF9A69B082}">
      <dgm:prSet phldrT="[Text]"/>
      <dgm:spPr/>
      <dgm:t>
        <a:bodyPr/>
        <a:lstStyle/>
        <a:p>
          <a:r>
            <a:rPr lang="es-UY" dirty="0"/>
            <a:t>Extension</a:t>
          </a:r>
          <a:endParaRPr lang="en-US" dirty="0"/>
        </a:p>
      </dgm:t>
    </dgm:pt>
    <dgm:pt modelId="{E815C37D-6345-4314-95F3-5B251A32D18E}" type="parTrans" cxnId="{F520B571-698F-45AA-BBD3-4E621AF14C81}">
      <dgm:prSet/>
      <dgm:spPr/>
      <dgm:t>
        <a:bodyPr/>
        <a:lstStyle/>
        <a:p>
          <a:endParaRPr lang="en-US"/>
        </a:p>
      </dgm:t>
    </dgm:pt>
    <dgm:pt modelId="{97B5CDD5-1BF1-402D-B06A-73BB34D98643}" type="sibTrans" cxnId="{F520B571-698F-45AA-BBD3-4E621AF14C81}">
      <dgm:prSet phldrT="01"/>
      <dgm:spPr/>
      <dgm:t>
        <a:bodyPr/>
        <a:lstStyle/>
        <a:p>
          <a:endParaRPr lang="en-US" dirty="0"/>
        </a:p>
      </dgm:t>
    </dgm:pt>
    <dgm:pt modelId="{5EED70D9-A1A4-4997-9D86-5122EA384FF9}">
      <dgm:prSet phldrT="[Text]"/>
      <dgm:spPr/>
      <dgm:t>
        <a:bodyPr/>
        <a:lstStyle/>
        <a:p>
          <a:r>
            <a:rPr lang="es-UY" dirty="0"/>
            <a:t>PowerShell </a:t>
          </a:r>
          <a:r>
            <a:rPr lang="es-UY" dirty="0" err="1"/>
            <a:t>syntax</a:t>
          </a:r>
          <a:endParaRPr lang="en-US" dirty="0"/>
        </a:p>
      </dgm:t>
    </dgm:pt>
    <dgm:pt modelId="{B695511C-430F-47D7-87A5-0A37010C9EEC}" type="parTrans" cxnId="{D5B658E2-6822-4884-A3C4-167067997367}">
      <dgm:prSet/>
      <dgm:spPr/>
      <dgm:t>
        <a:bodyPr/>
        <a:lstStyle/>
        <a:p>
          <a:endParaRPr lang="en-US"/>
        </a:p>
      </dgm:t>
    </dgm:pt>
    <dgm:pt modelId="{DC0F4025-E328-4C7D-B152-4162F78A7ECF}" type="sibTrans" cxnId="{D5B658E2-6822-4884-A3C4-167067997367}">
      <dgm:prSet/>
      <dgm:spPr/>
      <dgm:t>
        <a:bodyPr/>
        <a:lstStyle/>
        <a:p>
          <a:endParaRPr lang="en-US"/>
        </a:p>
      </dgm:t>
    </dgm:pt>
    <dgm:pt modelId="{6DCEFF1F-5957-4566-BF57-3A19B4E1EE5A}">
      <dgm:prSet phldrT="[Text]"/>
      <dgm:spPr/>
      <dgm:t>
        <a:bodyPr/>
        <a:lstStyle/>
        <a:p>
          <a:r>
            <a:rPr lang="es-UY"/>
            <a:t>Configuration scripts</a:t>
          </a:r>
          <a:endParaRPr lang="en-US"/>
        </a:p>
      </dgm:t>
    </dgm:pt>
    <dgm:pt modelId="{864FC368-AE7E-4C5F-8B92-D6342C4D0E1D}" type="parTrans" cxnId="{6C6E2889-114E-4812-8084-3A00AE8D6278}">
      <dgm:prSet/>
      <dgm:spPr/>
      <dgm:t>
        <a:bodyPr/>
        <a:lstStyle/>
        <a:p>
          <a:endParaRPr lang="en-US"/>
        </a:p>
      </dgm:t>
    </dgm:pt>
    <dgm:pt modelId="{752EAFF2-67F2-47BC-8168-49A475E5A834}" type="sibTrans" cxnId="{6C6E2889-114E-4812-8084-3A00AE8D6278}">
      <dgm:prSet/>
      <dgm:spPr/>
      <dgm:t>
        <a:bodyPr/>
        <a:lstStyle/>
        <a:p>
          <a:endParaRPr lang="en-US"/>
        </a:p>
      </dgm:t>
    </dgm:pt>
    <dgm:pt modelId="{60350FCE-F6A2-40A3-93F5-EEF5EEDBF47D}">
      <dgm:prSet phldrT="[Text]"/>
      <dgm:spPr/>
      <dgm:t>
        <a:bodyPr/>
        <a:lstStyle/>
        <a:p>
          <a:r>
            <a:rPr lang="es-UY" dirty="0"/>
            <a:t>Configuration</a:t>
          </a:r>
          <a:endParaRPr lang="en-US" dirty="0"/>
        </a:p>
      </dgm:t>
    </dgm:pt>
    <dgm:pt modelId="{EF803C2F-B7F1-4CEB-8973-8FEDB8A386EC}" type="parTrans" cxnId="{7D322289-908E-478F-8C35-363BB250FCD1}">
      <dgm:prSet/>
      <dgm:spPr/>
      <dgm:t>
        <a:bodyPr/>
        <a:lstStyle/>
        <a:p>
          <a:endParaRPr lang="en-US"/>
        </a:p>
      </dgm:t>
    </dgm:pt>
    <dgm:pt modelId="{F47397E3-D27E-4963-9C74-A001EE27364F}" type="sibTrans" cxnId="{7D322289-908E-478F-8C35-363BB250FCD1}">
      <dgm:prSet phldrT="02"/>
      <dgm:spPr/>
      <dgm:t>
        <a:bodyPr/>
        <a:lstStyle/>
        <a:p>
          <a:endParaRPr lang="en-US" dirty="0"/>
        </a:p>
      </dgm:t>
    </dgm:pt>
    <dgm:pt modelId="{CA63B8E9-2EBD-4B75-8996-16F0717064BF}">
      <dgm:prSet phldrT="[Text]"/>
      <dgm:spPr/>
      <dgm:t>
        <a:bodyPr/>
        <a:lstStyle/>
        <a:p>
          <a:r>
            <a:rPr lang="es-UY" dirty="0"/>
            <a:t>Create and </a:t>
          </a:r>
          <a:r>
            <a:rPr lang="es-UY" dirty="0" err="1"/>
            <a:t>deploy</a:t>
          </a:r>
          <a:endParaRPr lang="en-US" dirty="0"/>
        </a:p>
      </dgm:t>
    </dgm:pt>
    <dgm:pt modelId="{4678F1EE-0F2C-42B4-AB9F-ECAB63A10AAD}" type="parTrans" cxnId="{C79759C3-F8CA-4FE4-99CA-7250286133E4}">
      <dgm:prSet/>
      <dgm:spPr/>
      <dgm:t>
        <a:bodyPr/>
        <a:lstStyle/>
        <a:p>
          <a:endParaRPr lang="en-US"/>
        </a:p>
      </dgm:t>
    </dgm:pt>
    <dgm:pt modelId="{17148838-5F85-4E40-A8CD-8B90A4372B0C}" type="sibTrans" cxnId="{C79759C3-F8CA-4FE4-99CA-7250286133E4}">
      <dgm:prSet/>
      <dgm:spPr/>
      <dgm:t>
        <a:bodyPr/>
        <a:lstStyle/>
        <a:p>
          <a:endParaRPr lang="en-US"/>
        </a:p>
      </dgm:t>
    </dgm:pt>
    <dgm:pt modelId="{24660E92-50D4-4A09-A2F5-45668DF31147}">
      <dgm:prSet phldrT="[Text]"/>
      <dgm:spPr/>
      <dgm:t>
        <a:bodyPr/>
        <a:lstStyle/>
        <a:p>
          <a:r>
            <a:rPr lang="es-UY" dirty="0"/>
            <a:t>Configuration files</a:t>
          </a:r>
          <a:endParaRPr lang="en-US" dirty="0"/>
        </a:p>
      </dgm:t>
    </dgm:pt>
    <dgm:pt modelId="{B4302902-3378-41A6-9D35-3754D80AF1DA}" type="parTrans" cxnId="{4EF1222C-81DF-43F6-9804-A319927DA278}">
      <dgm:prSet/>
      <dgm:spPr/>
      <dgm:t>
        <a:bodyPr/>
        <a:lstStyle/>
        <a:p>
          <a:endParaRPr lang="en-US"/>
        </a:p>
      </dgm:t>
    </dgm:pt>
    <dgm:pt modelId="{9490DA7A-C482-4AFF-A65C-3FB1C0A11329}" type="sibTrans" cxnId="{4EF1222C-81DF-43F6-9804-A319927DA278}">
      <dgm:prSet/>
      <dgm:spPr/>
      <dgm:t>
        <a:bodyPr/>
        <a:lstStyle/>
        <a:p>
          <a:endParaRPr lang="en-US"/>
        </a:p>
      </dgm:t>
    </dgm:pt>
    <dgm:pt modelId="{A3DF199E-B9E9-4564-8172-CAE8A78AE27A}">
      <dgm:prSet phldrT="[Text]"/>
      <dgm:spPr/>
      <dgm:t>
        <a:bodyPr/>
        <a:lstStyle/>
        <a:p>
          <a:r>
            <a:rPr lang="es-UY"/>
            <a:t>Control</a:t>
          </a:r>
          <a:endParaRPr lang="en-US"/>
        </a:p>
      </dgm:t>
    </dgm:pt>
    <dgm:pt modelId="{E5D665C9-31C4-4F31-B97B-E9FCB9ECD830}" type="parTrans" cxnId="{1F1B6928-CBBF-43D0-B45C-C5730C778901}">
      <dgm:prSet/>
      <dgm:spPr/>
      <dgm:t>
        <a:bodyPr/>
        <a:lstStyle/>
        <a:p>
          <a:endParaRPr lang="en-US"/>
        </a:p>
      </dgm:t>
    </dgm:pt>
    <dgm:pt modelId="{9548F2A1-308F-4A54-8EFE-47A2A38DD46B}" type="sibTrans" cxnId="{1F1B6928-CBBF-43D0-B45C-C5730C778901}">
      <dgm:prSet phldrT="03"/>
      <dgm:spPr/>
      <dgm:t>
        <a:bodyPr/>
        <a:lstStyle/>
        <a:p>
          <a:endParaRPr lang="en-US"/>
        </a:p>
      </dgm:t>
    </dgm:pt>
    <dgm:pt modelId="{BC9624EC-675B-4B64-B2FB-9F052C953B37}">
      <dgm:prSet phldrT="[Text]"/>
      <dgm:spPr/>
      <dgm:t>
        <a:bodyPr/>
        <a:lstStyle/>
        <a:p>
          <a:r>
            <a:rPr lang="en-US" noProof="0" dirty="0"/>
            <a:t>Apply</a:t>
          </a:r>
          <a:r>
            <a:rPr lang="es-UY" dirty="0"/>
            <a:t> </a:t>
          </a:r>
          <a:r>
            <a:rPr lang="en-US" noProof="0" dirty="0"/>
            <a:t>the</a:t>
          </a:r>
          <a:r>
            <a:rPr lang="es-UY" dirty="0"/>
            <a:t> </a:t>
          </a:r>
          <a:r>
            <a:rPr lang="en-US" noProof="0" dirty="0"/>
            <a:t>configuration</a:t>
          </a:r>
        </a:p>
      </dgm:t>
    </dgm:pt>
    <dgm:pt modelId="{A950AFD8-F5D2-454B-810F-826EAC68E975}" type="parTrans" cxnId="{B9648253-3D16-458F-B4B0-B6E9CBECC1D7}">
      <dgm:prSet/>
      <dgm:spPr/>
      <dgm:t>
        <a:bodyPr/>
        <a:lstStyle/>
        <a:p>
          <a:endParaRPr lang="en-US"/>
        </a:p>
      </dgm:t>
    </dgm:pt>
    <dgm:pt modelId="{EDD81287-7896-4890-8A0F-B96380B65BB7}" type="sibTrans" cxnId="{B9648253-3D16-458F-B4B0-B6E9CBECC1D7}">
      <dgm:prSet/>
      <dgm:spPr/>
      <dgm:t>
        <a:bodyPr/>
        <a:lstStyle/>
        <a:p>
          <a:endParaRPr lang="en-US"/>
        </a:p>
      </dgm:t>
    </dgm:pt>
    <dgm:pt modelId="{61583C16-E415-42A9-B729-6B8E5FF18CCA}">
      <dgm:prSet phldrT="[Text]"/>
      <dgm:spPr/>
      <dgm:t>
        <a:bodyPr/>
        <a:lstStyle/>
        <a:p>
          <a:r>
            <a:rPr lang="es-UY" dirty="0"/>
            <a:t>Local Configuration </a:t>
          </a:r>
          <a:r>
            <a:rPr lang="en-US" noProof="0" dirty="0"/>
            <a:t>mechanism</a:t>
          </a:r>
        </a:p>
      </dgm:t>
    </dgm:pt>
    <dgm:pt modelId="{65D96A86-89CA-4BE8-9F31-2B487E15875D}" type="parTrans" cxnId="{B960863F-6DEE-4622-B5BF-6BAA3828D177}">
      <dgm:prSet/>
      <dgm:spPr/>
      <dgm:t>
        <a:bodyPr/>
        <a:lstStyle/>
        <a:p>
          <a:endParaRPr lang="en-US"/>
        </a:p>
      </dgm:t>
    </dgm:pt>
    <dgm:pt modelId="{D619F622-E152-49B9-9A71-433BB6CF30E1}" type="sibTrans" cxnId="{B960863F-6DEE-4622-B5BF-6BAA3828D177}">
      <dgm:prSet/>
      <dgm:spPr/>
      <dgm:t>
        <a:bodyPr/>
        <a:lstStyle/>
        <a:p>
          <a:endParaRPr lang="en-US"/>
        </a:p>
      </dgm:t>
    </dgm:pt>
    <dgm:pt modelId="{B5C040FB-B5C4-4C45-9B86-33F8160CCC95}" type="pres">
      <dgm:prSet presAssocID="{7EFBB16A-D247-4BBE-BEA7-81B62DDE3ECC}" presName="Name0" presStyleCnt="0">
        <dgm:presLayoutVars>
          <dgm:dir/>
          <dgm:animLvl val="lvl"/>
          <dgm:resizeHandles val="exact"/>
        </dgm:presLayoutVars>
      </dgm:prSet>
      <dgm:spPr/>
    </dgm:pt>
    <dgm:pt modelId="{7757E36A-AAAE-46D7-A19C-CC7F8D9116A1}" type="pres">
      <dgm:prSet presAssocID="{13058051-F71D-49DA-A9C4-8EBF9A69B082}" presName="composite" presStyleCnt="0"/>
      <dgm:spPr/>
    </dgm:pt>
    <dgm:pt modelId="{2A0CEAA7-BA96-43D0-B6FE-A68D39B0A5C6}" type="pres">
      <dgm:prSet presAssocID="{13058051-F71D-49DA-A9C4-8EBF9A69B08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DCC0451-E794-443C-BA7C-8F47EFCC1689}" type="pres">
      <dgm:prSet presAssocID="{13058051-F71D-49DA-A9C4-8EBF9A69B082}" presName="desTx" presStyleLbl="alignAccFollowNode1" presStyleIdx="0" presStyleCnt="3">
        <dgm:presLayoutVars>
          <dgm:bulletEnabled val="1"/>
        </dgm:presLayoutVars>
      </dgm:prSet>
      <dgm:spPr/>
    </dgm:pt>
    <dgm:pt modelId="{A5F289D2-DED8-4B32-A38C-C98463C14D27}" type="pres">
      <dgm:prSet presAssocID="{97B5CDD5-1BF1-402D-B06A-73BB34D98643}" presName="space" presStyleCnt="0"/>
      <dgm:spPr/>
    </dgm:pt>
    <dgm:pt modelId="{4C61A419-F68A-4E47-9994-CF6D47353F4E}" type="pres">
      <dgm:prSet presAssocID="{60350FCE-F6A2-40A3-93F5-EEF5EEDBF47D}" presName="composite" presStyleCnt="0"/>
      <dgm:spPr/>
    </dgm:pt>
    <dgm:pt modelId="{4938F4DE-7AD7-435E-9C07-8863ED86779A}" type="pres">
      <dgm:prSet presAssocID="{60350FCE-F6A2-40A3-93F5-EEF5EEDBF47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40AE69E-AC44-4CB8-A3E7-C42E916D9A05}" type="pres">
      <dgm:prSet presAssocID="{60350FCE-F6A2-40A3-93F5-EEF5EEDBF47D}" presName="desTx" presStyleLbl="alignAccFollowNode1" presStyleIdx="1" presStyleCnt="3">
        <dgm:presLayoutVars>
          <dgm:bulletEnabled val="1"/>
        </dgm:presLayoutVars>
      </dgm:prSet>
      <dgm:spPr/>
    </dgm:pt>
    <dgm:pt modelId="{4C3FEA76-D1C4-4B77-B802-9B6D99FFD334}" type="pres">
      <dgm:prSet presAssocID="{F47397E3-D27E-4963-9C74-A001EE27364F}" presName="space" presStyleCnt="0"/>
      <dgm:spPr/>
    </dgm:pt>
    <dgm:pt modelId="{29C5CEA9-8998-4253-B969-6FBDB77FB8D2}" type="pres">
      <dgm:prSet presAssocID="{A3DF199E-B9E9-4564-8172-CAE8A78AE27A}" presName="composite" presStyleCnt="0"/>
      <dgm:spPr/>
    </dgm:pt>
    <dgm:pt modelId="{1319E9EF-A5D8-4893-A843-158C11E01B7B}" type="pres">
      <dgm:prSet presAssocID="{A3DF199E-B9E9-4564-8172-CAE8A78AE27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72DE9AB-3379-44A3-9B83-853882206537}" type="pres">
      <dgm:prSet presAssocID="{A3DF199E-B9E9-4564-8172-CAE8A78AE27A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3DBCD00-FBE5-4374-B271-7F9B63FC0A47}" type="presOf" srcId="{61583C16-E415-42A9-B729-6B8E5FF18CCA}" destId="{E72DE9AB-3379-44A3-9B83-853882206537}" srcOrd="0" destOrd="1" presId="urn:microsoft.com/office/officeart/2005/8/layout/hList1"/>
    <dgm:cxn modelId="{5B6A1106-B033-41A0-AC58-602A4D517DF2}" type="presOf" srcId="{13058051-F71D-49DA-A9C4-8EBF9A69B082}" destId="{2A0CEAA7-BA96-43D0-B6FE-A68D39B0A5C6}" srcOrd="0" destOrd="0" presId="urn:microsoft.com/office/officeart/2005/8/layout/hList1"/>
    <dgm:cxn modelId="{1F1B6928-CBBF-43D0-B45C-C5730C778901}" srcId="{7EFBB16A-D247-4BBE-BEA7-81B62DDE3ECC}" destId="{A3DF199E-B9E9-4564-8172-CAE8A78AE27A}" srcOrd="2" destOrd="0" parTransId="{E5D665C9-31C4-4F31-B97B-E9FCB9ECD830}" sibTransId="{9548F2A1-308F-4A54-8EFE-47A2A38DD46B}"/>
    <dgm:cxn modelId="{4EF1222C-81DF-43F6-9804-A319927DA278}" srcId="{60350FCE-F6A2-40A3-93F5-EEF5EEDBF47D}" destId="{24660E92-50D4-4A09-A2F5-45668DF31147}" srcOrd="1" destOrd="0" parTransId="{B4302902-3378-41A6-9D35-3754D80AF1DA}" sibTransId="{9490DA7A-C482-4AFF-A65C-3FB1C0A11329}"/>
    <dgm:cxn modelId="{B960863F-6DEE-4622-B5BF-6BAA3828D177}" srcId="{A3DF199E-B9E9-4564-8172-CAE8A78AE27A}" destId="{61583C16-E415-42A9-B729-6B8E5FF18CCA}" srcOrd="1" destOrd="0" parTransId="{65D96A86-89CA-4BE8-9F31-2B487E15875D}" sibTransId="{D619F622-E152-49B9-9A71-433BB6CF30E1}"/>
    <dgm:cxn modelId="{F520B571-698F-45AA-BBD3-4E621AF14C81}" srcId="{7EFBB16A-D247-4BBE-BEA7-81B62DDE3ECC}" destId="{13058051-F71D-49DA-A9C4-8EBF9A69B082}" srcOrd="0" destOrd="0" parTransId="{E815C37D-6345-4314-95F3-5B251A32D18E}" sibTransId="{97B5CDD5-1BF1-402D-B06A-73BB34D98643}"/>
    <dgm:cxn modelId="{658EF671-3F5C-4472-8DA3-3274A2F4A82B}" type="presOf" srcId="{BC9624EC-675B-4B64-B2FB-9F052C953B37}" destId="{E72DE9AB-3379-44A3-9B83-853882206537}" srcOrd="0" destOrd="0" presId="urn:microsoft.com/office/officeart/2005/8/layout/hList1"/>
    <dgm:cxn modelId="{B9648253-3D16-458F-B4B0-B6E9CBECC1D7}" srcId="{A3DF199E-B9E9-4564-8172-CAE8A78AE27A}" destId="{BC9624EC-675B-4B64-B2FB-9F052C953B37}" srcOrd="0" destOrd="0" parTransId="{A950AFD8-F5D2-454B-810F-826EAC68E975}" sibTransId="{EDD81287-7896-4890-8A0F-B96380B65BB7}"/>
    <dgm:cxn modelId="{DD981475-C05D-4D17-B387-980A28A5B39B}" type="presOf" srcId="{24660E92-50D4-4A09-A2F5-45668DF31147}" destId="{340AE69E-AC44-4CB8-A3E7-C42E916D9A05}" srcOrd="0" destOrd="1" presId="urn:microsoft.com/office/officeart/2005/8/layout/hList1"/>
    <dgm:cxn modelId="{11061E7D-ED3D-40BF-930D-8431C87D36EF}" type="presOf" srcId="{6DCEFF1F-5957-4566-BF57-3A19B4E1EE5A}" destId="{7DCC0451-E794-443C-BA7C-8F47EFCC1689}" srcOrd="0" destOrd="1" presId="urn:microsoft.com/office/officeart/2005/8/layout/hList1"/>
    <dgm:cxn modelId="{31759E87-C0C9-424E-820E-17E1B5FD38FA}" type="presOf" srcId="{A3DF199E-B9E9-4564-8172-CAE8A78AE27A}" destId="{1319E9EF-A5D8-4893-A843-158C11E01B7B}" srcOrd="0" destOrd="0" presId="urn:microsoft.com/office/officeart/2005/8/layout/hList1"/>
    <dgm:cxn modelId="{7D322289-908E-478F-8C35-363BB250FCD1}" srcId="{7EFBB16A-D247-4BBE-BEA7-81B62DDE3ECC}" destId="{60350FCE-F6A2-40A3-93F5-EEF5EEDBF47D}" srcOrd="1" destOrd="0" parTransId="{EF803C2F-B7F1-4CEB-8973-8FEDB8A386EC}" sibTransId="{F47397E3-D27E-4963-9C74-A001EE27364F}"/>
    <dgm:cxn modelId="{6C6E2889-114E-4812-8084-3A00AE8D6278}" srcId="{13058051-F71D-49DA-A9C4-8EBF9A69B082}" destId="{6DCEFF1F-5957-4566-BF57-3A19B4E1EE5A}" srcOrd="1" destOrd="0" parTransId="{864FC368-AE7E-4C5F-8B92-D6342C4D0E1D}" sibTransId="{752EAFF2-67F2-47BC-8168-49A475E5A834}"/>
    <dgm:cxn modelId="{C79FA696-C46C-48F3-A580-667CC836E9CB}" type="presOf" srcId="{7EFBB16A-D247-4BBE-BEA7-81B62DDE3ECC}" destId="{B5C040FB-B5C4-4C45-9B86-33F8160CCC95}" srcOrd="0" destOrd="0" presId="urn:microsoft.com/office/officeart/2005/8/layout/hList1"/>
    <dgm:cxn modelId="{D4299198-06AF-46B2-A001-27CA8BE1742B}" type="presOf" srcId="{CA63B8E9-2EBD-4B75-8996-16F0717064BF}" destId="{340AE69E-AC44-4CB8-A3E7-C42E916D9A05}" srcOrd="0" destOrd="0" presId="urn:microsoft.com/office/officeart/2005/8/layout/hList1"/>
    <dgm:cxn modelId="{C79759C3-F8CA-4FE4-99CA-7250286133E4}" srcId="{60350FCE-F6A2-40A3-93F5-EEF5EEDBF47D}" destId="{CA63B8E9-2EBD-4B75-8996-16F0717064BF}" srcOrd="0" destOrd="0" parTransId="{4678F1EE-0F2C-42B4-AB9F-ECAB63A10AAD}" sibTransId="{17148838-5F85-4E40-A8CD-8B90A4372B0C}"/>
    <dgm:cxn modelId="{FB0540CE-4B51-4325-8C01-91D18B9EBECE}" type="presOf" srcId="{60350FCE-F6A2-40A3-93F5-EEF5EEDBF47D}" destId="{4938F4DE-7AD7-435E-9C07-8863ED86779A}" srcOrd="0" destOrd="0" presId="urn:microsoft.com/office/officeart/2005/8/layout/hList1"/>
    <dgm:cxn modelId="{4DFBE8DF-A785-4B56-A60E-9E748703EC33}" type="presOf" srcId="{5EED70D9-A1A4-4997-9D86-5122EA384FF9}" destId="{7DCC0451-E794-443C-BA7C-8F47EFCC1689}" srcOrd="0" destOrd="0" presId="urn:microsoft.com/office/officeart/2005/8/layout/hList1"/>
    <dgm:cxn modelId="{D5B658E2-6822-4884-A3C4-167067997367}" srcId="{13058051-F71D-49DA-A9C4-8EBF9A69B082}" destId="{5EED70D9-A1A4-4997-9D86-5122EA384FF9}" srcOrd="0" destOrd="0" parTransId="{B695511C-430F-47D7-87A5-0A37010C9EEC}" sibTransId="{DC0F4025-E328-4C7D-B152-4162F78A7ECF}"/>
    <dgm:cxn modelId="{7F859045-4524-4650-98E7-23DDB16C849B}" type="presParOf" srcId="{B5C040FB-B5C4-4C45-9B86-33F8160CCC95}" destId="{7757E36A-AAAE-46D7-A19C-CC7F8D9116A1}" srcOrd="0" destOrd="0" presId="urn:microsoft.com/office/officeart/2005/8/layout/hList1"/>
    <dgm:cxn modelId="{F77193EE-D4C3-4D3E-B7A2-4694C8C00A30}" type="presParOf" srcId="{7757E36A-AAAE-46D7-A19C-CC7F8D9116A1}" destId="{2A0CEAA7-BA96-43D0-B6FE-A68D39B0A5C6}" srcOrd="0" destOrd="0" presId="urn:microsoft.com/office/officeart/2005/8/layout/hList1"/>
    <dgm:cxn modelId="{D423AF71-9513-4999-A551-E49D063940F0}" type="presParOf" srcId="{7757E36A-AAAE-46D7-A19C-CC7F8D9116A1}" destId="{7DCC0451-E794-443C-BA7C-8F47EFCC1689}" srcOrd="1" destOrd="0" presId="urn:microsoft.com/office/officeart/2005/8/layout/hList1"/>
    <dgm:cxn modelId="{1FD2EA71-243D-44F1-AD35-FAA83B9D51FF}" type="presParOf" srcId="{B5C040FB-B5C4-4C45-9B86-33F8160CCC95}" destId="{A5F289D2-DED8-4B32-A38C-C98463C14D27}" srcOrd="1" destOrd="0" presId="urn:microsoft.com/office/officeart/2005/8/layout/hList1"/>
    <dgm:cxn modelId="{686800A5-B718-45D9-91AD-112DC73CABEB}" type="presParOf" srcId="{B5C040FB-B5C4-4C45-9B86-33F8160CCC95}" destId="{4C61A419-F68A-4E47-9994-CF6D47353F4E}" srcOrd="2" destOrd="0" presId="urn:microsoft.com/office/officeart/2005/8/layout/hList1"/>
    <dgm:cxn modelId="{CB8D996A-9663-46C0-BFBE-DEBFA37113D3}" type="presParOf" srcId="{4C61A419-F68A-4E47-9994-CF6D47353F4E}" destId="{4938F4DE-7AD7-435E-9C07-8863ED86779A}" srcOrd="0" destOrd="0" presId="urn:microsoft.com/office/officeart/2005/8/layout/hList1"/>
    <dgm:cxn modelId="{5290FA43-A804-4A63-A5F1-7ABF671ED121}" type="presParOf" srcId="{4C61A419-F68A-4E47-9994-CF6D47353F4E}" destId="{340AE69E-AC44-4CB8-A3E7-C42E916D9A05}" srcOrd="1" destOrd="0" presId="urn:microsoft.com/office/officeart/2005/8/layout/hList1"/>
    <dgm:cxn modelId="{6C0FEE24-0A0F-4C84-BFCF-3F26316154BB}" type="presParOf" srcId="{B5C040FB-B5C4-4C45-9B86-33F8160CCC95}" destId="{4C3FEA76-D1C4-4B77-B802-9B6D99FFD334}" srcOrd="3" destOrd="0" presId="urn:microsoft.com/office/officeart/2005/8/layout/hList1"/>
    <dgm:cxn modelId="{A7517D40-015A-428A-8DB0-C0FB7549BABF}" type="presParOf" srcId="{B5C040FB-B5C4-4C45-9B86-33F8160CCC95}" destId="{29C5CEA9-8998-4253-B969-6FBDB77FB8D2}" srcOrd="4" destOrd="0" presId="urn:microsoft.com/office/officeart/2005/8/layout/hList1"/>
    <dgm:cxn modelId="{BA677A9C-902C-4A6E-81D0-FDC4A3CBE76D}" type="presParOf" srcId="{29C5CEA9-8998-4253-B969-6FBDB77FB8D2}" destId="{1319E9EF-A5D8-4893-A843-158C11E01B7B}" srcOrd="0" destOrd="0" presId="urn:microsoft.com/office/officeart/2005/8/layout/hList1"/>
    <dgm:cxn modelId="{A2C735FC-A057-4F32-B19F-541A9B623E73}" type="presParOf" srcId="{29C5CEA9-8998-4253-B969-6FBDB77FB8D2}" destId="{E72DE9AB-3379-44A3-9B83-85388220653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0CEAA7-BA96-43D0-B6FE-A68D39B0A5C6}">
      <dsp:nvSpPr>
        <dsp:cNvPr id="0" name=""/>
        <dsp:cNvSpPr/>
      </dsp:nvSpPr>
      <dsp:spPr>
        <a:xfrm>
          <a:off x="3567" y="173308"/>
          <a:ext cx="3478018" cy="109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Y" sz="3800" kern="1200" dirty="0"/>
            <a:t>Extension</a:t>
          </a:r>
          <a:endParaRPr lang="en-US" sz="3800" kern="1200" dirty="0"/>
        </a:p>
      </dsp:txBody>
      <dsp:txXfrm>
        <a:off x="3567" y="173308"/>
        <a:ext cx="3478018" cy="1094400"/>
      </dsp:txXfrm>
    </dsp:sp>
    <dsp:sp modelId="{7DCC0451-E794-443C-BA7C-8F47EFCC1689}">
      <dsp:nvSpPr>
        <dsp:cNvPr id="0" name=""/>
        <dsp:cNvSpPr/>
      </dsp:nvSpPr>
      <dsp:spPr>
        <a:xfrm>
          <a:off x="3567" y="1267708"/>
          <a:ext cx="3478018" cy="32825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92" tIns="202692" rIns="270256" bIns="304038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UY" sz="3800" kern="1200" dirty="0"/>
            <a:t>PowerShell </a:t>
          </a:r>
          <a:r>
            <a:rPr lang="es-UY" sz="3800" kern="1200" dirty="0" err="1"/>
            <a:t>syntax</a:t>
          </a:r>
          <a:endParaRPr lang="en-US" sz="3800" kern="1200" dirty="0"/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UY" sz="3800" kern="1200"/>
            <a:t>Configuration scripts</a:t>
          </a:r>
          <a:endParaRPr lang="en-US" sz="3800" kern="1200"/>
        </a:p>
      </dsp:txBody>
      <dsp:txXfrm>
        <a:off x="3567" y="1267708"/>
        <a:ext cx="3478018" cy="3282505"/>
      </dsp:txXfrm>
    </dsp:sp>
    <dsp:sp modelId="{4938F4DE-7AD7-435E-9C07-8863ED86779A}">
      <dsp:nvSpPr>
        <dsp:cNvPr id="0" name=""/>
        <dsp:cNvSpPr/>
      </dsp:nvSpPr>
      <dsp:spPr>
        <a:xfrm>
          <a:off x="3968507" y="173308"/>
          <a:ext cx="3478018" cy="109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Y" sz="3800" kern="1200" dirty="0"/>
            <a:t>Configuration</a:t>
          </a:r>
          <a:endParaRPr lang="en-US" sz="3800" kern="1200" dirty="0"/>
        </a:p>
      </dsp:txBody>
      <dsp:txXfrm>
        <a:off x="3968507" y="173308"/>
        <a:ext cx="3478018" cy="1094400"/>
      </dsp:txXfrm>
    </dsp:sp>
    <dsp:sp modelId="{340AE69E-AC44-4CB8-A3E7-C42E916D9A05}">
      <dsp:nvSpPr>
        <dsp:cNvPr id="0" name=""/>
        <dsp:cNvSpPr/>
      </dsp:nvSpPr>
      <dsp:spPr>
        <a:xfrm>
          <a:off x="3968507" y="1267708"/>
          <a:ext cx="3478018" cy="32825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92" tIns="202692" rIns="270256" bIns="304038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UY" sz="3800" kern="1200" dirty="0"/>
            <a:t>Create and </a:t>
          </a:r>
          <a:r>
            <a:rPr lang="es-UY" sz="3800" kern="1200" dirty="0" err="1"/>
            <a:t>deploy</a:t>
          </a:r>
          <a:endParaRPr lang="en-US" sz="3800" kern="1200" dirty="0"/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UY" sz="3800" kern="1200" dirty="0"/>
            <a:t>Configuration files</a:t>
          </a:r>
          <a:endParaRPr lang="en-US" sz="3800" kern="1200" dirty="0"/>
        </a:p>
      </dsp:txBody>
      <dsp:txXfrm>
        <a:off x="3968507" y="1267708"/>
        <a:ext cx="3478018" cy="3282505"/>
      </dsp:txXfrm>
    </dsp:sp>
    <dsp:sp modelId="{1319E9EF-A5D8-4893-A843-158C11E01B7B}">
      <dsp:nvSpPr>
        <dsp:cNvPr id="0" name=""/>
        <dsp:cNvSpPr/>
      </dsp:nvSpPr>
      <dsp:spPr>
        <a:xfrm>
          <a:off x="7933448" y="173308"/>
          <a:ext cx="3478018" cy="109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Y" sz="3800" kern="1200"/>
            <a:t>Control</a:t>
          </a:r>
          <a:endParaRPr lang="en-US" sz="3800" kern="1200"/>
        </a:p>
      </dsp:txBody>
      <dsp:txXfrm>
        <a:off x="7933448" y="173308"/>
        <a:ext cx="3478018" cy="1094400"/>
      </dsp:txXfrm>
    </dsp:sp>
    <dsp:sp modelId="{E72DE9AB-3379-44A3-9B83-853882206537}">
      <dsp:nvSpPr>
        <dsp:cNvPr id="0" name=""/>
        <dsp:cNvSpPr/>
      </dsp:nvSpPr>
      <dsp:spPr>
        <a:xfrm>
          <a:off x="7933448" y="1267708"/>
          <a:ext cx="3478018" cy="32825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92" tIns="202692" rIns="270256" bIns="304038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 noProof="0" dirty="0"/>
            <a:t>Apply</a:t>
          </a:r>
          <a:r>
            <a:rPr lang="es-UY" sz="3800" kern="1200" dirty="0"/>
            <a:t> </a:t>
          </a:r>
          <a:r>
            <a:rPr lang="en-US" sz="3800" kern="1200" noProof="0" dirty="0"/>
            <a:t>the</a:t>
          </a:r>
          <a:r>
            <a:rPr lang="es-UY" sz="3800" kern="1200" dirty="0"/>
            <a:t> </a:t>
          </a:r>
          <a:r>
            <a:rPr lang="en-US" sz="3800" kern="1200" noProof="0" dirty="0"/>
            <a:t>configuration</a:t>
          </a:r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UY" sz="3800" kern="1200" dirty="0"/>
            <a:t>Local Configuration </a:t>
          </a:r>
          <a:r>
            <a:rPr lang="en-US" sz="3800" kern="1200" noProof="0" dirty="0"/>
            <a:t>mechanism</a:t>
          </a:r>
        </a:p>
      </dsp:txBody>
      <dsp:txXfrm>
        <a:off x="7933448" y="1267708"/>
        <a:ext cx="3478018" cy="32825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02952A-5A15-1543-A89E-A6E142AB7825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BFA8B-862A-E743-A9E6-9B9C0E234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5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 dirty="0">
                <a:solidFill>
                  <a:schemeClr val="dk1"/>
                </a:solidFill>
                <a:effectLst/>
                <a:latin typeface="Nunito"/>
                <a:ea typeface="Nunito"/>
                <a:cs typeface="Nunito"/>
                <a:sym typeface="Nunito"/>
              </a:rPr>
              <a:t>Los </a:t>
            </a:r>
            <a:r>
              <a:rPr lang="es-ES" sz="1200" b="0" i="0" u="none" strike="noStrike" cap="none" dirty="0" err="1">
                <a:solidFill>
                  <a:schemeClr val="dk1"/>
                </a:solidFill>
                <a:effectLst/>
                <a:latin typeface="Nunito"/>
                <a:ea typeface="Nunito"/>
                <a:cs typeface="Nunito"/>
                <a:sym typeface="Nunito"/>
              </a:rPr>
              <a:t>Runbooks</a:t>
            </a:r>
            <a:r>
              <a:rPr lang="es-ES" sz="1200" b="0" i="0" u="none" strike="noStrike" cap="none" dirty="0">
                <a:solidFill>
                  <a:schemeClr val="dk1"/>
                </a:solidFill>
                <a:effectLst/>
                <a:latin typeface="Nunito"/>
                <a:ea typeface="Nunito"/>
                <a:cs typeface="Nunito"/>
                <a:sym typeface="Nunito"/>
              </a:rPr>
              <a:t> permiten controlar la creación, implementación, supervisión y el mantenimiento de los recursos en Azure y aplicaciones externas. También permiten controlar la ejecución de los mismos, dejando a disposición la posibilidad de ejecutar los </a:t>
            </a:r>
            <a:r>
              <a:rPr lang="es-ES" sz="1200" b="0" i="0" u="none" strike="noStrike" cap="none" dirty="0" err="1">
                <a:solidFill>
                  <a:schemeClr val="dk1"/>
                </a:solidFill>
                <a:effectLst/>
                <a:latin typeface="Nunito"/>
                <a:ea typeface="Nunito"/>
                <a:cs typeface="Nunito"/>
                <a:sym typeface="Nunito"/>
              </a:rPr>
              <a:t>Runbooks</a:t>
            </a:r>
            <a:r>
              <a:rPr lang="es-ES" sz="1200" b="0" i="0" u="none" strike="noStrike" cap="none" dirty="0">
                <a:solidFill>
                  <a:schemeClr val="dk1"/>
                </a:solidFill>
                <a:effectLst/>
                <a:latin typeface="Nunito"/>
                <a:ea typeface="Nunito"/>
                <a:cs typeface="Nunito"/>
                <a:sym typeface="Nunito"/>
              </a:rPr>
              <a:t> de forma programada.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 dirty="0">
                <a:solidFill>
                  <a:schemeClr val="dk1"/>
                </a:solidFill>
                <a:effectLst/>
                <a:latin typeface="Nunito"/>
                <a:sym typeface="Nunito"/>
              </a:rPr>
              <a:t>Galería de </a:t>
            </a:r>
            <a:r>
              <a:rPr lang="es-ES" sz="1200" b="0" i="0" u="none" strike="noStrike" cap="none" dirty="0" err="1">
                <a:solidFill>
                  <a:schemeClr val="dk1"/>
                </a:solidFill>
                <a:effectLst/>
                <a:latin typeface="Nunito"/>
                <a:sym typeface="Nunito"/>
              </a:rPr>
              <a:t>Runbooks</a:t>
            </a:r>
            <a:r>
              <a:rPr lang="es-ES" sz="1200" b="0" i="0" u="none" strike="noStrike" cap="none" dirty="0">
                <a:solidFill>
                  <a:schemeClr val="dk1"/>
                </a:solidFill>
                <a:effectLst/>
                <a:latin typeface="Nunito"/>
                <a:sym typeface="Nunito"/>
              </a:rPr>
              <a:t> alimentado por la comunidad.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4BFA8B-862A-E743-A9E6-9B9C0E234B1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24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 dirty="0">
                <a:solidFill>
                  <a:schemeClr val="dk1"/>
                </a:solidFill>
                <a:effectLst/>
                <a:latin typeface="Nunito"/>
                <a:ea typeface="Nunito"/>
                <a:cs typeface="Nunito"/>
                <a:sym typeface="Nunito"/>
              </a:rPr>
              <a:t>Los </a:t>
            </a:r>
            <a:r>
              <a:rPr lang="es-ES" sz="1200" b="0" i="0" u="none" strike="noStrike" cap="none" dirty="0" err="1">
                <a:solidFill>
                  <a:schemeClr val="dk1"/>
                </a:solidFill>
                <a:effectLst/>
                <a:latin typeface="Nunito"/>
                <a:ea typeface="Nunito"/>
                <a:cs typeface="Nunito"/>
                <a:sym typeface="Nunito"/>
              </a:rPr>
              <a:t>Runbooks</a:t>
            </a:r>
            <a:r>
              <a:rPr lang="es-ES" sz="1200" b="0" i="0" u="none" strike="noStrike" cap="none" dirty="0">
                <a:solidFill>
                  <a:schemeClr val="dk1"/>
                </a:solidFill>
                <a:effectLst/>
                <a:latin typeface="Nunito"/>
                <a:ea typeface="Nunito"/>
                <a:cs typeface="Nunito"/>
                <a:sym typeface="Nunito"/>
              </a:rPr>
              <a:t> permiten controlar la creación, implementación, supervisión y el mantenimiento de los recursos en Azure y aplicaciones externas. También permiten controlar la ejecución de los mismos, dejando a disposición la posibilidad de ejecutar los </a:t>
            </a:r>
            <a:r>
              <a:rPr lang="es-ES" sz="1200" b="0" i="0" u="none" strike="noStrike" cap="none" dirty="0" err="1">
                <a:solidFill>
                  <a:schemeClr val="dk1"/>
                </a:solidFill>
                <a:effectLst/>
                <a:latin typeface="Nunito"/>
                <a:ea typeface="Nunito"/>
                <a:cs typeface="Nunito"/>
                <a:sym typeface="Nunito"/>
              </a:rPr>
              <a:t>Runbooks</a:t>
            </a:r>
            <a:r>
              <a:rPr lang="es-ES" sz="1200" b="0" i="0" u="none" strike="noStrike" cap="none" dirty="0">
                <a:solidFill>
                  <a:schemeClr val="dk1"/>
                </a:solidFill>
                <a:effectLst/>
                <a:latin typeface="Nunito"/>
                <a:ea typeface="Nunito"/>
                <a:cs typeface="Nunito"/>
                <a:sym typeface="Nunito"/>
              </a:rPr>
              <a:t> de forma programada.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 dirty="0">
                <a:solidFill>
                  <a:schemeClr val="dk1"/>
                </a:solidFill>
                <a:effectLst/>
                <a:latin typeface="Nunito"/>
                <a:sym typeface="Nunito"/>
              </a:rPr>
              <a:t>Galería de </a:t>
            </a:r>
            <a:r>
              <a:rPr lang="es-ES" sz="1200" b="0" i="0" u="none" strike="noStrike" cap="none" dirty="0" err="1">
                <a:solidFill>
                  <a:schemeClr val="dk1"/>
                </a:solidFill>
                <a:effectLst/>
                <a:latin typeface="Nunito"/>
                <a:sym typeface="Nunito"/>
              </a:rPr>
              <a:t>Runbooks</a:t>
            </a:r>
            <a:r>
              <a:rPr lang="es-ES" sz="1200" b="0" i="0" u="none" strike="noStrike" cap="none" dirty="0">
                <a:solidFill>
                  <a:schemeClr val="dk1"/>
                </a:solidFill>
                <a:effectLst/>
                <a:latin typeface="Nunito"/>
                <a:sym typeface="Nunito"/>
              </a:rPr>
              <a:t> alimentado por la comunidad.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4BFA8B-862A-E743-A9E6-9B9C0E234B1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76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Y" dirty="0"/>
              <a:t>Netflix</a:t>
            </a:r>
          </a:p>
          <a:p>
            <a:r>
              <a:rPr lang="es-UY" dirty="0"/>
              <a:t>2011</a:t>
            </a:r>
          </a:p>
          <a:p>
            <a:r>
              <a:rPr lang="es-UY" dirty="0"/>
              <a:t>Parte de </a:t>
            </a:r>
            <a:r>
              <a:rPr lang="es-UY" dirty="0" err="1"/>
              <a:t>Simian</a:t>
            </a:r>
            <a:r>
              <a:rPr lang="es-UY" dirty="0"/>
              <a:t> </a:t>
            </a:r>
            <a:r>
              <a:rPr lang="es-UY" dirty="0" err="1"/>
              <a:t>Army</a:t>
            </a:r>
            <a:endParaRPr lang="es-UY" dirty="0"/>
          </a:p>
          <a:p>
            <a:r>
              <a:rPr lang="es-UY" dirty="0" err="1"/>
              <a:t>Testing</a:t>
            </a:r>
            <a:r>
              <a:rPr lang="es-UY" dirty="0"/>
              <a:t> continuo</a:t>
            </a:r>
          </a:p>
          <a:p>
            <a:r>
              <a:rPr lang="es-UY" dirty="0"/>
              <a:t>Gorila –&gt; Baja regiones enteras en AWS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4BFA8B-862A-E743-A9E6-9B9C0E234B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18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Y" dirty="0"/>
              <a:t>Netflix</a:t>
            </a:r>
          </a:p>
          <a:p>
            <a:r>
              <a:rPr lang="es-UY" dirty="0"/>
              <a:t>2011</a:t>
            </a:r>
          </a:p>
          <a:p>
            <a:r>
              <a:rPr lang="es-UY" dirty="0"/>
              <a:t>Parte de </a:t>
            </a:r>
            <a:r>
              <a:rPr lang="es-UY" dirty="0" err="1"/>
              <a:t>Simian</a:t>
            </a:r>
            <a:r>
              <a:rPr lang="es-UY" dirty="0"/>
              <a:t> </a:t>
            </a:r>
            <a:r>
              <a:rPr lang="es-UY" dirty="0" err="1"/>
              <a:t>Army</a:t>
            </a:r>
            <a:endParaRPr lang="es-UY" dirty="0"/>
          </a:p>
          <a:p>
            <a:r>
              <a:rPr lang="es-UY" dirty="0" err="1"/>
              <a:t>Testing</a:t>
            </a:r>
            <a:r>
              <a:rPr lang="es-UY" dirty="0"/>
              <a:t> continuo</a:t>
            </a:r>
          </a:p>
          <a:p>
            <a:r>
              <a:rPr lang="es-UY" dirty="0"/>
              <a:t>Gorila –&gt; Baja regiones enteras en AWS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4BFA8B-862A-E743-A9E6-9B9C0E234B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65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UY" dirty="0"/>
              <a:t>Archivos .YML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UY" dirty="0"/>
              <a:t>Estructura de tareas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UY" dirty="0"/>
              <a:t>Orden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UY" dirty="0"/>
              <a:t>Ejecución con un usuario en particular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4BFA8B-862A-E743-A9E6-9B9C0E234B1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04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8406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i="0" dirty="0"/>
              <a:t>Plataforma de administración basada en  PowerShell que permite administrar la infraestructura de desarrollo y TI con configuración como código.</a:t>
            </a:r>
            <a:endParaRPr lang="en-US" sz="120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4BFA8B-862A-E743-A9E6-9B9C0E234B1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25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i="0" dirty="0"/>
              <a:t>Plataforma de administración basada en  PowerShell que permite administrar la infraestructura de desarrollo y TI con configuración como código.</a:t>
            </a:r>
            <a:endParaRPr lang="en-US" sz="120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4BFA8B-862A-E743-A9E6-9B9C0E234B1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05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i="0" dirty="0"/>
              <a:t>Plataforma de administración basada en  PowerShell que permite administrar la infraestructura de desarrollo y TI con configuración como código.</a:t>
            </a:r>
            <a:endParaRPr lang="en-US" sz="120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4BFA8B-862A-E743-A9E6-9B9C0E234B1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37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i="0" dirty="0"/>
              <a:t>Plataforma de administración basada en  PowerShell que permite administrar la infraestructura de desarrollo y TI con configuración como código.</a:t>
            </a:r>
            <a:endParaRPr lang="en-US" sz="120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4BFA8B-862A-E743-A9E6-9B9C0E234B1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36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43314"/>
            <a:ext cx="12192000" cy="81911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0"/>
            <a:ext cx="9144000" cy="2724080"/>
          </a:xfrm>
        </p:spPr>
        <p:txBody>
          <a:bodyPr anchor="b">
            <a:normAutofit/>
          </a:bodyPr>
          <a:lstStyle>
            <a:lvl1pPr algn="l">
              <a:defRPr sz="660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Talk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2916238"/>
            <a:ext cx="9144000" cy="698832"/>
          </a:xfrm>
        </p:spPr>
        <p:txBody>
          <a:bodyPr anchor="ctr">
            <a:normAutofit/>
          </a:bodyPr>
          <a:lstStyle>
            <a:lvl1pPr marL="0" indent="0">
              <a:buNone/>
              <a:defRPr sz="3200" b="0">
                <a:ln w="3175">
                  <a:noFill/>
                </a:ln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0" y="3750410"/>
            <a:ext cx="9144000" cy="698832"/>
          </a:xfrm>
        </p:spPr>
        <p:txBody>
          <a:bodyPr anchor="ctr">
            <a:normAutofit/>
          </a:bodyPr>
          <a:lstStyle>
            <a:lvl1pPr marL="0" indent="0">
              <a:buNone/>
              <a:defRPr sz="3200" b="0">
                <a:ln w="3175">
                  <a:noFill/>
                </a:ln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Position/Title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524000" y="4584582"/>
            <a:ext cx="9144000" cy="698832"/>
          </a:xfrm>
        </p:spPr>
        <p:txBody>
          <a:bodyPr anchor="ctr">
            <a:normAutofit/>
          </a:bodyPr>
          <a:lstStyle>
            <a:lvl1pPr marL="0" indent="0">
              <a:buNone/>
              <a:defRPr sz="3200" b="0">
                <a:ln w="3175">
                  <a:noFill/>
                </a:ln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7796213" y="4908305"/>
            <a:ext cx="2871787" cy="13144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Company logo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1" cy="11973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365126"/>
            <a:ext cx="11653522" cy="82405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5"/>
            <a:ext cx="12192000" cy="5140187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&amp;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820863"/>
          </a:xfrm>
        </p:spPr>
        <p:txBody>
          <a:bodyPr/>
          <a:lstStyle/>
          <a:p>
            <a:r>
              <a:rPr lang="en-US" dirty="0"/>
              <a:t>Thank you note</a:t>
            </a:r>
          </a:p>
        </p:txBody>
      </p:sp>
      <p:pic>
        <p:nvPicPr>
          <p:cNvPr id="7" name="Picture 6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03" y="4280538"/>
            <a:ext cx="324000" cy="288000"/>
          </a:xfrm>
          <a:prstGeom prst="rect">
            <a:avLst/>
          </a:prstGeom>
        </p:spPr>
      </p:pic>
      <p:pic>
        <p:nvPicPr>
          <p:cNvPr id="8" name="Picture 4" descr="http://www.iconsdb.com/icons/preview/white/email-12-xxl.png"/>
          <p:cNvPicPr>
            <a:picLocks noChangeArrowheads="1"/>
          </p:cNvPicPr>
          <p:nvPr userDrawn="1"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3594547"/>
            <a:ext cx="324000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s://assets.toptal.io/uploads/blog/category/logo/77/web.png"/>
          <p:cNvPicPr>
            <a:picLocks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03" y="4930529"/>
            <a:ext cx="324000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445246" y="4830591"/>
            <a:ext cx="9908553" cy="523875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Website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45246" y="4162600"/>
            <a:ext cx="9908553" cy="523875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Twitter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1445246" y="3494609"/>
            <a:ext cx="9908553" cy="523875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Email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2826618"/>
            <a:ext cx="10515600" cy="523875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Speaker name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0069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Default">
  <p:cSld name="2_Defaul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Shape 38"/>
          <p:cNvGrpSpPr/>
          <p:nvPr userDrawn="1"/>
        </p:nvGrpSpPr>
        <p:grpSpPr>
          <a:xfrm rot="10800000">
            <a:off x="-11725" y="5487365"/>
            <a:ext cx="12270771" cy="2152185"/>
            <a:chOff x="0" y="-156114"/>
            <a:chExt cx="24535151" cy="4304369"/>
          </a:xfrm>
        </p:grpSpPr>
        <p:sp>
          <p:nvSpPr>
            <p:cNvPr id="39" name="Shape 39"/>
            <p:cNvSpPr/>
            <p:nvPr/>
          </p:nvSpPr>
          <p:spPr>
            <a:xfrm>
              <a:off x="23378291" y="2431564"/>
              <a:ext cx="1134322" cy="171669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99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23079220" y="-88970"/>
              <a:ext cx="1455931" cy="42330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99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20776620" y="-88970"/>
              <a:ext cx="2646748" cy="42330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99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20420244" y="-88970"/>
              <a:ext cx="3003125" cy="42330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99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17677877" y="-88971"/>
              <a:ext cx="2785824" cy="31421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99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17608342" y="-88971"/>
              <a:ext cx="2168684" cy="192530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99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14888519" y="-88734"/>
              <a:ext cx="2811899" cy="192530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99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13589856" y="-88970"/>
              <a:ext cx="4137447" cy="352030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99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11104147" y="-111272"/>
              <a:ext cx="4346058" cy="352030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99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8" name="Shape 48"/>
            <p:cNvSpPr/>
            <p:nvPr/>
          </p:nvSpPr>
          <p:spPr>
            <a:xfrm>
              <a:off x="9793019" y="-88970"/>
              <a:ext cx="369415" cy="19557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99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9698211" y="-88970"/>
              <a:ext cx="225996" cy="19557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99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>
              <a:off x="8502000" y="61758"/>
              <a:ext cx="2646751" cy="2259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99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>
              <a:off x="6821130" y="61996"/>
              <a:ext cx="2985743" cy="2259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99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>
              <a:off x="6829814" y="-88970"/>
              <a:ext cx="2985743" cy="8083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99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5975275" y="-88970"/>
              <a:ext cx="943094" cy="8083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99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5608571" y="674793"/>
              <a:ext cx="2916204" cy="164281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99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5092201" y="-155877"/>
              <a:ext cx="1760153" cy="211218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99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443059" y="190760"/>
              <a:ext cx="5232654" cy="297705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99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1264131" y="-156113"/>
              <a:ext cx="4393864" cy="211218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99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1264131" y="-133574"/>
              <a:ext cx="921364" cy="36941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99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734484" y="-133574"/>
              <a:ext cx="621488" cy="36941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99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0" y="885559"/>
              <a:ext cx="447642" cy="2259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99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0" y="-156114"/>
              <a:ext cx="1286433" cy="334211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99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2" name="Shape 62"/>
            <p:cNvSpPr/>
            <p:nvPr/>
          </p:nvSpPr>
          <p:spPr>
            <a:xfrm>
              <a:off x="8462804" y="1591817"/>
              <a:ext cx="6988462" cy="1786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99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>
              <a:off x="9776123" y="-125128"/>
              <a:ext cx="2307757" cy="173407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99" b="0" i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979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8772670" y="6415673"/>
            <a:ext cx="3163181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1600" b="1" dirty="0">
                <a:ln w="0"/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Light"/>
              </a:rPr>
              <a:t>October 4</a:t>
            </a:r>
            <a:r>
              <a:rPr lang="en-US" sz="1600" b="1" baseline="30000" dirty="0">
                <a:ln w="0"/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Light"/>
              </a:rPr>
              <a:t>th</a:t>
            </a:r>
            <a:r>
              <a:rPr lang="en-US" sz="1600" b="1" dirty="0">
                <a:ln w="0"/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Light"/>
              </a:rPr>
              <a:t>, 5</a:t>
            </a:r>
            <a:r>
              <a:rPr lang="en-US" sz="1600" b="1" baseline="30000" dirty="0">
                <a:ln w="0"/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Light"/>
              </a:rPr>
              <a:t>th</a:t>
            </a:r>
            <a:r>
              <a:rPr lang="en-US" sz="1600" b="1" dirty="0">
                <a:ln w="0"/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Light"/>
              </a:rPr>
              <a:t> &amp; </a:t>
            </a:r>
            <a:r>
              <a:rPr lang="en-US" sz="1600" b="1">
                <a:ln w="0"/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Light"/>
              </a:rPr>
              <a:t>6</a:t>
            </a:r>
            <a:r>
              <a:rPr lang="en-US" sz="1600" b="1" baseline="30000">
                <a:ln w="0"/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Light"/>
              </a:rPr>
              <a:t>th</a:t>
            </a:r>
            <a:r>
              <a:rPr lang="en-US" sz="1600" b="1">
                <a:ln w="0"/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Light"/>
              </a:rPr>
              <a:t> 2018</a:t>
            </a:r>
            <a:endParaRPr lang="en-US" sz="1600" b="1" dirty="0">
              <a:ln w="0"/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UI Ligh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17" y="6382920"/>
            <a:ext cx="381000" cy="381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601316" y="6382920"/>
            <a:ext cx="3016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.NET Conf 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600" b="0" i="0" dirty="0">
                <a:ln w="0"/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Light" charset="0"/>
                <a:ea typeface="Segoe UI Light" charset="0"/>
                <a:cs typeface="Segoe UI Light" charset="0"/>
              </a:rPr>
              <a:t>v2018</a:t>
            </a:r>
            <a:endParaRPr lang="en-US" b="0" i="0" dirty="0">
              <a:solidFill>
                <a:schemeClr val="bg1"/>
              </a:solidFill>
              <a:latin typeface="Segoe UI Light" charset="0"/>
              <a:ea typeface="Segoe UI Light" charset="0"/>
              <a:cs typeface="Segoe U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74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9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114109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2.wdp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PoShUYSlack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Y" dirty="0"/>
              <a:t>Infrastructure as Code on Azure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UY" dirty="0"/>
              <a:t>Victor Silva	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UY" dirty="0"/>
              <a:t>Technology and Infrastructure Analyst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UY" dirty="0"/>
              <a:t>AT</a:t>
            </a:r>
            <a:endParaRPr lang="en-US" dirty="0"/>
          </a:p>
        </p:txBody>
      </p:sp>
      <p:pic>
        <p:nvPicPr>
          <p:cNvPr id="3" name="Content Placeholder 2" descr="A close up of a sign&#10;&#10;Description generated with high confidence">
            <a:extLst>
              <a:ext uri="{FF2B5EF4-FFF2-40B4-BE49-F238E27FC236}">
                <a16:creationId xmlns:a16="http://schemas.microsoft.com/office/drawing/2014/main" id="{200DB7A9-C45E-4723-923D-1A5EFB56C13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887439" y="4908550"/>
            <a:ext cx="2689334" cy="1314450"/>
          </a:xfrm>
        </p:spPr>
      </p:pic>
    </p:spTree>
    <p:extLst>
      <p:ext uri="{BB962C8B-B14F-4D97-AF65-F5344CB8AC3E}">
        <p14:creationId xmlns:p14="http://schemas.microsoft.com/office/powerpoint/2010/main" val="2121472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UY" sz="6000" b="1"/>
              <a:t>Ansible</a:t>
            </a:r>
            <a:endParaRPr lang="en-US" sz="6000" b="1" dirty="0"/>
          </a:p>
        </p:txBody>
      </p:sp>
      <p:pic>
        <p:nvPicPr>
          <p:cNvPr id="4" name="Picture 2" descr="https://upload.wikimedia.org/wikipedia/commons/thumb/2/24/Ansible_logo.svg/2000px-Ansible_logo.svg.png">
            <a:extLst>
              <a:ext uri="{FF2B5EF4-FFF2-40B4-BE49-F238E27FC236}">
                <a16:creationId xmlns:a16="http://schemas.microsoft.com/office/drawing/2014/main" id="{3A4C193D-D954-4B15-AFA1-FA2E4C93B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0620" y="3573463"/>
            <a:ext cx="1609746" cy="198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163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AA819C1-8213-456A-A96E-A7C7CB7C9736}"/>
              </a:ext>
            </a:extLst>
          </p:cNvPr>
          <p:cNvSpPr/>
          <p:nvPr/>
        </p:nvSpPr>
        <p:spPr>
          <a:xfrm>
            <a:off x="368710" y="1061229"/>
            <a:ext cx="11823290" cy="3870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200" dirty="0"/>
              <a:t>&gt; Agent-less communication.</a:t>
            </a:r>
          </a:p>
          <a:p>
            <a:pPr>
              <a:lnSpc>
                <a:spcPct val="150000"/>
              </a:lnSpc>
            </a:pPr>
            <a:r>
              <a:rPr lang="es-UY" sz="4200" dirty="0"/>
              <a:t>&gt; E</a:t>
            </a:r>
            <a:r>
              <a:rPr lang="en-US" sz="4200" dirty="0"/>
              <a:t>asy learning curve.</a:t>
            </a:r>
          </a:p>
          <a:p>
            <a:pPr>
              <a:lnSpc>
                <a:spcPct val="150000"/>
              </a:lnSpc>
            </a:pPr>
            <a:r>
              <a:rPr lang="en-US" sz="4200" dirty="0"/>
              <a:t>&gt; Playbook structure is simple and clearly structured.</a:t>
            </a:r>
          </a:p>
          <a:p>
            <a:pPr>
              <a:lnSpc>
                <a:spcPct val="150000"/>
              </a:lnSpc>
            </a:pPr>
            <a:r>
              <a:rPr lang="en-US" sz="4200" dirty="0"/>
              <a:t>&gt; Procedural and Ordered.</a:t>
            </a:r>
          </a:p>
        </p:txBody>
      </p:sp>
    </p:spTree>
    <p:extLst>
      <p:ext uri="{BB962C8B-B14F-4D97-AF65-F5344CB8AC3E}">
        <p14:creationId xmlns:p14="http://schemas.microsoft.com/office/powerpoint/2010/main" val="1980678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7EA4EA-8F2C-4734-BCF0-45BDD259D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52" y="270062"/>
            <a:ext cx="11045495" cy="578693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7E4F465-1B42-47B6-AEF6-A456FFEDB95A}"/>
              </a:ext>
            </a:extLst>
          </p:cNvPr>
          <p:cNvSpPr/>
          <p:nvPr/>
        </p:nvSpPr>
        <p:spPr>
          <a:xfrm>
            <a:off x="6843252" y="2861187"/>
            <a:ext cx="796413" cy="7122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01877E-42D0-4377-8643-37EA8BD03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5792" y="3498850"/>
            <a:ext cx="1527458" cy="152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598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err="1"/>
              <a:t>Runbook’s</a:t>
            </a:r>
            <a:r>
              <a:rPr lang="es-UY" dirty="0"/>
              <a:t> </a:t>
            </a:r>
            <a:r>
              <a:rPr lang="es-UY" dirty="0" err="1"/>
              <a:t>anatomy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212312"/>
            <a:ext cx="11653522" cy="4936192"/>
          </a:xfrm>
        </p:spPr>
        <p:txBody>
          <a:bodyPr>
            <a:normAutofit/>
          </a:bodyPr>
          <a:lstStyle/>
          <a:p>
            <a:r>
              <a:rPr lang="es-UY" dirty="0"/>
              <a:t>---</a:t>
            </a:r>
          </a:p>
          <a:p>
            <a:r>
              <a:rPr lang="es-UY" dirty="0"/>
              <a:t>-	</a:t>
            </a:r>
            <a:r>
              <a:rPr lang="es-UY" dirty="0" err="1"/>
              <a:t>name</a:t>
            </a:r>
            <a:r>
              <a:rPr lang="es-UY" dirty="0"/>
              <a:t>: </a:t>
            </a:r>
            <a:r>
              <a:rPr lang="es-UY" dirty="0" err="1"/>
              <a:t>install</a:t>
            </a:r>
            <a:r>
              <a:rPr lang="es-UY" dirty="0"/>
              <a:t> apache</a:t>
            </a:r>
          </a:p>
          <a:p>
            <a:r>
              <a:rPr lang="es-UY" dirty="0"/>
              <a:t>	hosts: </a:t>
            </a:r>
            <a:r>
              <a:rPr lang="es-UY" dirty="0" err="1"/>
              <a:t>webservers</a:t>
            </a:r>
            <a:endParaRPr lang="es-UY" dirty="0"/>
          </a:p>
          <a:p>
            <a:r>
              <a:rPr lang="es-UY" dirty="0"/>
              <a:t>	</a:t>
            </a:r>
            <a:r>
              <a:rPr lang="es-UY" dirty="0" err="1"/>
              <a:t>user</a:t>
            </a:r>
            <a:r>
              <a:rPr lang="es-UY" dirty="0"/>
              <a:t>: </a:t>
            </a:r>
            <a:r>
              <a:rPr lang="es-UY" dirty="0" err="1"/>
              <a:t>root</a:t>
            </a:r>
            <a:endParaRPr lang="es-UY" dirty="0"/>
          </a:p>
          <a:p>
            <a:r>
              <a:rPr lang="es-UY" dirty="0"/>
              <a:t>	</a:t>
            </a:r>
            <a:r>
              <a:rPr lang="es-UY" dirty="0" err="1"/>
              <a:t>tasks</a:t>
            </a:r>
            <a:r>
              <a:rPr lang="es-UY" dirty="0"/>
              <a:t>:</a:t>
            </a:r>
          </a:p>
          <a:p>
            <a:r>
              <a:rPr lang="es-UY" dirty="0"/>
              <a:t>		</a:t>
            </a:r>
            <a:r>
              <a:rPr lang="es-UY" dirty="0" err="1"/>
              <a:t>name</a:t>
            </a:r>
            <a:r>
              <a:rPr lang="es-UY" dirty="0"/>
              <a:t>: </a:t>
            </a:r>
            <a:r>
              <a:rPr lang="es-UY" dirty="0" err="1"/>
              <a:t>install</a:t>
            </a:r>
            <a:r>
              <a:rPr lang="es-UY" dirty="0"/>
              <a:t> </a:t>
            </a:r>
            <a:r>
              <a:rPr lang="es-UY" dirty="0" err="1"/>
              <a:t>httpd</a:t>
            </a:r>
            <a:endParaRPr lang="es-UY" dirty="0"/>
          </a:p>
          <a:p>
            <a:r>
              <a:rPr lang="es-UY" dirty="0"/>
              <a:t>		</a:t>
            </a:r>
            <a:r>
              <a:rPr lang="es-UY" dirty="0" err="1"/>
              <a:t>yum</a:t>
            </a:r>
            <a:r>
              <a:rPr lang="es-UY" dirty="0"/>
              <a:t>: </a:t>
            </a:r>
            <a:r>
              <a:rPr lang="es-UY" dirty="0" err="1"/>
              <a:t>name</a:t>
            </a:r>
            <a:r>
              <a:rPr lang="es-UY" dirty="0"/>
              <a:t>=</a:t>
            </a:r>
            <a:r>
              <a:rPr lang="es-UY" dirty="0" err="1"/>
              <a:t>httpd</a:t>
            </a:r>
            <a:r>
              <a:rPr lang="es-UY" dirty="0"/>
              <a:t> </a:t>
            </a:r>
            <a:r>
              <a:rPr lang="es-UY" dirty="0" err="1"/>
              <a:t>state</a:t>
            </a:r>
            <a:r>
              <a:rPr lang="es-UY" dirty="0"/>
              <a:t>=</a:t>
            </a:r>
            <a:r>
              <a:rPr lang="es-UY" dirty="0" err="1"/>
              <a:t>present</a:t>
            </a:r>
            <a:endParaRPr lang="es-UY" dirty="0"/>
          </a:p>
          <a:p>
            <a:r>
              <a:rPr lang="es-UY" dirty="0"/>
              <a:t>		</a:t>
            </a:r>
            <a:r>
              <a:rPr lang="es-UY" dirty="0" err="1"/>
              <a:t>service</a:t>
            </a:r>
            <a:r>
              <a:rPr lang="es-UY" dirty="0"/>
              <a:t>: </a:t>
            </a:r>
            <a:r>
              <a:rPr lang="es-UY" dirty="0" err="1"/>
              <a:t>name</a:t>
            </a:r>
            <a:r>
              <a:rPr lang="es-UY" dirty="0"/>
              <a:t>=</a:t>
            </a:r>
            <a:r>
              <a:rPr lang="es-UY" dirty="0" err="1"/>
              <a:t>httpd</a:t>
            </a:r>
            <a:r>
              <a:rPr lang="es-UY" dirty="0"/>
              <a:t> </a:t>
            </a:r>
            <a:r>
              <a:rPr lang="es-UY" dirty="0" err="1"/>
              <a:t>state</a:t>
            </a:r>
            <a:r>
              <a:rPr lang="es-UY" dirty="0"/>
              <a:t>=running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121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ansible playbook sections">
            <a:extLst>
              <a:ext uri="{FF2B5EF4-FFF2-40B4-BE49-F238E27FC236}">
                <a16:creationId xmlns:a16="http://schemas.microsoft.com/office/drawing/2014/main" id="{FD11A416-8001-4C6B-B89E-CA9056A6B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099" y="-151734"/>
            <a:ext cx="6859801" cy="665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3365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sz="6000" b="1" dirty="0"/>
              <a:t>Azure Cloud Shell</a:t>
            </a:r>
            <a:endParaRPr lang="en-US" sz="6000" b="1" dirty="0"/>
          </a:p>
        </p:txBody>
      </p:sp>
      <p:pic>
        <p:nvPicPr>
          <p:cNvPr id="4" name="Picture 2" descr="Image result for azure cloud shell logo">
            <a:extLst>
              <a:ext uri="{FF2B5EF4-FFF2-40B4-BE49-F238E27FC236}">
                <a16:creationId xmlns:a16="http://schemas.microsoft.com/office/drawing/2014/main" id="{19B59061-BAA1-405E-8934-4A22C3182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298" y="3593283"/>
            <a:ext cx="3293278" cy="172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157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2">
            <a:extLst>
              <a:ext uri="{FF2B5EF4-FFF2-40B4-BE49-F238E27FC236}">
                <a16:creationId xmlns:a16="http://schemas.microsoft.com/office/drawing/2014/main" id="{8AC8AE15-05C9-47B3-905A-7C6947608D74}"/>
              </a:ext>
            </a:extLst>
          </p:cNvPr>
          <p:cNvSpPr txBox="1"/>
          <p:nvPr/>
        </p:nvSpPr>
        <p:spPr>
          <a:xfrm>
            <a:off x="924191" y="1311738"/>
            <a:ext cx="1542164" cy="1542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>
                <a:ea typeface="Nunito"/>
                <a:cs typeface="Nunito"/>
                <a:sym typeface="Nunito"/>
              </a:rPr>
              <a:t>“</a:t>
            </a:r>
            <a:endParaRPr sz="9600" dirty="0">
              <a:ea typeface="Nunito"/>
              <a:cs typeface="Nunito"/>
              <a:sym typeface="Nunito"/>
            </a:endParaRPr>
          </a:p>
        </p:txBody>
      </p:sp>
      <p:sp>
        <p:nvSpPr>
          <p:cNvPr id="5" name="Shape 123">
            <a:extLst>
              <a:ext uri="{FF2B5EF4-FFF2-40B4-BE49-F238E27FC236}">
                <a16:creationId xmlns:a16="http://schemas.microsoft.com/office/drawing/2014/main" id="{0C52471C-CA3F-48B6-9B81-049A46837C5C}"/>
              </a:ext>
            </a:extLst>
          </p:cNvPr>
          <p:cNvSpPr txBox="1"/>
          <p:nvPr/>
        </p:nvSpPr>
        <p:spPr>
          <a:xfrm>
            <a:off x="1967339" y="1872861"/>
            <a:ext cx="8257322" cy="3455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4400" dirty="0">
                <a:ea typeface="Nunito"/>
                <a:cs typeface="Nunito"/>
                <a:sym typeface="Nunito"/>
              </a:rPr>
              <a:t>Azure Cloud Shell is an interactive, browser-accessible shell for managing Azure resources.</a:t>
            </a:r>
            <a:endParaRPr sz="4400" dirty="0">
              <a:ea typeface="Nunito"/>
              <a:cs typeface="Nunito"/>
              <a:sym typeface="Nunito"/>
            </a:endParaRPr>
          </a:p>
        </p:txBody>
      </p:sp>
      <p:sp>
        <p:nvSpPr>
          <p:cNvPr id="6" name="Shape 122">
            <a:extLst>
              <a:ext uri="{FF2B5EF4-FFF2-40B4-BE49-F238E27FC236}">
                <a16:creationId xmlns:a16="http://schemas.microsoft.com/office/drawing/2014/main" id="{4BAFB3E4-86E1-4D3E-9019-14A32BE87AE4}"/>
              </a:ext>
            </a:extLst>
          </p:cNvPr>
          <p:cNvSpPr txBox="1"/>
          <p:nvPr/>
        </p:nvSpPr>
        <p:spPr>
          <a:xfrm flipV="1">
            <a:off x="8751901" y="3110422"/>
            <a:ext cx="1654175" cy="1494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>
                <a:ea typeface="Nunito"/>
                <a:cs typeface="Nunito"/>
                <a:sym typeface="Nunito"/>
              </a:rPr>
              <a:t>“</a:t>
            </a:r>
            <a:endParaRPr sz="9600" dirty="0"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36539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https://azurecomcdn.azureedge.net/cvt-a6166245402173e618b11ac0509ca83df28566ccdcec69fd827ba9905ffd7b3d/images/page/features/cloud-shell/shell-access.png">
            <a:extLst>
              <a:ext uri="{FF2B5EF4-FFF2-40B4-BE49-F238E27FC236}">
                <a16:creationId xmlns:a16="http://schemas.microsoft.com/office/drawing/2014/main" id="{337DC3BD-61CE-4C28-8408-741AF5337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14" y="268961"/>
            <a:ext cx="1719208" cy="99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s://azurecomcdn.azureedge.net/cvt-d028f3b96fc03ac53e2ac8c66922006b46dca66185929b40962ecc506391e860/images/page/features/cloud-shell/shell-experience.png">
            <a:extLst>
              <a:ext uri="{FF2B5EF4-FFF2-40B4-BE49-F238E27FC236}">
                <a16:creationId xmlns:a16="http://schemas.microsoft.com/office/drawing/2014/main" id="{6E2080D6-8DCB-4844-8CA1-F837DB8AA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14" y="1856310"/>
            <a:ext cx="1719208" cy="1080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azurecomcdn.azureedge.net/cvt-35bf2455769d6825965bb222d0e758283af4d1011b9e59f67c96dba8f42fa0f3/images/page/features/cloud-shell/common-tools.png">
            <a:extLst>
              <a:ext uri="{FF2B5EF4-FFF2-40B4-BE49-F238E27FC236}">
                <a16:creationId xmlns:a16="http://schemas.microsoft.com/office/drawing/2014/main" id="{0DCC7564-4F1D-4594-8A89-4541E7864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15" y="3573463"/>
            <a:ext cx="1719207" cy="85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https://azurecomcdn.azureedge.net/cvt-acf42369e9cc88b04810c80a2cb46143cacaa089139158356e1f32ca0284bb84/images/page/features/cloud-shell/cloud-storage.png">
            <a:extLst>
              <a:ext uri="{FF2B5EF4-FFF2-40B4-BE49-F238E27FC236}">
                <a16:creationId xmlns:a16="http://schemas.microsoft.com/office/drawing/2014/main" id="{9D1B6A2B-4BE3-4275-ACB7-487DB7BDB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14" y="5066772"/>
            <a:ext cx="1719207" cy="81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540F1E-B39A-4911-9A7F-4926FEB067B0}"/>
              </a:ext>
            </a:extLst>
          </p:cNvPr>
          <p:cNvSpPr/>
          <p:nvPr/>
        </p:nvSpPr>
        <p:spPr>
          <a:xfrm>
            <a:off x="2757895" y="5212158"/>
            <a:ext cx="63103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Nunito"/>
              </a:rPr>
              <a:t>Persist your files in attached cloud storage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13701A-B938-4AA5-BE63-82245B161DBB}"/>
              </a:ext>
            </a:extLst>
          </p:cNvPr>
          <p:cNvSpPr/>
          <p:nvPr/>
        </p:nvSpPr>
        <p:spPr>
          <a:xfrm>
            <a:off x="2732064" y="3586268"/>
            <a:ext cx="78674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Nunito"/>
              </a:rPr>
              <a:t>Common tools and programming languages included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87D73E-0920-44DC-8A5A-0506BEED08AF}"/>
              </a:ext>
            </a:extLst>
          </p:cNvPr>
          <p:cNvSpPr/>
          <p:nvPr/>
        </p:nvSpPr>
        <p:spPr>
          <a:xfrm>
            <a:off x="2757895" y="1981037"/>
            <a:ext cx="9224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Nunito"/>
              </a:rPr>
              <a:t>Choose your preferred shell experience (Bash and PowerShell)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9DCB4A-F2C4-4322-8BEC-43FE567141AC}"/>
              </a:ext>
            </a:extLst>
          </p:cNvPr>
          <p:cNvSpPr/>
          <p:nvPr/>
        </p:nvSpPr>
        <p:spPr>
          <a:xfrm>
            <a:off x="2757895" y="505375"/>
            <a:ext cx="92243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Nunito"/>
              </a:rPr>
              <a:t>Shell access from virtually anywhere (https://shell.azure.com)</a:t>
            </a:r>
          </a:p>
        </p:txBody>
      </p:sp>
    </p:spTree>
    <p:extLst>
      <p:ext uri="{BB962C8B-B14F-4D97-AF65-F5344CB8AC3E}">
        <p14:creationId xmlns:p14="http://schemas.microsoft.com/office/powerpoint/2010/main" val="1622983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Image result for azure cloud shell">
            <a:extLst>
              <a:ext uri="{FF2B5EF4-FFF2-40B4-BE49-F238E27FC236}">
                <a16:creationId xmlns:a16="http://schemas.microsoft.com/office/drawing/2014/main" id="{47D7E322-86FF-4066-BDEF-6B95567DF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72" y="334406"/>
            <a:ext cx="11693455" cy="564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398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Shape 329">
            <a:extLst>
              <a:ext uri="{FF2B5EF4-FFF2-40B4-BE49-F238E27FC236}">
                <a16:creationId xmlns:a16="http://schemas.microsoft.com/office/drawing/2014/main" id="{BFEA17FF-63C7-47AC-8655-D7E99133C8E2}"/>
              </a:ext>
            </a:extLst>
          </p:cNvPr>
          <p:cNvGrpSpPr/>
          <p:nvPr/>
        </p:nvGrpSpPr>
        <p:grpSpPr>
          <a:xfrm>
            <a:off x="7443019" y="2349889"/>
            <a:ext cx="4183626" cy="2409231"/>
            <a:chOff x="5898415" y="1976415"/>
            <a:chExt cx="5654530" cy="3255020"/>
          </a:xfrm>
        </p:grpSpPr>
        <p:sp>
          <p:nvSpPr>
            <p:cNvPr id="9" name="Shape 330">
              <a:extLst>
                <a:ext uri="{FF2B5EF4-FFF2-40B4-BE49-F238E27FC236}">
                  <a16:creationId xmlns:a16="http://schemas.microsoft.com/office/drawing/2014/main" id="{E4A1F24E-A5A1-4995-AD42-62044D5AC5C0}"/>
                </a:ext>
              </a:extLst>
            </p:cNvPr>
            <p:cNvSpPr/>
            <p:nvPr/>
          </p:nvSpPr>
          <p:spPr>
            <a:xfrm>
              <a:off x="5898415" y="5105745"/>
              <a:ext cx="2848207" cy="12569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49230"/>
                  </a:moveTo>
                  <a:cubicBezTo>
                    <a:pt x="0" y="70769"/>
                    <a:pt x="4067" y="120000"/>
                    <a:pt x="10576" y="120000"/>
                  </a:cubicBezTo>
                  <a:cubicBezTo>
                    <a:pt x="17084" y="120000"/>
                    <a:pt x="120000" y="120000"/>
                    <a:pt x="120000" y="12000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923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" name="Shape 331">
              <a:extLst>
                <a:ext uri="{FF2B5EF4-FFF2-40B4-BE49-F238E27FC236}">
                  <a16:creationId xmlns:a16="http://schemas.microsoft.com/office/drawing/2014/main" id="{137790D4-3AB8-4C83-925D-F6CC43F7E516}"/>
                </a:ext>
              </a:extLst>
            </p:cNvPr>
            <p:cNvSpPr/>
            <p:nvPr/>
          </p:nvSpPr>
          <p:spPr>
            <a:xfrm>
              <a:off x="8704736" y="5105745"/>
              <a:ext cx="2848207" cy="12569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9230"/>
                  </a:moveTo>
                  <a:cubicBezTo>
                    <a:pt x="120000" y="70769"/>
                    <a:pt x="115927" y="120000"/>
                    <a:pt x="109411" y="120000"/>
                  </a:cubicBezTo>
                  <a:cubicBezTo>
                    <a:pt x="102895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0000" y="0"/>
                    <a:pt x="120000" y="0"/>
                    <a:pt x="120000" y="0"/>
                  </a:cubicBezTo>
                  <a:lnTo>
                    <a:pt x="120000" y="4923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" name="Shape 332">
              <a:extLst>
                <a:ext uri="{FF2B5EF4-FFF2-40B4-BE49-F238E27FC236}">
                  <a16:creationId xmlns:a16="http://schemas.microsoft.com/office/drawing/2014/main" id="{D1BAA81D-51CA-4856-A7F8-8D69696882BB}"/>
                </a:ext>
              </a:extLst>
            </p:cNvPr>
            <p:cNvSpPr/>
            <p:nvPr/>
          </p:nvSpPr>
          <p:spPr>
            <a:xfrm>
              <a:off x="6455812" y="1976415"/>
              <a:ext cx="4581618" cy="31389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205" y="0"/>
                  </a:moveTo>
                  <a:cubicBezTo>
                    <a:pt x="3794" y="0"/>
                    <a:pt x="3794" y="0"/>
                    <a:pt x="3794" y="0"/>
                  </a:cubicBezTo>
                  <a:cubicBezTo>
                    <a:pt x="1686" y="0"/>
                    <a:pt x="0" y="2464"/>
                    <a:pt x="0" y="5544"/>
                  </a:cubicBezTo>
                  <a:cubicBezTo>
                    <a:pt x="0" y="26858"/>
                    <a:pt x="0" y="26858"/>
                    <a:pt x="0" y="26858"/>
                  </a:cubicBezTo>
                  <a:cubicBezTo>
                    <a:pt x="0" y="114455"/>
                    <a:pt x="0" y="114455"/>
                    <a:pt x="0" y="114455"/>
                  </a:cubicBezTo>
                  <a:cubicBezTo>
                    <a:pt x="0" y="117535"/>
                    <a:pt x="1686" y="120000"/>
                    <a:pt x="3794" y="120000"/>
                  </a:cubicBezTo>
                  <a:cubicBezTo>
                    <a:pt x="116205" y="120000"/>
                    <a:pt x="116205" y="120000"/>
                    <a:pt x="116205" y="120000"/>
                  </a:cubicBezTo>
                  <a:cubicBezTo>
                    <a:pt x="118313" y="120000"/>
                    <a:pt x="120000" y="117535"/>
                    <a:pt x="120000" y="114455"/>
                  </a:cubicBezTo>
                  <a:cubicBezTo>
                    <a:pt x="120000" y="5544"/>
                    <a:pt x="120000" y="5544"/>
                    <a:pt x="120000" y="5544"/>
                  </a:cubicBezTo>
                  <a:cubicBezTo>
                    <a:pt x="120000" y="2464"/>
                    <a:pt x="118313" y="0"/>
                    <a:pt x="116205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" name="Shape 333">
              <a:extLst>
                <a:ext uri="{FF2B5EF4-FFF2-40B4-BE49-F238E27FC236}">
                  <a16:creationId xmlns:a16="http://schemas.microsoft.com/office/drawing/2014/main" id="{1A75E6D1-EFE0-4619-A768-CB5A94EBC2C0}"/>
                </a:ext>
              </a:extLst>
            </p:cNvPr>
            <p:cNvSpPr/>
            <p:nvPr/>
          </p:nvSpPr>
          <p:spPr>
            <a:xfrm>
              <a:off x="6471923" y="1992528"/>
              <a:ext cx="4552622" cy="310677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394" y="120000"/>
                  </a:moveTo>
                  <a:cubicBezTo>
                    <a:pt x="1527" y="120000"/>
                    <a:pt x="0" y="117759"/>
                    <a:pt x="0" y="115020"/>
                  </a:cubicBezTo>
                  <a:cubicBezTo>
                    <a:pt x="0" y="4979"/>
                    <a:pt x="0" y="4979"/>
                    <a:pt x="0" y="4979"/>
                  </a:cubicBezTo>
                  <a:cubicBezTo>
                    <a:pt x="0" y="2240"/>
                    <a:pt x="1527" y="0"/>
                    <a:pt x="3394" y="0"/>
                  </a:cubicBezTo>
                  <a:cubicBezTo>
                    <a:pt x="116520" y="0"/>
                    <a:pt x="116520" y="0"/>
                    <a:pt x="116520" y="0"/>
                  </a:cubicBezTo>
                  <a:cubicBezTo>
                    <a:pt x="118472" y="0"/>
                    <a:pt x="120000" y="2240"/>
                    <a:pt x="120000" y="4979"/>
                  </a:cubicBezTo>
                  <a:cubicBezTo>
                    <a:pt x="120000" y="115020"/>
                    <a:pt x="120000" y="115020"/>
                    <a:pt x="120000" y="115020"/>
                  </a:cubicBezTo>
                  <a:cubicBezTo>
                    <a:pt x="120000" y="117759"/>
                    <a:pt x="118472" y="120000"/>
                    <a:pt x="116520" y="120000"/>
                  </a:cubicBezTo>
                  <a:lnTo>
                    <a:pt x="3394" y="12000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" name="Shape 334">
              <a:extLst>
                <a:ext uri="{FF2B5EF4-FFF2-40B4-BE49-F238E27FC236}">
                  <a16:creationId xmlns:a16="http://schemas.microsoft.com/office/drawing/2014/main" id="{834B5843-C562-4399-98CE-C61A8CBC3ED5}"/>
                </a:ext>
              </a:extLst>
            </p:cNvPr>
            <p:cNvSpPr/>
            <p:nvPr/>
          </p:nvSpPr>
          <p:spPr>
            <a:xfrm>
              <a:off x="5898415" y="5054180"/>
              <a:ext cx="5654530" cy="1031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" name="Shape 335">
              <a:extLst>
                <a:ext uri="{FF2B5EF4-FFF2-40B4-BE49-F238E27FC236}">
                  <a16:creationId xmlns:a16="http://schemas.microsoft.com/office/drawing/2014/main" id="{53383BA6-8E00-4CBD-8BA5-1C7A18D77469}"/>
                </a:ext>
              </a:extLst>
            </p:cNvPr>
            <p:cNvSpPr/>
            <p:nvPr/>
          </p:nvSpPr>
          <p:spPr>
            <a:xfrm>
              <a:off x="8318101" y="5054180"/>
              <a:ext cx="811932" cy="5801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952" y="66666"/>
                    <a:pt x="5238" y="120000"/>
                    <a:pt x="10476" y="120000"/>
                  </a:cubicBezTo>
                  <a:cubicBezTo>
                    <a:pt x="109523" y="120000"/>
                    <a:pt x="109523" y="120000"/>
                    <a:pt x="109523" y="120000"/>
                  </a:cubicBezTo>
                  <a:cubicBezTo>
                    <a:pt x="114761" y="120000"/>
                    <a:pt x="119047" y="66666"/>
                    <a:pt x="1200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6" name="Shape 336">
              <a:extLst>
                <a:ext uri="{FF2B5EF4-FFF2-40B4-BE49-F238E27FC236}">
                  <a16:creationId xmlns:a16="http://schemas.microsoft.com/office/drawing/2014/main" id="{33625E98-AA93-489E-98F8-A02951E2972C}"/>
                </a:ext>
              </a:extLst>
            </p:cNvPr>
            <p:cNvSpPr/>
            <p:nvPr/>
          </p:nvSpPr>
          <p:spPr>
            <a:xfrm>
              <a:off x="6623354" y="2189119"/>
              <a:ext cx="4249758" cy="268458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7" name="Shape 337">
              <a:extLst>
                <a:ext uri="{FF2B5EF4-FFF2-40B4-BE49-F238E27FC236}">
                  <a16:creationId xmlns:a16="http://schemas.microsoft.com/office/drawing/2014/main" id="{316FA1E9-A582-4353-8445-BDB3B1B0DA81}"/>
                </a:ext>
              </a:extLst>
            </p:cNvPr>
            <p:cNvSpPr/>
            <p:nvPr/>
          </p:nvSpPr>
          <p:spPr>
            <a:xfrm>
              <a:off x="8720847" y="2076321"/>
              <a:ext cx="48330" cy="4834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8" name="Shape 338">
              <a:extLst>
                <a:ext uri="{FF2B5EF4-FFF2-40B4-BE49-F238E27FC236}">
                  <a16:creationId xmlns:a16="http://schemas.microsoft.com/office/drawing/2014/main" id="{957158AF-7547-4A5B-8630-6A2FA0833394}"/>
                </a:ext>
              </a:extLst>
            </p:cNvPr>
            <p:cNvSpPr/>
            <p:nvPr/>
          </p:nvSpPr>
          <p:spPr>
            <a:xfrm>
              <a:off x="8720847" y="2073099"/>
              <a:ext cx="48330" cy="45119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" name="Shape 339">
              <a:extLst>
                <a:ext uri="{FF2B5EF4-FFF2-40B4-BE49-F238E27FC236}">
                  <a16:creationId xmlns:a16="http://schemas.microsoft.com/office/drawing/2014/main" id="{3E3042FC-1E49-496B-9D98-FEEC2A1FC9B9}"/>
                </a:ext>
              </a:extLst>
            </p:cNvPr>
            <p:cNvSpPr/>
            <p:nvPr/>
          </p:nvSpPr>
          <p:spPr>
            <a:xfrm>
              <a:off x="8730511" y="2079544"/>
              <a:ext cx="28999" cy="322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" name="Shape 340">
              <a:extLst>
                <a:ext uri="{FF2B5EF4-FFF2-40B4-BE49-F238E27FC236}">
                  <a16:creationId xmlns:a16="http://schemas.microsoft.com/office/drawing/2014/main" id="{E604D23D-9911-4B7C-A3FE-02353645B067}"/>
                </a:ext>
              </a:extLst>
            </p:cNvPr>
            <p:cNvSpPr/>
            <p:nvPr/>
          </p:nvSpPr>
          <p:spPr>
            <a:xfrm>
              <a:off x="8736955" y="2089212"/>
              <a:ext cx="16111" cy="1611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" name="Shape 341">
              <a:extLst>
                <a:ext uri="{FF2B5EF4-FFF2-40B4-BE49-F238E27FC236}">
                  <a16:creationId xmlns:a16="http://schemas.microsoft.com/office/drawing/2014/main" id="{10E71867-3EC4-4324-A543-E91EE6FB9740}"/>
                </a:ext>
              </a:extLst>
            </p:cNvPr>
            <p:cNvSpPr/>
            <p:nvPr/>
          </p:nvSpPr>
          <p:spPr>
            <a:xfrm>
              <a:off x="8743399" y="2092436"/>
              <a:ext cx="3223" cy="644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lnTo>
                    <a:pt x="120000" y="120000"/>
                  </a:lnTo>
                  <a:lnTo>
                    <a:pt x="0" y="60000"/>
                  </a:lnTo>
                  <a:lnTo>
                    <a:pt x="120000" y="0"/>
                  </a:lnTo>
                  <a:lnTo>
                    <a:pt x="120000" y="6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pic>
        <p:nvPicPr>
          <p:cNvPr id="22" name="Shape 344">
            <a:extLst>
              <a:ext uri="{FF2B5EF4-FFF2-40B4-BE49-F238E27FC236}">
                <a16:creationId xmlns:a16="http://schemas.microsoft.com/office/drawing/2014/main" id="{77631E31-249F-4AB7-8E94-C2A8ACB83EA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2616" b="2617"/>
          <a:stretch/>
        </p:blipFill>
        <p:spPr>
          <a:xfrm>
            <a:off x="7979381" y="2504424"/>
            <a:ext cx="3144275" cy="1987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2" descr="https://images.unsplash.com/photo-1509803874385-db7c23652552?ixlib=rb-0.3.5&amp;ixid=eyJhcHBfaWQiOjEyMDd9&amp;s=8e284ad0c21a68c58d77d584d3cd8aa1&amp;dpr=1&amp;auto=format&amp;fit=crop&amp;w=1000&amp;q=80&amp;cs=tinysrgb">
            <a:extLst>
              <a:ext uri="{FF2B5EF4-FFF2-40B4-BE49-F238E27FC236}">
                <a16:creationId xmlns:a16="http://schemas.microsoft.com/office/drawing/2014/main" id="{CBADF569-03CA-43D0-929D-2903FC1D8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381" y="2503062"/>
            <a:ext cx="3144275" cy="203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C3355ECA-D0F8-4705-B66D-26DFF02F1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UY" sz="6000" b="1" dirty="0"/>
              <a:t>DEMO</a:t>
            </a:r>
            <a:endParaRPr lang="en-US" sz="60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B874240-285E-4EAF-A372-A006CACD1C93}"/>
              </a:ext>
            </a:extLst>
          </p:cNvPr>
          <p:cNvSpPr/>
          <p:nvPr/>
        </p:nvSpPr>
        <p:spPr>
          <a:xfrm>
            <a:off x="565355" y="2521416"/>
            <a:ext cx="1182329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200" dirty="0"/>
              <a:t>&gt; Create a Playbook.</a:t>
            </a:r>
          </a:p>
          <a:p>
            <a:r>
              <a:rPr lang="es-UY" sz="4200" dirty="0"/>
              <a:t>&gt; </a:t>
            </a:r>
            <a:r>
              <a:rPr lang="es-UY" sz="4200" dirty="0" err="1"/>
              <a:t>Manage</a:t>
            </a:r>
            <a:r>
              <a:rPr lang="es-UY" sz="4200" dirty="0"/>
              <a:t> Azure </a:t>
            </a:r>
            <a:r>
              <a:rPr lang="es-UY" sz="4200" dirty="0" err="1"/>
              <a:t>resources</a:t>
            </a:r>
            <a:r>
              <a:rPr lang="en-US" sz="4200" dirty="0"/>
              <a:t>.</a:t>
            </a:r>
          </a:p>
          <a:p>
            <a:r>
              <a:rPr lang="en-US" sz="4200" dirty="0"/>
              <a:t>&gt; Azure Cloud Shell tour.</a:t>
            </a:r>
          </a:p>
        </p:txBody>
      </p:sp>
    </p:spTree>
    <p:extLst>
      <p:ext uri="{BB962C8B-B14F-4D97-AF65-F5344CB8AC3E}">
        <p14:creationId xmlns:p14="http://schemas.microsoft.com/office/powerpoint/2010/main" val="1751167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52942A-6766-45DA-BF2C-D151EFD7E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117" y="375706"/>
            <a:ext cx="10203766" cy="525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030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>
                <a:srgbClr val="000000"/>
              </a:buClr>
            </a:pPr>
            <a:endParaRPr lang="en-US" sz="700" kern="0" dirty="0">
              <a:solidFill>
                <a:srgbClr val="FFFFFF"/>
              </a:solidFill>
              <a:latin typeface="Arial"/>
              <a:sym typeface="Arial"/>
            </a:endParaRPr>
          </a:p>
        </p:txBody>
      </p:sp>
      <p:pic>
        <p:nvPicPr>
          <p:cNvPr id="5122" name="Picture 2" descr="Gears, Cogs, Machine, Machinery, Mechanical">
            <a:extLst>
              <a:ext uri="{FF2B5EF4-FFF2-40B4-BE49-F238E27FC236}">
                <a16:creationId xmlns:a16="http://schemas.microsoft.com/office/drawing/2014/main" id="{BEE733F3-FADC-4DAF-BB23-F07757328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saturation sat="0"/>
                    </a14:imgEffect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-1"/>
            <a:ext cx="12188825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6422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hape 123">
            <a:extLst>
              <a:ext uri="{FF2B5EF4-FFF2-40B4-BE49-F238E27FC236}">
                <a16:creationId xmlns:a16="http://schemas.microsoft.com/office/drawing/2014/main" id="{9953FA45-92C1-4956-851B-6BB18CD7AA55}"/>
              </a:ext>
            </a:extLst>
          </p:cNvPr>
          <p:cNvSpPr txBox="1"/>
          <p:nvPr/>
        </p:nvSpPr>
        <p:spPr>
          <a:xfrm>
            <a:off x="4387794" y="1200152"/>
            <a:ext cx="6895375" cy="4457696"/>
          </a:xfrm>
          <a:prstGeom prst="rect">
            <a:avLst/>
          </a:prstGeom>
        </p:spPr>
        <p:txBody>
          <a:bodyPr spcFirstLastPara="1" vert="horz" lIns="45720" tIns="22860" rIns="45720" bIns="22860" rtlCol="0" anchor="ctr" anchorCtr="0">
            <a:norm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Clr>
                <a:srgbClr val="000000"/>
              </a:buClr>
            </a:pPr>
            <a:r>
              <a:rPr lang="en-US" sz="7950" b="1" dirty="0">
                <a:solidFill>
                  <a:srgbClr val="FFFFFF"/>
                </a:solidFill>
                <a:latin typeface="Nunito"/>
                <a:ea typeface="+mj-ea"/>
                <a:cs typeface="Arial"/>
                <a:sym typeface="Nunito"/>
              </a:rPr>
              <a:t>If you think you will do a task twice – automate it!</a:t>
            </a:r>
          </a:p>
        </p:txBody>
      </p:sp>
    </p:spTree>
    <p:extLst>
      <p:ext uri="{BB962C8B-B14F-4D97-AF65-F5344CB8AC3E}">
        <p14:creationId xmlns:p14="http://schemas.microsoft.com/office/powerpoint/2010/main" val="2819104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sz="6000" b="1" dirty="0"/>
              <a:t>ARM </a:t>
            </a:r>
            <a:r>
              <a:rPr lang="es-UY" sz="6000" b="1" dirty="0" err="1"/>
              <a:t>Templates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066120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9BB4AF5-4476-4A06-945C-CD0EF90E1FCE}"/>
              </a:ext>
            </a:extLst>
          </p:cNvPr>
          <p:cNvSpPr/>
          <p:nvPr/>
        </p:nvSpPr>
        <p:spPr>
          <a:xfrm>
            <a:off x="358717" y="789585"/>
            <a:ext cx="11833283" cy="4819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200" dirty="0"/>
              <a:t>&gt; ARM templates are a declarative way of describing your infrastructure.</a:t>
            </a:r>
          </a:p>
          <a:p>
            <a:pPr>
              <a:lnSpc>
                <a:spcPct val="150000"/>
              </a:lnSpc>
            </a:pPr>
            <a:r>
              <a:rPr lang="es-UY" sz="4200" dirty="0"/>
              <a:t>&gt; </a:t>
            </a:r>
            <a:r>
              <a:rPr lang="en-US" sz="4200" dirty="0"/>
              <a:t>ARM templates are json files.</a:t>
            </a:r>
          </a:p>
          <a:p>
            <a:pPr>
              <a:lnSpc>
                <a:spcPct val="150000"/>
              </a:lnSpc>
            </a:pPr>
            <a:r>
              <a:rPr lang="es-UY" sz="4200" dirty="0"/>
              <a:t>&gt; </a:t>
            </a:r>
            <a:r>
              <a:rPr lang="en-US" sz="4200" dirty="0"/>
              <a:t>Contain 4 sections: parameters, variables, resources and output</a:t>
            </a:r>
          </a:p>
        </p:txBody>
      </p:sp>
    </p:spTree>
    <p:extLst>
      <p:ext uri="{BB962C8B-B14F-4D97-AF65-F5344CB8AC3E}">
        <p14:creationId xmlns:p14="http://schemas.microsoft.com/office/powerpoint/2010/main" val="10684728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sz="6000" b="1" dirty="0"/>
              <a:t>PowerShell DSC</a:t>
            </a:r>
            <a:endParaRPr lang="en-US" sz="6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4C29CF-4801-4546-A30E-7CCE84588C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1" r="1578" b="-2"/>
          <a:stretch/>
        </p:blipFill>
        <p:spPr>
          <a:xfrm>
            <a:off x="8688388" y="3372567"/>
            <a:ext cx="2304216" cy="235320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01908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ontent Placeholder 1">
            <a:extLst>
              <a:ext uri="{FF2B5EF4-FFF2-40B4-BE49-F238E27FC236}">
                <a16:creationId xmlns:a16="http://schemas.microsoft.com/office/drawing/2014/main" id="{7AE3664E-8174-4274-A3CF-C92164EE13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9816781"/>
              </p:ext>
            </p:extLst>
          </p:nvPr>
        </p:nvGraphicFramePr>
        <p:xfrm>
          <a:off x="388483" y="770627"/>
          <a:ext cx="11415034" cy="47235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66086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2279C4F-E2A3-4A67-9B18-DE7387DBE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074" y="331838"/>
            <a:ext cx="10099851" cy="568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126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E5B2300-95DB-4685-AD54-AE929B90F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83" y="301576"/>
            <a:ext cx="10052034" cy="579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3072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sz="6000" b="1" dirty="0"/>
              <a:t>Azure Automation</a:t>
            </a:r>
            <a:endParaRPr lang="en-US" sz="6000" b="1" dirty="0"/>
          </a:p>
        </p:txBody>
      </p:sp>
      <p:pic>
        <p:nvPicPr>
          <p:cNvPr id="4" name="Picture 2" descr="Image result for azure automation logo">
            <a:extLst>
              <a:ext uri="{FF2B5EF4-FFF2-40B4-BE49-F238E27FC236}">
                <a16:creationId xmlns:a16="http://schemas.microsoft.com/office/drawing/2014/main" id="{BD309DE8-7BA5-4EC3-A13F-6992BD727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752" y="3573462"/>
            <a:ext cx="2222653" cy="2222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5917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47FE7D3-5C15-472D-BE51-7FE70045ADA9}"/>
              </a:ext>
            </a:extLst>
          </p:cNvPr>
          <p:cNvSpPr/>
          <p:nvPr/>
        </p:nvSpPr>
        <p:spPr>
          <a:xfrm>
            <a:off x="368710" y="1061229"/>
            <a:ext cx="11823290" cy="4839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200" dirty="0"/>
              <a:t>&gt; A way to automate the manual, long running, frequently repeated tasks.</a:t>
            </a:r>
          </a:p>
          <a:p>
            <a:pPr>
              <a:lnSpc>
                <a:spcPct val="150000"/>
              </a:lnSpc>
            </a:pPr>
            <a:r>
              <a:rPr lang="es-UY" sz="4200" dirty="0"/>
              <a:t>&gt; </a:t>
            </a:r>
            <a:r>
              <a:rPr lang="es-UY" sz="4200" dirty="0" err="1"/>
              <a:t>Automatically</a:t>
            </a:r>
            <a:r>
              <a:rPr lang="es-UY" sz="4200" dirty="0"/>
              <a:t> </a:t>
            </a:r>
            <a:r>
              <a:rPr lang="es-UY" sz="4200" dirty="0" err="1"/>
              <a:t>performed</a:t>
            </a:r>
            <a:r>
              <a:rPr lang="es-UY" sz="4200" dirty="0"/>
              <a:t> at regular </a:t>
            </a:r>
            <a:r>
              <a:rPr lang="es-UY" sz="4200" dirty="0" err="1"/>
              <a:t>intervals</a:t>
            </a:r>
            <a:r>
              <a:rPr lang="en-US" sz="42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4200" dirty="0"/>
              <a:t>&gt; Runbooks.</a:t>
            </a:r>
          </a:p>
          <a:p>
            <a:pPr>
              <a:lnSpc>
                <a:spcPct val="150000"/>
              </a:lnSpc>
            </a:pPr>
            <a:r>
              <a:rPr lang="en-US" sz="4200" dirty="0"/>
              <a:t>&gt;PowerShell DSC.</a:t>
            </a:r>
          </a:p>
        </p:txBody>
      </p:sp>
    </p:spTree>
    <p:extLst>
      <p:ext uri="{BB962C8B-B14F-4D97-AF65-F5344CB8AC3E}">
        <p14:creationId xmlns:p14="http://schemas.microsoft.com/office/powerpoint/2010/main" val="39563642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271190-E395-422C-9155-98EA502A2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" y="268287"/>
            <a:ext cx="11576050" cy="578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940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2">
            <a:extLst>
              <a:ext uri="{FF2B5EF4-FFF2-40B4-BE49-F238E27FC236}">
                <a16:creationId xmlns:a16="http://schemas.microsoft.com/office/drawing/2014/main" id="{8AC8AE15-05C9-47B3-905A-7C6947608D74}"/>
              </a:ext>
            </a:extLst>
          </p:cNvPr>
          <p:cNvSpPr txBox="1"/>
          <p:nvPr/>
        </p:nvSpPr>
        <p:spPr>
          <a:xfrm>
            <a:off x="884126" y="650556"/>
            <a:ext cx="1542164" cy="1542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>
                <a:ea typeface="Nunito"/>
                <a:cs typeface="Nunito"/>
                <a:sym typeface="Nunito"/>
              </a:rPr>
              <a:t>“</a:t>
            </a:r>
            <a:endParaRPr sz="9600" dirty="0">
              <a:ea typeface="Nunito"/>
              <a:cs typeface="Nunito"/>
              <a:sym typeface="Nunito"/>
            </a:endParaRPr>
          </a:p>
        </p:txBody>
      </p:sp>
      <p:sp>
        <p:nvSpPr>
          <p:cNvPr id="5" name="Shape 123">
            <a:extLst>
              <a:ext uri="{FF2B5EF4-FFF2-40B4-BE49-F238E27FC236}">
                <a16:creationId xmlns:a16="http://schemas.microsoft.com/office/drawing/2014/main" id="{0C52471C-CA3F-48B6-9B81-049A46837C5C}"/>
              </a:ext>
            </a:extLst>
          </p:cNvPr>
          <p:cNvSpPr txBox="1"/>
          <p:nvPr/>
        </p:nvSpPr>
        <p:spPr>
          <a:xfrm>
            <a:off x="1967339" y="1099138"/>
            <a:ext cx="8257322" cy="3455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4400" dirty="0">
                <a:ea typeface="Nunito"/>
                <a:cs typeface="Nunito"/>
                <a:sym typeface="Nunito"/>
              </a:rPr>
              <a:t>Infrastructure as Code is a process of managing and provisioning computing infrastructure with some declarative approach while setting their configuration using definition files.</a:t>
            </a:r>
            <a:endParaRPr sz="4400" dirty="0">
              <a:ea typeface="Nunito"/>
              <a:cs typeface="Nunito"/>
              <a:sym typeface="Nunito"/>
            </a:endParaRPr>
          </a:p>
        </p:txBody>
      </p:sp>
      <p:sp>
        <p:nvSpPr>
          <p:cNvPr id="6" name="Shape 122">
            <a:extLst>
              <a:ext uri="{FF2B5EF4-FFF2-40B4-BE49-F238E27FC236}">
                <a16:creationId xmlns:a16="http://schemas.microsoft.com/office/drawing/2014/main" id="{4BAFB3E4-86E1-4D3E-9019-14A32BE87AE4}"/>
              </a:ext>
            </a:extLst>
          </p:cNvPr>
          <p:cNvSpPr txBox="1"/>
          <p:nvPr/>
        </p:nvSpPr>
        <p:spPr>
          <a:xfrm flipV="1">
            <a:off x="7542079" y="4263973"/>
            <a:ext cx="1654175" cy="1494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>
                <a:ea typeface="Nunito"/>
                <a:cs typeface="Nunito"/>
                <a:sym typeface="Nunito"/>
              </a:rPr>
              <a:t>“</a:t>
            </a:r>
            <a:endParaRPr sz="9600" dirty="0"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16141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Shape 329">
            <a:extLst>
              <a:ext uri="{FF2B5EF4-FFF2-40B4-BE49-F238E27FC236}">
                <a16:creationId xmlns:a16="http://schemas.microsoft.com/office/drawing/2014/main" id="{BFEA17FF-63C7-47AC-8655-D7E99133C8E2}"/>
              </a:ext>
            </a:extLst>
          </p:cNvPr>
          <p:cNvGrpSpPr/>
          <p:nvPr/>
        </p:nvGrpSpPr>
        <p:grpSpPr>
          <a:xfrm>
            <a:off x="7443019" y="2349889"/>
            <a:ext cx="4183626" cy="2409231"/>
            <a:chOff x="5898415" y="1976415"/>
            <a:chExt cx="5654530" cy="3255020"/>
          </a:xfrm>
        </p:grpSpPr>
        <p:sp>
          <p:nvSpPr>
            <p:cNvPr id="9" name="Shape 330">
              <a:extLst>
                <a:ext uri="{FF2B5EF4-FFF2-40B4-BE49-F238E27FC236}">
                  <a16:creationId xmlns:a16="http://schemas.microsoft.com/office/drawing/2014/main" id="{E4A1F24E-A5A1-4995-AD42-62044D5AC5C0}"/>
                </a:ext>
              </a:extLst>
            </p:cNvPr>
            <p:cNvSpPr/>
            <p:nvPr/>
          </p:nvSpPr>
          <p:spPr>
            <a:xfrm>
              <a:off x="5898415" y="5105745"/>
              <a:ext cx="2848207" cy="12569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49230"/>
                  </a:moveTo>
                  <a:cubicBezTo>
                    <a:pt x="0" y="70769"/>
                    <a:pt x="4067" y="120000"/>
                    <a:pt x="10576" y="120000"/>
                  </a:cubicBezTo>
                  <a:cubicBezTo>
                    <a:pt x="17084" y="120000"/>
                    <a:pt x="120000" y="120000"/>
                    <a:pt x="120000" y="12000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923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" name="Shape 331">
              <a:extLst>
                <a:ext uri="{FF2B5EF4-FFF2-40B4-BE49-F238E27FC236}">
                  <a16:creationId xmlns:a16="http://schemas.microsoft.com/office/drawing/2014/main" id="{137790D4-3AB8-4C83-925D-F6CC43F7E516}"/>
                </a:ext>
              </a:extLst>
            </p:cNvPr>
            <p:cNvSpPr/>
            <p:nvPr/>
          </p:nvSpPr>
          <p:spPr>
            <a:xfrm>
              <a:off x="8704736" y="5105745"/>
              <a:ext cx="2848207" cy="12569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9230"/>
                  </a:moveTo>
                  <a:cubicBezTo>
                    <a:pt x="120000" y="70769"/>
                    <a:pt x="115927" y="120000"/>
                    <a:pt x="109411" y="120000"/>
                  </a:cubicBezTo>
                  <a:cubicBezTo>
                    <a:pt x="102895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0000" y="0"/>
                    <a:pt x="120000" y="0"/>
                    <a:pt x="120000" y="0"/>
                  </a:cubicBezTo>
                  <a:lnTo>
                    <a:pt x="120000" y="4923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" name="Shape 332">
              <a:extLst>
                <a:ext uri="{FF2B5EF4-FFF2-40B4-BE49-F238E27FC236}">
                  <a16:creationId xmlns:a16="http://schemas.microsoft.com/office/drawing/2014/main" id="{D1BAA81D-51CA-4856-A7F8-8D69696882BB}"/>
                </a:ext>
              </a:extLst>
            </p:cNvPr>
            <p:cNvSpPr/>
            <p:nvPr/>
          </p:nvSpPr>
          <p:spPr>
            <a:xfrm>
              <a:off x="6455812" y="1976415"/>
              <a:ext cx="4581618" cy="31389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205" y="0"/>
                  </a:moveTo>
                  <a:cubicBezTo>
                    <a:pt x="3794" y="0"/>
                    <a:pt x="3794" y="0"/>
                    <a:pt x="3794" y="0"/>
                  </a:cubicBezTo>
                  <a:cubicBezTo>
                    <a:pt x="1686" y="0"/>
                    <a:pt x="0" y="2464"/>
                    <a:pt x="0" y="5544"/>
                  </a:cubicBezTo>
                  <a:cubicBezTo>
                    <a:pt x="0" y="26858"/>
                    <a:pt x="0" y="26858"/>
                    <a:pt x="0" y="26858"/>
                  </a:cubicBezTo>
                  <a:cubicBezTo>
                    <a:pt x="0" y="114455"/>
                    <a:pt x="0" y="114455"/>
                    <a:pt x="0" y="114455"/>
                  </a:cubicBezTo>
                  <a:cubicBezTo>
                    <a:pt x="0" y="117535"/>
                    <a:pt x="1686" y="120000"/>
                    <a:pt x="3794" y="120000"/>
                  </a:cubicBezTo>
                  <a:cubicBezTo>
                    <a:pt x="116205" y="120000"/>
                    <a:pt x="116205" y="120000"/>
                    <a:pt x="116205" y="120000"/>
                  </a:cubicBezTo>
                  <a:cubicBezTo>
                    <a:pt x="118313" y="120000"/>
                    <a:pt x="120000" y="117535"/>
                    <a:pt x="120000" y="114455"/>
                  </a:cubicBezTo>
                  <a:cubicBezTo>
                    <a:pt x="120000" y="5544"/>
                    <a:pt x="120000" y="5544"/>
                    <a:pt x="120000" y="5544"/>
                  </a:cubicBezTo>
                  <a:cubicBezTo>
                    <a:pt x="120000" y="2464"/>
                    <a:pt x="118313" y="0"/>
                    <a:pt x="116205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" name="Shape 333">
              <a:extLst>
                <a:ext uri="{FF2B5EF4-FFF2-40B4-BE49-F238E27FC236}">
                  <a16:creationId xmlns:a16="http://schemas.microsoft.com/office/drawing/2014/main" id="{1A75E6D1-EFE0-4619-A768-CB5A94EBC2C0}"/>
                </a:ext>
              </a:extLst>
            </p:cNvPr>
            <p:cNvSpPr/>
            <p:nvPr/>
          </p:nvSpPr>
          <p:spPr>
            <a:xfrm>
              <a:off x="6471923" y="1992528"/>
              <a:ext cx="4552622" cy="310677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394" y="120000"/>
                  </a:moveTo>
                  <a:cubicBezTo>
                    <a:pt x="1527" y="120000"/>
                    <a:pt x="0" y="117759"/>
                    <a:pt x="0" y="115020"/>
                  </a:cubicBezTo>
                  <a:cubicBezTo>
                    <a:pt x="0" y="4979"/>
                    <a:pt x="0" y="4979"/>
                    <a:pt x="0" y="4979"/>
                  </a:cubicBezTo>
                  <a:cubicBezTo>
                    <a:pt x="0" y="2240"/>
                    <a:pt x="1527" y="0"/>
                    <a:pt x="3394" y="0"/>
                  </a:cubicBezTo>
                  <a:cubicBezTo>
                    <a:pt x="116520" y="0"/>
                    <a:pt x="116520" y="0"/>
                    <a:pt x="116520" y="0"/>
                  </a:cubicBezTo>
                  <a:cubicBezTo>
                    <a:pt x="118472" y="0"/>
                    <a:pt x="120000" y="2240"/>
                    <a:pt x="120000" y="4979"/>
                  </a:cubicBezTo>
                  <a:cubicBezTo>
                    <a:pt x="120000" y="115020"/>
                    <a:pt x="120000" y="115020"/>
                    <a:pt x="120000" y="115020"/>
                  </a:cubicBezTo>
                  <a:cubicBezTo>
                    <a:pt x="120000" y="117759"/>
                    <a:pt x="118472" y="120000"/>
                    <a:pt x="116520" y="120000"/>
                  </a:cubicBezTo>
                  <a:lnTo>
                    <a:pt x="3394" y="12000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" name="Shape 334">
              <a:extLst>
                <a:ext uri="{FF2B5EF4-FFF2-40B4-BE49-F238E27FC236}">
                  <a16:creationId xmlns:a16="http://schemas.microsoft.com/office/drawing/2014/main" id="{834B5843-C562-4399-98CE-C61A8CBC3ED5}"/>
                </a:ext>
              </a:extLst>
            </p:cNvPr>
            <p:cNvSpPr/>
            <p:nvPr/>
          </p:nvSpPr>
          <p:spPr>
            <a:xfrm>
              <a:off x="5898415" y="5054180"/>
              <a:ext cx="5654530" cy="1031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" name="Shape 335">
              <a:extLst>
                <a:ext uri="{FF2B5EF4-FFF2-40B4-BE49-F238E27FC236}">
                  <a16:creationId xmlns:a16="http://schemas.microsoft.com/office/drawing/2014/main" id="{53383BA6-8E00-4CBD-8BA5-1C7A18D77469}"/>
                </a:ext>
              </a:extLst>
            </p:cNvPr>
            <p:cNvSpPr/>
            <p:nvPr/>
          </p:nvSpPr>
          <p:spPr>
            <a:xfrm>
              <a:off x="8318101" y="5054180"/>
              <a:ext cx="811932" cy="5801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952" y="66666"/>
                    <a:pt x="5238" y="120000"/>
                    <a:pt x="10476" y="120000"/>
                  </a:cubicBezTo>
                  <a:cubicBezTo>
                    <a:pt x="109523" y="120000"/>
                    <a:pt x="109523" y="120000"/>
                    <a:pt x="109523" y="120000"/>
                  </a:cubicBezTo>
                  <a:cubicBezTo>
                    <a:pt x="114761" y="120000"/>
                    <a:pt x="119047" y="66666"/>
                    <a:pt x="1200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6" name="Shape 336">
              <a:extLst>
                <a:ext uri="{FF2B5EF4-FFF2-40B4-BE49-F238E27FC236}">
                  <a16:creationId xmlns:a16="http://schemas.microsoft.com/office/drawing/2014/main" id="{33625E98-AA93-489E-98F8-A02951E2972C}"/>
                </a:ext>
              </a:extLst>
            </p:cNvPr>
            <p:cNvSpPr/>
            <p:nvPr/>
          </p:nvSpPr>
          <p:spPr>
            <a:xfrm>
              <a:off x="6623354" y="2189119"/>
              <a:ext cx="4249758" cy="268458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7" name="Shape 337">
              <a:extLst>
                <a:ext uri="{FF2B5EF4-FFF2-40B4-BE49-F238E27FC236}">
                  <a16:creationId xmlns:a16="http://schemas.microsoft.com/office/drawing/2014/main" id="{316FA1E9-A582-4353-8445-BDB3B1B0DA81}"/>
                </a:ext>
              </a:extLst>
            </p:cNvPr>
            <p:cNvSpPr/>
            <p:nvPr/>
          </p:nvSpPr>
          <p:spPr>
            <a:xfrm>
              <a:off x="8720847" y="2076321"/>
              <a:ext cx="48330" cy="4834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8" name="Shape 338">
              <a:extLst>
                <a:ext uri="{FF2B5EF4-FFF2-40B4-BE49-F238E27FC236}">
                  <a16:creationId xmlns:a16="http://schemas.microsoft.com/office/drawing/2014/main" id="{957158AF-7547-4A5B-8630-6A2FA0833394}"/>
                </a:ext>
              </a:extLst>
            </p:cNvPr>
            <p:cNvSpPr/>
            <p:nvPr/>
          </p:nvSpPr>
          <p:spPr>
            <a:xfrm>
              <a:off x="8720847" y="2073099"/>
              <a:ext cx="48330" cy="45119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" name="Shape 339">
              <a:extLst>
                <a:ext uri="{FF2B5EF4-FFF2-40B4-BE49-F238E27FC236}">
                  <a16:creationId xmlns:a16="http://schemas.microsoft.com/office/drawing/2014/main" id="{3E3042FC-1E49-496B-9D98-FEEC2A1FC9B9}"/>
                </a:ext>
              </a:extLst>
            </p:cNvPr>
            <p:cNvSpPr/>
            <p:nvPr/>
          </p:nvSpPr>
          <p:spPr>
            <a:xfrm>
              <a:off x="8730511" y="2079544"/>
              <a:ext cx="28999" cy="322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" name="Shape 340">
              <a:extLst>
                <a:ext uri="{FF2B5EF4-FFF2-40B4-BE49-F238E27FC236}">
                  <a16:creationId xmlns:a16="http://schemas.microsoft.com/office/drawing/2014/main" id="{E604D23D-9911-4B7C-A3FE-02353645B067}"/>
                </a:ext>
              </a:extLst>
            </p:cNvPr>
            <p:cNvSpPr/>
            <p:nvPr/>
          </p:nvSpPr>
          <p:spPr>
            <a:xfrm>
              <a:off x="8736955" y="2089212"/>
              <a:ext cx="16111" cy="1611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" name="Shape 341">
              <a:extLst>
                <a:ext uri="{FF2B5EF4-FFF2-40B4-BE49-F238E27FC236}">
                  <a16:creationId xmlns:a16="http://schemas.microsoft.com/office/drawing/2014/main" id="{10E71867-3EC4-4324-A543-E91EE6FB9740}"/>
                </a:ext>
              </a:extLst>
            </p:cNvPr>
            <p:cNvSpPr/>
            <p:nvPr/>
          </p:nvSpPr>
          <p:spPr>
            <a:xfrm>
              <a:off x="8743399" y="2092436"/>
              <a:ext cx="3223" cy="644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lnTo>
                    <a:pt x="120000" y="120000"/>
                  </a:lnTo>
                  <a:lnTo>
                    <a:pt x="0" y="60000"/>
                  </a:lnTo>
                  <a:lnTo>
                    <a:pt x="120000" y="0"/>
                  </a:lnTo>
                  <a:lnTo>
                    <a:pt x="120000" y="6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pic>
        <p:nvPicPr>
          <p:cNvPr id="22" name="Shape 344">
            <a:extLst>
              <a:ext uri="{FF2B5EF4-FFF2-40B4-BE49-F238E27FC236}">
                <a16:creationId xmlns:a16="http://schemas.microsoft.com/office/drawing/2014/main" id="{77631E31-249F-4AB7-8E94-C2A8ACB83EA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2616" b="2617"/>
          <a:stretch/>
        </p:blipFill>
        <p:spPr>
          <a:xfrm>
            <a:off x="7979381" y="2504424"/>
            <a:ext cx="3144275" cy="1987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2" descr="https://images.unsplash.com/photo-1509803874385-db7c23652552?ixlib=rb-0.3.5&amp;ixid=eyJhcHBfaWQiOjEyMDd9&amp;s=8e284ad0c21a68c58d77d584d3cd8aa1&amp;dpr=1&amp;auto=format&amp;fit=crop&amp;w=1000&amp;q=80&amp;cs=tinysrgb">
            <a:extLst>
              <a:ext uri="{FF2B5EF4-FFF2-40B4-BE49-F238E27FC236}">
                <a16:creationId xmlns:a16="http://schemas.microsoft.com/office/drawing/2014/main" id="{CBADF569-03CA-43D0-929D-2903FC1D8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381" y="2503062"/>
            <a:ext cx="3144275" cy="203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C3355ECA-D0F8-4705-B66D-26DFF02F1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UY" sz="6000" b="1" dirty="0"/>
              <a:t>DEMO</a:t>
            </a:r>
            <a:endParaRPr lang="en-US" sz="60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B874240-285E-4EAF-A372-A006CACD1C93}"/>
              </a:ext>
            </a:extLst>
          </p:cNvPr>
          <p:cNvSpPr/>
          <p:nvPr/>
        </p:nvSpPr>
        <p:spPr>
          <a:xfrm>
            <a:off x="565355" y="2521416"/>
            <a:ext cx="1182329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200" dirty="0"/>
              <a:t>&gt; Build a DSC config.</a:t>
            </a:r>
          </a:p>
          <a:p>
            <a:r>
              <a:rPr lang="es-UY" sz="4200" dirty="0"/>
              <a:t>&gt; </a:t>
            </a:r>
            <a:r>
              <a:rPr lang="es-UY" sz="4200" dirty="0" err="1"/>
              <a:t>Create</a:t>
            </a:r>
            <a:r>
              <a:rPr lang="es-UY" sz="4200" dirty="0"/>
              <a:t> a </a:t>
            </a:r>
            <a:r>
              <a:rPr lang="es-UY" sz="4200" dirty="0" err="1"/>
              <a:t>webserver</a:t>
            </a:r>
            <a:r>
              <a:rPr lang="en-US" sz="4200" dirty="0"/>
              <a:t>.</a:t>
            </a:r>
          </a:p>
          <a:p>
            <a:r>
              <a:rPr lang="en-US" sz="4200" dirty="0"/>
              <a:t>&gt; Use Azure Automation.</a:t>
            </a:r>
          </a:p>
        </p:txBody>
      </p:sp>
    </p:spTree>
    <p:extLst>
      <p:ext uri="{BB962C8B-B14F-4D97-AF65-F5344CB8AC3E}">
        <p14:creationId xmlns:p14="http://schemas.microsoft.com/office/powerpoint/2010/main" val="9084355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F2B0124D-9505-48AD-96A8-858E2938F7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/>
          </a:blip>
          <a:srcRect l="254" r="4201" b="-3"/>
          <a:stretch/>
        </p:blipFill>
        <p:spPr>
          <a:xfrm>
            <a:off x="-393894" y="579346"/>
            <a:ext cx="5231936" cy="5476031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EED116-FE7B-4884-A105-9AE6640DF06B}"/>
              </a:ext>
            </a:extLst>
          </p:cNvPr>
          <p:cNvSpPr txBox="1"/>
          <p:nvPr/>
        </p:nvSpPr>
        <p:spPr>
          <a:xfrm>
            <a:off x="5614877" y="1609355"/>
            <a:ext cx="5948766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0" indent="-5715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@PowerShellUY</a:t>
            </a:r>
          </a:p>
          <a:p>
            <a:pPr marL="571500" indent="-5715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hlinkClick r:id="rId4"/>
              </a:rPr>
              <a:t>http://bit.ly/PoShUYSlack</a:t>
            </a:r>
            <a:endParaRPr lang="en-US" sz="3600" dirty="0">
              <a:solidFill>
                <a:srgbClr val="000000"/>
              </a:solidFill>
            </a:endParaRPr>
          </a:p>
          <a:p>
            <a:pPr marL="571500" indent="-5715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meetup.com/PowerShellUY</a:t>
            </a:r>
          </a:p>
          <a:p>
            <a:pPr marL="571500" indent="-5715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UY" sz="36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s-UY" sz="3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1483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Thanks!!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UY" dirty="0"/>
              <a:t>https://blog.victorsilva.com.uy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UY" dirty="0"/>
              <a:t>@vmsilvamolina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UY" dirty="0"/>
              <a:t>vmsilvamolina@Gmail.com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UY" dirty="0"/>
              <a:t>Victor Silva</a:t>
            </a:r>
          </a:p>
        </p:txBody>
      </p:sp>
    </p:spTree>
    <p:extLst>
      <p:ext uri="{BB962C8B-B14F-4D97-AF65-F5344CB8AC3E}">
        <p14:creationId xmlns:p14="http://schemas.microsoft.com/office/powerpoint/2010/main" val="377191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77B849CF-6CA2-49AD-A69B-BCA5CAF7173C}"/>
              </a:ext>
            </a:extLst>
          </p:cNvPr>
          <p:cNvGrpSpPr/>
          <p:nvPr/>
        </p:nvGrpSpPr>
        <p:grpSpPr>
          <a:xfrm>
            <a:off x="3179261" y="1114108"/>
            <a:ext cx="5833478" cy="3813328"/>
            <a:chOff x="3381984" y="1699278"/>
            <a:chExt cx="5833478" cy="3813328"/>
          </a:xfrm>
        </p:grpSpPr>
        <p:sp>
          <p:nvSpPr>
            <p:cNvPr id="20" name="Shape 284">
              <a:extLst>
                <a:ext uri="{FF2B5EF4-FFF2-40B4-BE49-F238E27FC236}">
                  <a16:creationId xmlns:a16="http://schemas.microsoft.com/office/drawing/2014/main" id="{FBA2FE3C-3A5B-406C-9F2E-3063EBE30D58}"/>
                </a:ext>
              </a:extLst>
            </p:cNvPr>
            <p:cNvSpPr txBox="1"/>
            <p:nvPr/>
          </p:nvSpPr>
          <p:spPr>
            <a:xfrm>
              <a:off x="4809020" y="3614566"/>
              <a:ext cx="4406440" cy="9096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/>
              <a:r>
                <a:rPr lang="en-US" sz="6000" b="1" dirty="0">
                  <a:ea typeface="Nunito"/>
                  <a:cs typeface="Nunito"/>
                  <a:sym typeface="Nunito"/>
                </a:rPr>
                <a:t>Extensibility</a:t>
              </a:r>
              <a:endParaRPr sz="6000" b="1" dirty="0">
                <a:ea typeface="Nunito"/>
                <a:cs typeface="Nunito"/>
                <a:sym typeface="Nunito"/>
              </a:endParaRPr>
            </a:p>
          </p:txBody>
        </p:sp>
        <p:sp>
          <p:nvSpPr>
            <p:cNvPr id="21" name="Shape 286">
              <a:extLst>
                <a:ext uri="{FF2B5EF4-FFF2-40B4-BE49-F238E27FC236}">
                  <a16:creationId xmlns:a16="http://schemas.microsoft.com/office/drawing/2014/main" id="{A1CFFB19-316C-4E32-8DD0-6FCA93AE9FD6}"/>
                </a:ext>
              </a:extLst>
            </p:cNvPr>
            <p:cNvSpPr txBox="1"/>
            <p:nvPr/>
          </p:nvSpPr>
          <p:spPr>
            <a:xfrm>
              <a:off x="4794775" y="4602933"/>
              <a:ext cx="4406440" cy="9096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/>
              <a:r>
                <a:rPr lang="en-US" sz="6000" b="1" dirty="0">
                  <a:ea typeface="Nunito"/>
                  <a:cs typeface="Nunito"/>
                  <a:sym typeface="Nunito"/>
                </a:rPr>
                <a:t>Reusability</a:t>
              </a:r>
              <a:endParaRPr sz="6000" b="1" dirty="0">
                <a:ea typeface="Nunito"/>
                <a:cs typeface="Nunito"/>
                <a:sym typeface="Nunito"/>
              </a:endParaRPr>
            </a:p>
          </p:txBody>
        </p:sp>
        <p:sp>
          <p:nvSpPr>
            <p:cNvPr id="22" name="Shape 288">
              <a:extLst>
                <a:ext uri="{FF2B5EF4-FFF2-40B4-BE49-F238E27FC236}">
                  <a16:creationId xmlns:a16="http://schemas.microsoft.com/office/drawing/2014/main" id="{50F8E29E-BAF6-4033-82F7-EC4CAFC669B3}"/>
                </a:ext>
              </a:extLst>
            </p:cNvPr>
            <p:cNvSpPr txBox="1"/>
            <p:nvPr/>
          </p:nvSpPr>
          <p:spPr>
            <a:xfrm>
              <a:off x="4809020" y="1699278"/>
              <a:ext cx="4406442" cy="909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0" b="1" dirty="0">
                  <a:ea typeface="Nunito"/>
                  <a:cs typeface="Nunito"/>
                  <a:sym typeface="Nunito"/>
                </a:rPr>
                <a:t>Consistency</a:t>
              </a:r>
              <a:endParaRPr sz="6000" b="1" dirty="0">
                <a:ea typeface="Nunito"/>
                <a:cs typeface="Nunito"/>
                <a:sym typeface="Nunito"/>
              </a:endParaRPr>
            </a:p>
          </p:txBody>
        </p:sp>
        <p:sp>
          <p:nvSpPr>
            <p:cNvPr id="23" name="Shape 292">
              <a:extLst>
                <a:ext uri="{FF2B5EF4-FFF2-40B4-BE49-F238E27FC236}">
                  <a16:creationId xmlns:a16="http://schemas.microsoft.com/office/drawing/2014/main" id="{A6137E13-4AD2-41E3-958B-45EF36027457}"/>
                </a:ext>
              </a:extLst>
            </p:cNvPr>
            <p:cNvSpPr txBox="1"/>
            <p:nvPr/>
          </p:nvSpPr>
          <p:spPr>
            <a:xfrm>
              <a:off x="4809020" y="2608953"/>
              <a:ext cx="4406442" cy="9096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/>
              <a:r>
                <a:rPr lang="en-US" sz="6000" b="1" dirty="0">
                  <a:ea typeface="Nunito"/>
                  <a:cs typeface="Nunito"/>
                  <a:sym typeface="Nunito"/>
                </a:rPr>
                <a:t>Accelerating</a:t>
              </a:r>
              <a:endParaRPr sz="6000" b="1" dirty="0">
                <a:ea typeface="Nunito"/>
                <a:cs typeface="Nunito"/>
                <a:sym typeface="Nunito"/>
              </a:endParaRPr>
            </a:p>
          </p:txBody>
        </p:sp>
        <p:sp>
          <p:nvSpPr>
            <p:cNvPr id="24" name="Shape 295">
              <a:extLst>
                <a:ext uri="{FF2B5EF4-FFF2-40B4-BE49-F238E27FC236}">
                  <a16:creationId xmlns:a16="http://schemas.microsoft.com/office/drawing/2014/main" id="{EBFADD5B-F7CC-42FB-9103-F169C276F349}"/>
                </a:ext>
              </a:extLst>
            </p:cNvPr>
            <p:cNvSpPr/>
            <p:nvPr/>
          </p:nvSpPr>
          <p:spPr>
            <a:xfrm>
              <a:off x="3381984" y="2744538"/>
              <a:ext cx="725556" cy="63850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8227" y="110255"/>
                  </a:moveTo>
                  <a:lnTo>
                    <a:pt x="52294" y="71566"/>
                  </a:lnTo>
                  <a:lnTo>
                    <a:pt x="109194" y="14666"/>
                  </a:lnTo>
                  <a:cubicBezTo>
                    <a:pt x="109194" y="14666"/>
                    <a:pt x="68227" y="110255"/>
                    <a:pt x="68227" y="110255"/>
                  </a:cubicBezTo>
                  <a:close/>
                  <a:moveTo>
                    <a:pt x="9750" y="51777"/>
                  </a:moveTo>
                  <a:lnTo>
                    <a:pt x="105333" y="10805"/>
                  </a:lnTo>
                  <a:lnTo>
                    <a:pt x="48438" y="67705"/>
                  </a:lnTo>
                  <a:cubicBezTo>
                    <a:pt x="48438" y="67705"/>
                    <a:pt x="9750" y="51777"/>
                    <a:pt x="9750" y="51777"/>
                  </a:cubicBezTo>
                  <a:close/>
                  <a:moveTo>
                    <a:pt x="120000" y="2727"/>
                  </a:moveTo>
                  <a:cubicBezTo>
                    <a:pt x="120000" y="1222"/>
                    <a:pt x="118777" y="0"/>
                    <a:pt x="117272" y="0"/>
                  </a:cubicBezTo>
                  <a:cubicBezTo>
                    <a:pt x="116855" y="0"/>
                    <a:pt x="116466" y="111"/>
                    <a:pt x="116111" y="288"/>
                  </a:cubicBezTo>
                  <a:lnTo>
                    <a:pt x="116100" y="266"/>
                  </a:lnTo>
                  <a:lnTo>
                    <a:pt x="1677" y="49305"/>
                  </a:lnTo>
                  <a:cubicBezTo>
                    <a:pt x="1672" y="49305"/>
                    <a:pt x="1661" y="49311"/>
                    <a:pt x="1650" y="49316"/>
                  </a:cubicBezTo>
                  <a:lnTo>
                    <a:pt x="1555" y="49361"/>
                  </a:lnTo>
                  <a:lnTo>
                    <a:pt x="1561" y="49372"/>
                  </a:lnTo>
                  <a:cubicBezTo>
                    <a:pt x="644" y="49816"/>
                    <a:pt x="0" y="50733"/>
                    <a:pt x="0" y="51816"/>
                  </a:cubicBezTo>
                  <a:cubicBezTo>
                    <a:pt x="0" y="53055"/>
                    <a:pt x="838" y="54061"/>
                    <a:pt x="1972" y="54394"/>
                  </a:cubicBezTo>
                  <a:lnTo>
                    <a:pt x="1961" y="54438"/>
                  </a:lnTo>
                  <a:lnTo>
                    <a:pt x="47011" y="72988"/>
                  </a:lnTo>
                  <a:lnTo>
                    <a:pt x="65561" y="118044"/>
                  </a:lnTo>
                  <a:lnTo>
                    <a:pt x="65605" y="118027"/>
                  </a:lnTo>
                  <a:cubicBezTo>
                    <a:pt x="65938" y="119161"/>
                    <a:pt x="66944" y="120000"/>
                    <a:pt x="68183" y="120000"/>
                  </a:cubicBezTo>
                  <a:cubicBezTo>
                    <a:pt x="69266" y="120000"/>
                    <a:pt x="70188" y="119355"/>
                    <a:pt x="70627" y="118438"/>
                  </a:cubicBezTo>
                  <a:lnTo>
                    <a:pt x="70644" y="118444"/>
                  </a:lnTo>
                  <a:lnTo>
                    <a:pt x="70683" y="118350"/>
                  </a:lnTo>
                  <a:cubicBezTo>
                    <a:pt x="70688" y="118338"/>
                    <a:pt x="70694" y="118333"/>
                    <a:pt x="70694" y="118322"/>
                  </a:cubicBezTo>
                  <a:lnTo>
                    <a:pt x="119738" y="3900"/>
                  </a:lnTo>
                  <a:lnTo>
                    <a:pt x="119705" y="3883"/>
                  </a:lnTo>
                  <a:cubicBezTo>
                    <a:pt x="119877" y="3533"/>
                    <a:pt x="120000" y="3150"/>
                    <a:pt x="120000" y="2727"/>
                  </a:cubicBezTo>
                  <a:moveTo>
                    <a:pt x="43638" y="90000"/>
                  </a:moveTo>
                  <a:cubicBezTo>
                    <a:pt x="42883" y="90000"/>
                    <a:pt x="42200" y="90305"/>
                    <a:pt x="41705" y="90800"/>
                  </a:cubicBezTo>
                  <a:lnTo>
                    <a:pt x="33527" y="98983"/>
                  </a:lnTo>
                  <a:cubicBezTo>
                    <a:pt x="33033" y="99472"/>
                    <a:pt x="32727" y="100161"/>
                    <a:pt x="32727" y="100911"/>
                  </a:cubicBezTo>
                  <a:cubicBezTo>
                    <a:pt x="32727" y="102416"/>
                    <a:pt x="33950" y="103638"/>
                    <a:pt x="35455" y="103638"/>
                  </a:cubicBezTo>
                  <a:cubicBezTo>
                    <a:pt x="36205" y="103638"/>
                    <a:pt x="36888" y="103333"/>
                    <a:pt x="37383" y="102838"/>
                  </a:cubicBezTo>
                  <a:lnTo>
                    <a:pt x="45566" y="94655"/>
                  </a:lnTo>
                  <a:cubicBezTo>
                    <a:pt x="46061" y="94166"/>
                    <a:pt x="46361" y="93483"/>
                    <a:pt x="46361" y="92727"/>
                  </a:cubicBezTo>
                  <a:cubicBezTo>
                    <a:pt x="46361" y="91222"/>
                    <a:pt x="45144" y="90000"/>
                    <a:pt x="43638" y="90000"/>
                  </a:cubicBezTo>
                  <a:moveTo>
                    <a:pt x="43638" y="79094"/>
                  </a:moveTo>
                  <a:cubicBezTo>
                    <a:pt x="43638" y="77588"/>
                    <a:pt x="42416" y="76361"/>
                    <a:pt x="40911" y="76361"/>
                  </a:cubicBezTo>
                  <a:cubicBezTo>
                    <a:pt x="40155" y="76361"/>
                    <a:pt x="39472" y="76672"/>
                    <a:pt x="38983" y="77161"/>
                  </a:cubicBezTo>
                  <a:lnTo>
                    <a:pt x="11705" y="104433"/>
                  </a:lnTo>
                  <a:cubicBezTo>
                    <a:pt x="11216" y="104933"/>
                    <a:pt x="10911" y="105616"/>
                    <a:pt x="10911" y="106361"/>
                  </a:cubicBezTo>
                  <a:cubicBezTo>
                    <a:pt x="10911" y="107872"/>
                    <a:pt x="12133" y="109088"/>
                    <a:pt x="13638" y="109088"/>
                  </a:cubicBezTo>
                  <a:cubicBezTo>
                    <a:pt x="14388" y="109088"/>
                    <a:pt x="15072" y="108788"/>
                    <a:pt x="15566" y="108294"/>
                  </a:cubicBezTo>
                  <a:lnTo>
                    <a:pt x="42838" y="81016"/>
                  </a:lnTo>
                  <a:cubicBezTo>
                    <a:pt x="43333" y="80527"/>
                    <a:pt x="43638" y="79844"/>
                    <a:pt x="43638" y="79094"/>
                  </a:cubicBezTo>
                  <a:moveTo>
                    <a:pt x="26472" y="81016"/>
                  </a:moveTo>
                  <a:lnTo>
                    <a:pt x="29200" y="78294"/>
                  </a:lnTo>
                  <a:cubicBezTo>
                    <a:pt x="29694" y="77800"/>
                    <a:pt x="30000" y="77116"/>
                    <a:pt x="30000" y="76361"/>
                  </a:cubicBezTo>
                  <a:cubicBezTo>
                    <a:pt x="30000" y="74861"/>
                    <a:pt x="28777" y="73638"/>
                    <a:pt x="27272" y="73638"/>
                  </a:cubicBezTo>
                  <a:cubicBezTo>
                    <a:pt x="26522" y="73638"/>
                    <a:pt x="25838" y="73944"/>
                    <a:pt x="25344" y="74433"/>
                  </a:cubicBezTo>
                  <a:lnTo>
                    <a:pt x="22616" y="77161"/>
                  </a:lnTo>
                  <a:cubicBezTo>
                    <a:pt x="22122" y="77661"/>
                    <a:pt x="21816" y="78338"/>
                    <a:pt x="21816" y="79094"/>
                  </a:cubicBezTo>
                  <a:cubicBezTo>
                    <a:pt x="21816" y="80594"/>
                    <a:pt x="23038" y="81816"/>
                    <a:pt x="24544" y="81816"/>
                  </a:cubicBezTo>
                  <a:cubicBezTo>
                    <a:pt x="25300" y="81816"/>
                    <a:pt x="25977" y="81516"/>
                    <a:pt x="26472" y="8101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38075" tIns="38075" rIns="38075" bIns="380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999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" name="Shape 296">
              <a:extLst>
                <a:ext uri="{FF2B5EF4-FFF2-40B4-BE49-F238E27FC236}">
                  <a16:creationId xmlns:a16="http://schemas.microsoft.com/office/drawing/2014/main" id="{87C7BD58-103F-409A-8C57-60A949190C4A}"/>
                </a:ext>
              </a:extLst>
            </p:cNvPr>
            <p:cNvSpPr/>
            <p:nvPr/>
          </p:nvSpPr>
          <p:spPr>
            <a:xfrm>
              <a:off x="3396229" y="3779162"/>
              <a:ext cx="725556" cy="58048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5455" y="69000"/>
                  </a:moveTo>
                  <a:cubicBezTo>
                    <a:pt x="90933" y="69000"/>
                    <a:pt x="87272" y="64966"/>
                    <a:pt x="87272" y="60000"/>
                  </a:cubicBezTo>
                  <a:cubicBezTo>
                    <a:pt x="87272" y="55033"/>
                    <a:pt x="90933" y="51000"/>
                    <a:pt x="95455" y="51000"/>
                  </a:cubicBezTo>
                  <a:cubicBezTo>
                    <a:pt x="99972" y="51000"/>
                    <a:pt x="103638" y="55033"/>
                    <a:pt x="103638" y="60000"/>
                  </a:cubicBezTo>
                  <a:cubicBezTo>
                    <a:pt x="103638" y="64966"/>
                    <a:pt x="99972" y="69000"/>
                    <a:pt x="95455" y="69000"/>
                  </a:cubicBezTo>
                  <a:moveTo>
                    <a:pt x="117272" y="57000"/>
                  </a:moveTo>
                  <a:lnTo>
                    <a:pt x="108816" y="57000"/>
                  </a:lnTo>
                  <a:cubicBezTo>
                    <a:pt x="107555" y="50155"/>
                    <a:pt x="102050" y="45000"/>
                    <a:pt x="95455" y="45000"/>
                  </a:cubicBezTo>
                  <a:cubicBezTo>
                    <a:pt x="88855" y="45000"/>
                    <a:pt x="83355" y="50155"/>
                    <a:pt x="82094" y="57000"/>
                  </a:cubicBezTo>
                  <a:lnTo>
                    <a:pt x="2727" y="57000"/>
                  </a:lnTo>
                  <a:cubicBezTo>
                    <a:pt x="1222" y="57000"/>
                    <a:pt x="0" y="58344"/>
                    <a:pt x="0" y="60000"/>
                  </a:cubicBezTo>
                  <a:cubicBezTo>
                    <a:pt x="0" y="61655"/>
                    <a:pt x="1222" y="63000"/>
                    <a:pt x="2727" y="63000"/>
                  </a:cubicBezTo>
                  <a:lnTo>
                    <a:pt x="82094" y="63000"/>
                  </a:lnTo>
                  <a:cubicBezTo>
                    <a:pt x="83355" y="69844"/>
                    <a:pt x="88855" y="75000"/>
                    <a:pt x="95455" y="75000"/>
                  </a:cubicBezTo>
                  <a:cubicBezTo>
                    <a:pt x="102050" y="75000"/>
                    <a:pt x="107555" y="69844"/>
                    <a:pt x="108816" y="63000"/>
                  </a:cubicBezTo>
                  <a:lnTo>
                    <a:pt x="117272" y="63000"/>
                  </a:lnTo>
                  <a:cubicBezTo>
                    <a:pt x="118777" y="63000"/>
                    <a:pt x="120000" y="61655"/>
                    <a:pt x="120000" y="60000"/>
                  </a:cubicBezTo>
                  <a:cubicBezTo>
                    <a:pt x="120000" y="58344"/>
                    <a:pt x="118777" y="57000"/>
                    <a:pt x="117272" y="57000"/>
                  </a:cubicBezTo>
                  <a:moveTo>
                    <a:pt x="30000" y="6000"/>
                  </a:moveTo>
                  <a:cubicBezTo>
                    <a:pt x="34522" y="6000"/>
                    <a:pt x="38183" y="10033"/>
                    <a:pt x="38183" y="15000"/>
                  </a:cubicBezTo>
                  <a:cubicBezTo>
                    <a:pt x="38183" y="19972"/>
                    <a:pt x="34522" y="24000"/>
                    <a:pt x="30000" y="24000"/>
                  </a:cubicBezTo>
                  <a:cubicBezTo>
                    <a:pt x="25477" y="24000"/>
                    <a:pt x="21816" y="19972"/>
                    <a:pt x="21816" y="15000"/>
                  </a:cubicBezTo>
                  <a:cubicBezTo>
                    <a:pt x="21816" y="10033"/>
                    <a:pt x="25477" y="6000"/>
                    <a:pt x="30000" y="6000"/>
                  </a:cubicBezTo>
                  <a:moveTo>
                    <a:pt x="2727" y="18000"/>
                  </a:moveTo>
                  <a:lnTo>
                    <a:pt x="16638" y="18000"/>
                  </a:lnTo>
                  <a:cubicBezTo>
                    <a:pt x="17900" y="24844"/>
                    <a:pt x="23405" y="30000"/>
                    <a:pt x="30000" y="30000"/>
                  </a:cubicBezTo>
                  <a:cubicBezTo>
                    <a:pt x="36594" y="30000"/>
                    <a:pt x="42100" y="24844"/>
                    <a:pt x="43361" y="18000"/>
                  </a:cubicBezTo>
                  <a:lnTo>
                    <a:pt x="117272" y="18000"/>
                  </a:lnTo>
                  <a:cubicBezTo>
                    <a:pt x="118777" y="18000"/>
                    <a:pt x="120000" y="16661"/>
                    <a:pt x="120000" y="15000"/>
                  </a:cubicBezTo>
                  <a:cubicBezTo>
                    <a:pt x="120000" y="13344"/>
                    <a:pt x="118777" y="12000"/>
                    <a:pt x="117272" y="12000"/>
                  </a:cubicBezTo>
                  <a:lnTo>
                    <a:pt x="43361" y="12000"/>
                  </a:lnTo>
                  <a:cubicBezTo>
                    <a:pt x="42100" y="5155"/>
                    <a:pt x="36594" y="0"/>
                    <a:pt x="30000" y="0"/>
                  </a:cubicBezTo>
                  <a:cubicBezTo>
                    <a:pt x="23405" y="0"/>
                    <a:pt x="17900" y="5155"/>
                    <a:pt x="16638" y="12000"/>
                  </a:cubicBezTo>
                  <a:lnTo>
                    <a:pt x="2727" y="12000"/>
                  </a:lnTo>
                  <a:cubicBezTo>
                    <a:pt x="1222" y="12000"/>
                    <a:pt x="0" y="13344"/>
                    <a:pt x="0" y="15000"/>
                  </a:cubicBezTo>
                  <a:cubicBezTo>
                    <a:pt x="0" y="16661"/>
                    <a:pt x="1222" y="18000"/>
                    <a:pt x="2727" y="18000"/>
                  </a:cubicBezTo>
                  <a:moveTo>
                    <a:pt x="51816" y="113994"/>
                  </a:moveTo>
                  <a:cubicBezTo>
                    <a:pt x="47300" y="113994"/>
                    <a:pt x="43638" y="109966"/>
                    <a:pt x="43638" y="104994"/>
                  </a:cubicBezTo>
                  <a:cubicBezTo>
                    <a:pt x="43638" y="100027"/>
                    <a:pt x="47300" y="95994"/>
                    <a:pt x="51816" y="95994"/>
                  </a:cubicBezTo>
                  <a:cubicBezTo>
                    <a:pt x="56338" y="95994"/>
                    <a:pt x="60000" y="100027"/>
                    <a:pt x="60000" y="104994"/>
                  </a:cubicBezTo>
                  <a:cubicBezTo>
                    <a:pt x="60000" y="109966"/>
                    <a:pt x="56338" y="113994"/>
                    <a:pt x="51816" y="113994"/>
                  </a:cubicBezTo>
                  <a:moveTo>
                    <a:pt x="117272" y="101994"/>
                  </a:moveTo>
                  <a:lnTo>
                    <a:pt x="65177" y="101994"/>
                  </a:lnTo>
                  <a:cubicBezTo>
                    <a:pt x="63916" y="95150"/>
                    <a:pt x="58416" y="89994"/>
                    <a:pt x="51816" y="89994"/>
                  </a:cubicBezTo>
                  <a:cubicBezTo>
                    <a:pt x="45222" y="89994"/>
                    <a:pt x="39722" y="95150"/>
                    <a:pt x="38455" y="101994"/>
                  </a:cubicBezTo>
                  <a:lnTo>
                    <a:pt x="2727" y="101994"/>
                  </a:lnTo>
                  <a:cubicBezTo>
                    <a:pt x="1222" y="101994"/>
                    <a:pt x="0" y="103338"/>
                    <a:pt x="0" y="104994"/>
                  </a:cubicBezTo>
                  <a:cubicBezTo>
                    <a:pt x="0" y="106655"/>
                    <a:pt x="1222" y="107994"/>
                    <a:pt x="2727" y="107994"/>
                  </a:cubicBezTo>
                  <a:lnTo>
                    <a:pt x="38455" y="107994"/>
                  </a:lnTo>
                  <a:cubicBezTo>
                    <a:pt x="39722" y="114844"/>
                    <a:pt x="45222" y="120000"/>
                    <a:pt x="51816" y="120000"/>
                  </a:cubicBezTo>
                  <a:cubicBezTo>
                    <a:pt x="58416" y="120000"/>
                    <a:pt x="63916" y="114844"/>
                    <a:pt x="65177" y="107994"/>
                  </a:cubicBezTo>
                  <a:lnTo>
                    <a:pt x="117272" y="107994"/>
                  </a:lnTo>
                  <a:cubicBezTo>
                    <a:pt x="118777" y="107994"/>
                    <a:pt x="120000" y="106655"/>
                    <a:pt x="120000" y="104994"/>
                  </a:cubicBezTo>
                  <a:cubicBezTo>
                    <a:pt x="120000" y="103338"/>
                    <a:pt x="118777" y="101994"/>
                    <a:pt x="117272" y="10199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8075" tIns="38075" rIns="38075" bIns="380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999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" name="Shape 297">
              <a:extLst>
                <a:ext uri="{FF2B5EF4-FFF2-40B4-BE49-F238E27FC236}">
                  <a16:creationId xmlns:a16="http://schemas.microsoft.com/office/drawing/2014/main" id="{B254687F-1C44-43B7-9EEF-0779E9013CFF}"/>
                </a:ext>
              </a:extLst>
            </p:cNvPr>
            <p:cNvSpPr/>
            <p:nvPr/>
          </p:nvSpPr>
          <p:spPr>
            <a:xfrm>
              <a:off x="3381984" y="4738517"/>
              <a:ext cx="593638" cy="63850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98183"/>
                  </a:moveTo>
                  <a:cubicBezTo>
                    <a:pt x="25488" y="98183"/>
                    <a:pt x="6666" y="89172"/>
                    <a:pt x="6666" y="84544"/>
                  </a:cubicBezTo>
                  <a:cubicBezTo>
                    <a:pt x="6666" y="81611"/>
                    <a:pt x="7527" y="79305"/>
                    <a:pt x="8950" y="77200"/>
                  </a:cubicBezTo>
                  <a:cubicBezTo>
                    <a:pt x="18083" y="83150"/>
                    <a:pt x="37477" y="87272"/>
                    <a:pt x="60000" y="87272"/>
                  </a:cubicBezTo>
                  <a:cubicBezTo>
                    <a:pt x="82533" y="87272"/>
                    <a:pt x="101916" y="83144"/>
                    <a:pt x="111038" y="77188"/>
                  </a:cubicBezTo>
                  <a:cubicBezTo>
                    <a:pt x="112466" y="79294"/>
                    <a:pt x="113333" y="81605"/>
                    <a:pt x="113333" y="84544"/>
                  </a:cubicBezTo>
                  <a:cubicBezTo>
                    <a:pt x="113333" y="89172"/>
                    <a:pt x="94505" y="98183"/>
                    <a:pt x="60000" y="98183"/>
                  </a:cubicBezTo>
                  <a:moveTo>
                    <a:pt x="60000" y="114544"/>
                  </a:moveTo>
                  <a:cubicBezTo>
                    <a:pt x="52638" y="114544"/>
                    <a:pt x="46666" y="109661"/>
                    <a:pt x="46666" y="103638"/>
                  </a:cubicBezTo>
                  <a:cubicBezTo>
                    <a:pt x="46666" y="103472"/>
                    <a:pt x="46711" y="103316"/>
                    <a:pt x="46716" y="103150"/>
                  </a:cubicBezTo>
                  <a:cubicBezTo>
                    <a:pt x="50994" y="103461"/>
                    <a:pt x="55427" y="103638"/>
                    <a:pt x="60000" y="103638"/>
                  </a:cubicBezTo>
                  <a:cubicBezTo>
                    <a:pt x="64572" y="103638"/>
                    <a:pt x="69005" y="103461"/>
                    <a:pt x="73283" y="103150"/>
                  </a:cubicBezTo>
                  <a:cubicBezTo>
                    <a:pt x="73288" y="103316"/>
                    <a:pt x="73333" y="103472"/>
                    <a:pt x="73333" y="103638"/>
                  </a:cubicBezTo>
                  <a:cubicBezTo>
                    <a:pt x="73333" y="109661"/>
                    <a:pt x="67361" y="114544"/>
                    <a:pt x="60000" y="114544"/>
                  </a:cubicBezTo>
                  <a:moveTo>
                    <a:pt x="16377" y="69727"/>
                  </a:moveTo>
                  <a:cubicBezTo>
                    <a:pt x="23933" y="63266"/>
                    <a:pt x="33333" y="55216"/>
                    <a:pt x="33333" y="38183"/>
                  </a:cubicBezTo>
                  <a:cubicBezTo>
                    <a:pt x="33333" y="29066"/>
                    <a:pt x="40211" y="21250"/>
                    <a:pt x="49933" y="17994"/>
                  </a:cubicBezTo>
                  <a:cubicBezTo>
                    <a:pt x="52377" y="20316"/>
                    <a:pt x="55955" y="21816"/>
                    <a:pt x="60000" y="21816"/>
                  </a:cubicBezTo>
                  <a:cubicBezTo>
                    <a:pt x="64044" y="21816"/>
                    <a:pt x="67622" y="20316"/>
                    <a:pt x="70061" y="17994"/>
                  </a:cubicBezTo>
                  <a:cubicBezTo>
                    <a:pt x="79788" y="21250"/>
                    <a:pt x="86666" y="29066"/>
                    <a:pt x="86666" y="38183"/>
                  </a:cubicBezTo>
                  <a:cubicBezTo>
                    <a:pt x="86666" y="55216"/>
                    <a:pt x="96066" y="63266"/>
                    <a:pt x="103622" y="69727"/>
                  </a:cubicBezTo>
                  <a:cubicBezTo>
                    <a:pt x="105061" y="70961"/>
                    <a:pt x="106400" y="72105"/>
                    <a:pt x="107588" y="73238"/>
                  </a:cubicBezTo>
                  <a:cubicBezTo>
                    <a:pt x="101205" y="78205"/>
                    <a:pt x="82361" y="81816"/>
                    <a:pt x="60000" y="81816"/>
                  </a:cubicBezTo>
                  <a:cubicBezTo>
                    <a:pt x="37661" y="81816"/>
                    <a:pt x="18794" y="78216"/>
                    <a:pt x="12388" y="73255"/>
                  </a:cubicBezTo>
                  <a:cubicBezTo>
                    <a:pt x="13588" y="72116"/>
                    <a:pt x="14927" y="70966"/>
                    <a:pt x="16377" y="69727"/>
                  </a:cubicBezTo>
                  <a:moveTo>
                    <a:pt x="60000" y="5455"/>
                  </a:moveTo>
                  <a:cubicBezTo>
                    <a:pt x="63677" y="5455"/>
                    <a:pt x="66666" y="7900"/>
                    <a:pt x="66666" y="10911"/>
                  </a:cubicBezTo>
                  <a:cubicBezTo>
                    <a:pt x="66666" y="13922"/>
                    <a:pt x="63677" y="16361"/>
                    <a:pt x="60000" y="16361"/>
                  </a:cubicBezTo>
                  <a:cubicBezTo>
                    <a:pt x="56322" y="16361"/>
                    <a:pt x="53333" y="13922"/>
                    <a:pt x="53333" y="10911"/>
                  </a:cubicBezTo>
                  <a:cubicBezTo>
                    <a:pt x="53333" y="7900"/>
                    <a:pt x="56322" y="5455"/>
                    <a:pt x="60000" y="5455"/>
                  </a:cubicBezTo>
                  <a:moveTo>
                    <a:pt x="120000" y="84544"/>
                  </a:moveTo>
                  <a:cubicBezTo>
                    <a:pt x="120000" y="65455"/>
                    <a:pt x="93333" y="65455"/>
                    <a:pt x="93333" y="38183"/>
                  </a:cubicBezTo>
                  <a:cubicBezTo>
                    <a:pt x="93333" y="26916"/>
                    <a:pt x="84977" y="17250"/>
                    <a:pt x="73066" y="13088"/>
                  </a:cubicBezTo>
                  <a:cubicBezTo>
                    <a:pt x="73238" y="12383"/>
                    <a:pt x="73333" y="11655"/>
                    <a:pt x="73333" y="10911"/>
                  </a:cubicBezTo>
                  <a:cubicBezTo>
                    <a:pt x="73333" y="4883"/>
                    <a:pt x="67361" y="0"/>
                    <a:pt x="60000" y="0"/>
                  </a:cubicBezTo>
                  <a:cubicBezTo>
                    <a:pt x="52638" y="0"/>
                    <a:pt x="46666" y="4883"/>
                    <a:pt x="46666" y="10911"/>
                  </a:cubicBezTo>
                  <a:cubicBezTo>
                    <a:pt x="46666" y="11655"/>
                    <a:pt x="46761" y="12383"/>
                    <a:pt x="46933" y="13088"/>
                  </a:cubicBezTo>
                  <a:cubicBezTo>
                    <a:pt x="35022" y="17250"/>
                    <a:pt x="26666" y="26916"/>
                    <a:pt x="26666" y="38183"/>
                  </a:cubicBezTo>
                  <a:cubicBezTo>
                    <a:pt x="26666" y="65455"/>
                    <a:pt x="0" y="65455"/>
                    <a:pt x="0" y="84544"/>
                  </a:cubicBezTo>
                  <a:cubicBezTo>
                    <a:pt x="0" y="92866"/>
                    <a:pt x="16755" y="99922"/>
                    <a:pt x="40094" y="102538"/>
                  </a:cubicBezTo>
                  <a:cubicBezTo>
                    <a:pt x="40061" y="102905"/>
                    <a:pt x="40000" y="103261"/>
                    <a:pt x="40000" y="103638"/>
                  </a:cubicBezTo>
                  <a:cubicBezTo>
                    <a:pt x="40000" y="112677"/>
                    <a:pt x="48955" y="120000"/>
                    <a:pt x="60000" y="120000"/>
                  </a:cubicBezTo>
                  <a:cubicBezTo>
                    <a:pt x="71044" y="120000"/>
                    <a:pt x="80000" y="112677"/>
                    <a:pt x="80000" y="103638"/>
                  </a:cubicBezTo>
                  <a:cubicBezTo>
                    <a:pt x="80000" y="103261"/>
                    <a:pt x="79938" y="102905"/>
                    <a:pt x="79905" y="102538"/>
                  </a:cubicBezTo>
                  <a:cubicBezTo>
                    <a:pt x="103244" y="99922"/>
                    <a:pt x="120000" y="92866"/>
                    <a:pt x="120000" y="8454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38075" tIns="38075" rIns="38075" bIns="380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999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" name="Shape 298">
              <a:extLst>
                <a:ext uri="{FF2B5EF4-FFF2-40B4-BE49-F238E27FC236}">
                  <a16:creationId xmlns:a16="http://schemas.microsoft.com/office/drawing/2014/main" id="{940474F5-AE86-4968-A8C5-D0FDC7EE99AB}"/>
                </a:ext>
              </a:extLst>
            </p:cNvPr>
            <p:cNvSpPr/>
            <p:nvPr/>
          </p:nvSpPr>
          <p:spPr>
            <a:xfrm>
              <a:off x="3396229" y="1862469"/>
              <a:ext cx="697066" cy="5832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7466" y="101855"/>
                  </a:moveTo>
                  <a:lnTo>
                    <a:pt x="86572" y="38183"/>
                  </a:lnTo>
                  <a:lnTo>
                    <a:pt x="112044" y="38183"/>
                  </a:lnTo>
                  <a:cubicBezTo>
                    <a:pt x="112044" y="38183"/>
                    <a:pt x="67466" y="101855"/>
                    <a:pt x="67466" y="101855"/>
                  </a:cubicBezTo>
                  <a:close/>
                  <a:moveTo>
                    <a:pt x="60000" y="107794"/>
                  </a:moveTo>
                  <a:lnTo>
                    <a:pt x="39116" y="38183"/>
                  </a:lnTo>
                  <a:lnTo>
                    <a:pt x="80883" y="38183"/>
                  </a:lnTo>
                  <a:cubicBezTo>
                    <a:pt x="80883" y="38183"/>
                    <a:pt x="60000" y="107794"/>
                    <a:pt x="60000" y="107794"/>
                  </a:cubicBezTo>
                  <a:close/>
                  <a:moveTo>
                    <a:pt x="7955" y="38183"/>
                  </a:moveTo>
                  <a:lnTo>
                    <a:pt x="33427" y="38183"/>
                  </a:lnTo>
                  <a:lnTo>
                    <a:pt x="52533" y="101855"/>
                  </a:lnTo>
                  <a:cubicBezTo>
                    <a:pt x="52533" y="101855"/>
                    <a:pt x="7955" y="38183"/>
                    <a:pt x="7955" y="38183"/>
                  </a:cubicBezTo>
                  <a:close/>
                  <a:moveTo>
                    <a:pt x="36544" y="5455"/>
                  </a:moveTo>
                  <a:lnTo>
                    <a:pt x="47422" y="5455"/>
                  </a:lnTo>
                  <a:lnTo>
                    <a:pt x="33788" y="32727"/>
                  </a:lnTo>
                  <a:lnTo>
                    <a:pt x="9272" y="32727"/>
                  </a:lnTo>
                  <a:cubicBezTo>
                    <a:pt x="9272" y="32727"/>
                    <a:pt x="36544" y="5455"/>
                    <a:pt x="36544" y="5455"/>
                  </a:cubicBezTo>
                  <a:close/>
                  <a:moveTo>
                    <a:pt x="66516" y="5455"/>
                  </a:moveTo>
                  <a:lnTo>
                    <a:pt x="80150" y="32727"/>
                  </a:lnTo>
                  <a:lnTo>
                    <a:pt x="39850" y="32727"/>
                  </a:lnTo>
                  <a:lnTo>
                    <a:pt x="53483" y="5455"/>
                  </a:lnTo>
                  <a:cubicBezTo>
                    <a:pt x="53483" y="5455"/>
                    <a:pt x="66516" y="5455"/>
                    <a:pt x="66516" y="5455"/>
                  </a:cubicBezTo>
                  <a:close/>
                  <a:moveTo>
                    <a:pt x="83455" y="5455"/>
                  </a:moveTo>
                  <a:lnTo>
                    <a:pt x="110727" y="32727"/>
                  </a:lnTo>
                  <a:lnTo>
                    <a:pt x="86211" y="32727"/>
                  </a:lnTo>
                  <a:lnTo>
                    <a:pt x="72577" y="5455"/>
                  </a:lnTo>
                  <a:cubicBezTo>
                    <a:pt x="72577" y="5455"/>
                    <a:pt x="83455" y="5455"/>
                    <a:pt x="83455" y="5455"/>
                  </a:cubicBezTo>
                  <a:close/>
                  <a:moveTo>
                    <a:pt x="120000" y="35455"/>
                  </a:moveTo>
                  <a:cubicBezTo>
                    <a:pt x="120000" y="34844"/>
                    <a:pt x="119761" y="34305"/>
                    <a:pt x="119416" y="33850"/>
                  </a:cubicBezTo>
                  <a:lnTo>
                    <a:pt x="119455" y="33822"/>
                  </a:lnTo>
                  <a:lnTo>
                    <a:pt x="119283" y="33650"/>
                  </a:lnTo>
                  <a:cubicBezTo>
                    <a:pt x="119216" y="33577"/>
                    <a:pt x="119155" y="33511"/>
                    <a:pt x="119077" y="33444"/>
                  </a:cubicBezTo>
                  <a:lnTo>
                    <a:pt x="86727" y="1094"/>
                  </a:lnTo>
                  <a:lnTo>
                    <a:pt x="86688" y="1116"/>
                  </a:lnTo>
                  <a:cubicBezTo>
                    <a:pt x="86188" y="455"/>
                    <a:pt x="85438" y="0"/>
                    <a:pt x="84544" y="0"/>
                  </a:cubicBezTo>
                  <a:lnTo>
                    <a:pt x="35455" y="0"/>
                  </a:lnTo>
                  <a:cubicBezTo>
                    <a:pt x="34561" y="0"/>
                    <a:pt x="33811" y="455"/>
                    <a:pt x="33311" y="1116"/>
                  </a:cubicBezTo>
                  <a:lnTo>
                    <a:pt x="33272" y="1094"/>
                  </a:lnTo>
                  <a:lnTo>
                    <a:pt x="922" y="33444"/>
                  </a:lnTo>
                  <a:cubicBezTo>
                    <a:pt x="844" y="33511"/>
                    <a:pt x="783" y="33577"/>
                    <a:pt x="716" y="33650"/>
                  </a:cubicBezTo>
                  <a:lnTo>
                    <a:pt x="544" y="33822"/>
                  </a:lnTo>
                  <a:lnTo>
                    <a:pt x="583" y="33850"/>
                  </a:lnTo>
                  <a:cubicBezTo>
                    <a:pt x="238" y="34305"/>
                    <a:pt x="0" y="34844"/>
                    <a:pt x="0" y="35455"/>
                  </a:cubicBezTo>
                  <a:cubicBezTo>
                    <a:pt x="0" y="36105"/>
                    <a:pt x="255" y="36677"/>
                    <a:pt x="638" y="37144"/>
                  </a:cubicBezTo>
                  <a:lnTo>
                    <a:pt x="605" y="37166"/>
                  </a:lnTo>
                  <a:lnTo>
                    <a:pt x="57877" y="118988"/>
                  </a:lnTo>
                  <a:lnTo>
                    <a:pt x="57911" y="118961"/>
                  </a:lnTo>
                  <a:cubicBezTo>
                    <a:pt x="58411" y="119583"/>
                    <a:pt x="59144" y="120000"/>
                    <a:pt x="60000" y="120000"/>
                  </a:cubicBezTo>
                  <a:cubicBezTo>
                    <a:pt x="60855" y="120000"/>
                    <a:pt x="61588" y="119583"/>
                    <a:pt x="62088" y="118961"/>
                  </a:cubicBezTo>
                  <a:lnTo>
                    <a:pt x="62122" y="118988"/>
                  </a:lnTo>
                  <a:lnTo>
                    <a:pt x="119394" y="37166"/>
                  </a:lnTo>
                  <a:lnTo>
                    <a:pt x="119361" y="37144"/>
                  </a:lnTo>
                  <a:cubicBezTo>
                    <a:pt x="119738" y="36677"/>
                    <a:pt x="120000" y="36105"/>
                    <a:pt x="120000" y="3545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8075" tIns="38075" rIns="38075" bIns="380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999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6014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257">
            <a:extLst>
              <a:ext uri="{FF2B5EF4-FFF2-40B4-BE49-F238E27FC236}">
                <a16:creationId xmlns:a16="http://schemas.microsoft.com/office/drawing/2014/main" id="{00242A41-67E8-4291-B4B4-501790701782}"/>
              </a:ext>
            </a:extLst>
          </p:cNvPr>
          <p:cNvSpPr/>
          <p:nvPr/>
        </p:nvSpPr>
        <p:spPr>
          <a:xfrm rot="373926">
            <a:off x="2069068" y="2527952"/>
            <a:ext cx="1270015" cy="97947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32" y="89258"/>
                </a:moveTo>
                <a:lnTo>
                  <a:pt x="17337" y="0"/>
                </a:lnTo>
                <a:lnTo>
                  <a:pt x="17337" y="0"/>
                </a:lnTo>
                <a:cubicBezTo>
                  <a:pt x="12645" y="11178"/>
                  <a:pt x="6798" y="21848"/>
                  <a:pt x="0" y="30910"/>
                </a:cubicBezTo>
                <a:lnTo>
                  <a:pt x="102866" y="119915"/>
                </a:lnTo>
                <a:lnTo>
                  <a:pt x="102866" y="119915"/>
                </a:lnTo>
                <a:cubicBezTo>
                  <a:pt x="107762" y="108990"/>
                  <a:pt x="113609" y="98659"/>
                  <a:pt x="119932" y="89258"/>
                </a:cubicBezTo>
              </a:path>
            </a:pathLst>
          </a:custGeom>
          <a:solidFill>
            <a:srgbClr val="4E4E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97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" name="Shape 258">
            <a:extLst>
              <a:ext uri="{FF2B5EF4-FFF2-40B4-BE49-F238E27FC236}">
                <a16:creationId xmlns:a16="http://schemas.microsoft.com/office/drawing/2014/main" id="{CC007178-9073-4BFA-B860-F614029F1C28}"/>
              </a:ext>
            </a:extLst>
          </p:cNvPr>
          <p:cNvSpPr/>
          <p:nvPr/>
        </p:nvSpPr>
        <p:spPr>
          <a:xfrm>
            <a:off x="4828401" y="2535402"/>
            <a:ext cx="1460756" cy="96456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933" y="0"/>
                </a:moveTo>
                <a:lnTo>
                  <a:pt x="0" y="91228"/>
                </a:lnTo>
                <a:lnTo>
                  <a:pt x="0" y="91228"/>
                </a:lnTo>
                <a:cubicBezTo>
                  <a:pt x="6087" y="100264"/>
                  <a:pt x="11234" y="109696"/>
                  <a:pt x="15753" y="119920"/>
                </a:cubicBezTo>
                <a:lnTo>
                  <a:pt x="119937" y="28375"/>
                </a:lnTo>
                <a:lnTo>
                  <a:pt x="119937" y="28375"/>
                </a:lnTo>
                <a:cubicBezTo>
                  <a:pt x="113849" y="19894"/>
                  <a:pt x="108451" y="10224"/>
                  <a:pt x="103933" y="0"/>
                </a:cubicBezTo>
              </a:path>
            </a:pathLst>
          </a:custGeom>
          <a:solidFill>
            <a:srgbClr val="4E4E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97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" name="Shape 259">
            <a:extLst>
              <a:ext uri="{FF2B5EF4-FFF2-40B4-BE49-F238E27FC236}">
                <a16:creationId xmlns:a16="http://schemas.microsoft.com/office/drawing/2014/main" id="{1D6D5907-E034-43FE-A587-9CA61D133C1C}"/>
              </a:ext>
            </a:extLst>
          </p:cNvPr>
          <p:cNvSpPr/>
          <p:nvPr/>
        </p:nvSpPr>
        <p:spPr>
          <a:xfrm>
            <a:off x="7957769" y="2453812"/>
            <a:ext cx="1218405" cy="96456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40" y="92354"/>
                </a:moveTo>
                <a:lnTo>
                  <a:pt x="14962" y="0"/>
                </a:lnTo>
                <a:lnTo>
                  <a:pt x="14962" y="0"/>
                </a:lnTo>
                <a:cubicBezTo>
                  <a:pt x="10909" y="9943"/>
                  <a:pt x="5782" y="18907"/>
                  <a:pt x="0" y="27495"/>
                </a:cubicBezTo>
                <a:lnTo>
                  <a:pt x="104739" y="119924"/>
                </a:lnTo>
                <a:lnTo>
                  <a:pt x="104739" y="119924"/>
                </a:lnTo>
                <a:cubicBezTo>
                  <a:pt x="109031" y="109905"/>
                  <a:pt x="114157" y="101016"/>
                  <a:pt x="119940" y="92354"/>
                </a:cubicBezTo>
              </a:path>
            </a:pathLst>
          </a:custGeom>
          <a:solidFill>
            <a:srgbClr val="4E4E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97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" name="Shape 260">
            <a:extLst>
              <a:ext uri="{FF2B5EF4-FFF2-40B4-BE49-F238E27FC236}">
                <a16:creationId xmlns:a16="http://schemas.microsoft.com/office/drawing/2014/main" id="{4F08E533-504C-4B83-8EC2-8212B87BEC29}"/>
              </a:ext>
            </a:extLst>
          </p:cNvPr>
          <p:cNvSpPr/>
          <p:nvPr/>
        </p:nvSpPr>
        <p:spPr>
          <a:xfrm>
            <a:off x="457200" y="901204"/>
            <a:ext cx="1723402" cy="172650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51" y="60048"/>
                </a:moveTo>
                <a:lnTo>
                  <a:pt x="119951" y="60048"/>
                </a:lnTo>
                <a:cubicBezTo>
                  <a:pt x="119951" y="93257"/>
                  <a:pt x="93099" y="119951"/>
                  <a:pt x="60073" y="119951"/>
                </a:cubicBezTo>
                <a:lnTo>
                  <a:pt x="60073" y="119951"/>
                </a:lnTo>
                <a:cubicBezTo>
                  <a:pt x="26704" y="119951"/>
                  <a:pt x="0" y="93257"/>
                  <a:pt x="0" y="60048"/>
                </a:cubicBezTo>
                <a:lnTo>
                  <a:pt x="0" y="60048"/>
                </a:lnTo>
                <a:cubicBezTo>
                  <a:pt x="0" y="26693"/>
                  <a:pt x="26704" y="0"/>
                  <a:pt x="60073" y="0"/>
                </a:cubicBezTo>
                <a:lnTo>
                  <a:pt x="60073" y="0"/>
                </a:lnTo>
                <a:cubicBezTo>
                  <a:pt x="93099" y="0"/>
                  <a:pt x="119951" y="26693"/>
                  <a:pt x="119951" y="6004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7197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" name="Shape 262">
            <a:extLst>
              <a:ext uri="{FF2B5EF4-FFF2-40B4-BE49-F238E27FC236}">
                <a16:creationId xmlns:a16="http://schemas.microsoft.com/office/drawing/2014/main" id="{4498662D-E399-43E9-BDC5-06B740200C81}"/>
              </a:ext>
            </a:extLst>
          </p:cNvPr>
          <p:cNvSpPr/>
          <p:nvPr/>
        </p:nvSpPr>
        <p:spPr>
          <a:xfrm>
            <a:off x="6179340" y="1027774"/>
            <a:ext cx="1776841" cy="177149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59" y="59897"/>
                </a:moveTo>
                <a:lnTo>
                  <a:pt x="119959" y="59897"/>
                </a:lnTo>
                <a:cubicBezTo>
                  <a:pt x="119959" y="93150"/>
                  <a:pt x="93101" y="119958"/>
                  <a:pt x="60061" y="119958"/>
                </a:cubicBezTo>
                <a:lnTo>
                  <a:pt x="60061" y="119958"/>
                </a:lnTo>
                <a:cubicBezTo>
                  <a:pt x="26898" y="119958"/>
                  <a:pt x="0" y="93150"/>
                  <a:pt x="0" y="59897"/>
                </a:cubicBezTo>
                <a:lnTo>
                  <a:pt x="0" y="59897"/>
                </a:lnTo>
                <a:cubicBezTo>
                  <a:pt x="0" y="26931"/>
                  <a:pt x="26898" y="0"/>
                  <a:pt x="60061" y="0"/>
                </a:cubicBezTo>
                <a:lnTo>
                  <a:pt x="60061" y="0"/>
                </a:lnTo>
                <a:cubicBezTo>
                  <a:pt x="93101" y="0"/>
                  <a:pt x="119959" y="26931"/>
                  <a:pt x="119959" y="59897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97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" name="Shape 263">
            <a:extLst>
              <a:ext uri="{FF2B5EF4-FFF2-40B4-BE49-F238E27FC236}">
                <a16:creationId xmlns:a16="http://schemas.microsoft.com/office/drawing/2014/main" id="{8652C06D-C99F-4ADB-9EEE-C0ECCD9480EF}"/>
              </a:ext>
            </a:extLst>
          </p:cNvPr>
          <p:cNvSpPr/>
          <p:nvPr/>
        </p:nvSpPr>
        <p:spPr>
          <a:xfrm>
            <a:off x="9227813" y="2901789"/>
            <a:ext cx="1889061" cy="188906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61" y="59903"/>
                </a:moveTo>
                <a:lnTo>
                  <a:pt x="119961" y="59903"/>
                </a:lnTo>
                <a:cubicBezTo>
                  <a:pt x="119961" y="93166"/>
                  <a:pt x="93051" y="119961"/>
                  <a:pt x="59903" y="119961"/>
                </a:cubicBezTo>
                <a:lnTo>
                  <a:pt x="59903" y="119961"/>
                </a:lnTo>
                <a:cubicBezTo>
                  <a:pt x="26794" y="119961"/>
                  <a:pt x="0" y="93166"/>
                  <a:pt x="0" y="59903"/>
                </a:cubicBezTo>
                <a:lnTo>
                  <a:pt x="0" y="59903"/>
                </a:lnTo>
                <a:cubicBezTo>
                  <a:pt x="0" y="26910"/>
                  <a:pt x="26794" y="0"/>
                  <a:pt x="59903" y="0"/>
                </a:cubicBezTo>
                <a:lnTo>
                  <a:pt x="59903" y="0"/>
                </a:lnTo>
                <a:cubicBezTo>
                  <a:pt x="93051" y="0"/>
                  <a:pt x="119961" y="26910"/>
                  <a:pt x="119961" y="5990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97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" name="Shape 276">
            <a:extLst>
              <a:ext uri="{FF2B5EF4-FFF2-40B4-BE49-F238E27FC236}">
                <a16:creationId xmlns:a16="http://schemas.microsoft.com/office/drawing/2014/main" id="{45A3F586-5B89-4C6C-9645-F4416732CBDF}"/>
              </a:ext>
            </a:extLst>
          </p:cNvPr>
          <p:cNvSpPr txBox="1"/>
          <p:nvPr/>
        </p:nvSpPr>
        <p:spPr>
          <a:xfrm>
            <a:off x="92967" y="2799270"/>
            <a:ext cx="2027151" cy="1111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Design</a:t>
            </a:r>
            <a:endParaRPr sz="32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" name="Shape 260">
            <a:extLst>
              <a:ext uri="{FF2B5EF4-FFF2-40B4-BE49-F238E27FC236}">
                <a16:creationId xmlns:a16="http://schemas.microsoft.com/office/drawing/2014/main" id="{0C68608F-4FF8-4778-B7D8-09B92D82EA00}"/>
              </a:ext>
            </a:extLst>
          </p:cNvPr>
          <p:cNvSpPr/>
          <p:nvPr/>
        </p:nvSpPr>
        <p:spPr>
          <a:xfrm>
            <a:off x="3250779" y="3312705"/>
            <a:ext cx="1768311" cy="177149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51" y="60048"/>
                </a:moveTo>
                <a:lnTo>
                  <a:pt x="119951" y="60048"/>
                </a:lnTo>
                <a:cubicBezTo>
                  <a:pt x="119951" y="93257"/>
                  <a:pt x="93099" y="119951"/>
                  <a:pt x="60073" y="119951"/>
                </a:cubicBezTo>
                <a:lnTo>
                  <a:pt x="60073" y="119951"/>
                </a:lnTo>
                <a:cubicBezTo>
                  <a:pt x="26704" y="119951"/>
                  <a:pt x="0" y="93257"/>
                  <a:pt x="0" y="60048"/>
                </a:cubicBezTo>
                <a:lnTo>
                  <a:pt x="0" y="60048"/>
                </a:lnTo>
                <a:cubicBezTo>
                  <a:pt x="0" y="26693"/>
                  <a:pt x="26704" y="0"/>
                  <a:pt x="60073" y="0"/>
                </a:cubicBezTo>
                <a:lnTo>
                  <a:pt x="60073" y="0"/>
                </a:lnTo>
                <a:cubicBezTo>
                  <a:pt x="93099" y="0"/>
                  <a:pt x="119951" y="26693"/>
                  <a:pt x="119951" y="60048"/>
                </a:cubicBezTo>
              </a:path>
            </a:pathLst>
          </a:custGeom>
          <a:solidFill>
            <a:srgbClr val="1B8BC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97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7C651C-D150-44C8-8CBB-1F4DB10935E7}"/>
              </a:ext>
            </a:extLst>
          </p:cNvPr>
          <p:cNvSpPr txBox="1"/>
          <p:nvPr/>
        </p:nvSpPr>
        <p:spPr>
          <a:xfrm>
            <a:off x="703724" y="1110461"/>
            <a:ext cx="11163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7200" b="1" dirty="0">
                <a:solidFill>
                  <a:schemeClr val="bg1"/>
                </a:solidFill>
              </a:rPr>
              <a:t>01</a:t>
            </a: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A51A05-3ED4-41FB-B74C-7E9F277421CF}"/>
              </a:ext>
            </a:extLst>
          </p:cNvPr>
          <p:cNvSpPr txBox="1"/>
          <p:nvPr/>
        </p:nvSpPr>
        <p:spPr>
          <a:xfrm>
            <a:off x="3515541" y="3579637"/>
            <a:ext cx="11163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7200" b="1" dirty="0">
                <a:solidFill>
                  <a:schemeClr val="bg1"/>
                </a:solidFill>
              </a:rPr>
              <a:t>02</a:t>
            </a: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F3826E-0E56-4E17-970B-EF0085EF87AB}"/>
              </a:ext>
            </a:extLst>
          </p:cNvPr>
          <p:cNvSpPr txBox="1"/>
          <p:nvPr/>
        </p:nvSpPr>
        <p:spPr>
          <a:xfrm>
            <a:off x="6447565" y="1282019"/>
            <a:ext cx="11163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7200" b="1" dirty="0">
                <a:solidFill>
                  <a:schemeClr val="bg1"/>
                </a:solidFill>
              </a:rPr>
              <a:t>03</a:t>
            </a: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2DE2A8A-5A69-4FEA-BBEA-37D9C12CEEEE}"/>
              </a:ext>
            </a:extLst>
          </p:cNvPr>
          <p:cNvSpPr txBox="1"/>
          <p:nvPr/>
        </p:nvSpPr>
        <p:spPr>
          <a:xfrm>
            <a:off x="9541610" y="3216462"/>
            <a:ext cx="11163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7200" b="1" dirty="0">
                <a:solidFill>
                  <a:schemeClr val="bg1"/>
                </a:solidFill>
              </a:rPr>
              <a:t>04</a:t>
            </a:r>
            <a:endParaRPr lang="en-US" sz="8000" b="1" dirty="0">
              <a:solidFill>
                <a:schemeClr val="bg1"/>
              </a:solidFill>
            </a:endParaRPr>
          </a:p>
        </p:txBody>
      </p:sp>
      <p:sp>
        <p:nvSpPr>
          <p:cNvPr id="47" name="Shape 276">
            <a:extLst>
              <a:ext uri="{FF2B5EF4-FFF2-40B4-BE49-F238E27FC236}">
                <a16:creationId xmlns:a16="http://schemas.microsoft.com/office/drawing/2014/main" id="{BF0ED484-F550-422A-B924-86B1BD99E492}"/>
              </a:ext>
            </a:extLst>
          </p:cNvPr>
          <p:cNvSpPr txBox="1"/>
          <p:nvPr/>
        </p:nvSpPr>
        <p:spPr>
          <a:xfrm>
            <a:off x="2867031" y="5036561"/>
            <a:ext cx="3228969" cy="1050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Configuration files</a:t>
            </a:r>
            <a:endParaRPr sz="32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8" name="Shape 276">
            <a:extLst>
              <a:ext uri="{FF2B5EF4-FFF2-40B4-BE49-F238E27FC236}">
                <a16:creationId xmlns:a16="http://schemas.microsoft.com/office/drawing/2014/main" id="{F91D3314-9A6F-4F3C-A9A4-B0C09222DD63}"/>
              </a:ext>
            </a:extLst>
          </p:cNvPr>
          <p:cNvSpPr txBox="1"/>
          <p:nvPr/>
        </p:nvSpPr>
        <p:spPr>
          <a:xfrm>
            <a:off x="6189458" y="2901789"/>
            <a:ext cx="1768311" cy="865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Apply</a:t>
            </a:r>
            <a:endParaRPr sz="32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9" name="Shape 276">
            <a:extLst>
              <a:ext uri="{FF2B5EF4-FFF2-40B4-BE49-F238E27FC236}">
                <a16:creationId xmlns:a16="http://schemas.microsoft.com/office/drawing/2014/main" id="{8FFBD36B-7B5F-4D46-AB36-A23683C80E7B}"/>
              </a:ext>
            </a:extLst>
          </p:cNvPr>
          <p:cNvSpPr txBox="1"/>
          <p:nvPr/>
        </p:nvSpPr>
        <p:spPr>
          <a:xfrm>
            <a:off x="9624793" y="2057640"/>
            <a:ext cx="2110007" cy="960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Monitoring</a:t>
            </a:r>
            <a:endParaRPr sz="32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703470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>
                <a:srgbClr val="000000"/>
              </a:buClr>
            </a:pPr>
            <a:endParaRPr lang="en-US" sz="700" kern="0" dirty="0">
              <a:solidFill>
                <a:srgbClr val="FFFFFF"/>
              </a:solidFill>
              <a:latin typeface="Arial"/>
              <a:sym typeface="Arial"/>
            </a:endParaRPr>
          </a:p>
        </p:txBody>
      </p:sp>
      <p:pic>
        <p:nvPicPr>
          <p:cNvPr id="1028" name="Picture 4" descr="https://images.unsplash.com/photo-1500595046743-cd271d694d30?ixlib=rb-0.3.5&amp;ixid=eyJhcHBfaWQiOjEyMDd9&amp;s=7d50be9f2155f55c280b89ad55e66585&amp;auto=format&amp;fit=crop&amp;w=1506&amp;q=80">
            <a:extLst>
              <a:ext uri="{FF2B5EF4-FFF2-40B4-BE49-F238E27FC236}">
                <a16:creationId xmlns:a16="http://schemas.microsoft.com/office/drawing/2014/main" id="{53CE238E-26B2-4C54-997A-7F585A24F5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74" b="7417"/>
          <a:stretch/>
        </p:blipFill>
        <p:spPr bwMode="auto">
          <a:xfrm>
            <a:off x="1598" y="1"/>
            <a:ext cx="1218881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6422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hape 123">
            <a:extLst>
              <a:ext uri="{FF2B5EF4-FFF2-40B4-BE49-F238E27FC236}">
                <a16:creationId xmlns:a16="http://schemas.microsoft.com/office/drawing/2014/main" id="{9953FA45-92C1-4956-851B-6BB18CD7AA55}"/>
              </a:ext>
            </a:extLst>
          </p:cNvPr>
          <p:cNvSpPr txBox="1"/>
          <p:nvPr/>
        </p:nvSpPr>
        <p:spPr>
          <a:xfrm>
            <a:off x="4387794" y="1200152"/>
            <a:ext cx="6895375" cy="4457696"/>
          </a:xfrm>
          <a:prstGeom prst="rect">
            <a:avLst/>
          </a:prstGeom>
        </p:spPr>
        <p:txBody>
          <a:bodyPr spcFirstLastPara="1" vert="horz" lIns="45720" tIns="22860" rIns="45720" bIns="22860" rtlCol="0" anchor="ctr" anchorCtr="0">
            <a:normAutofit lnSpcReduction="10000"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Clr>
                <a:srgbClr val="000000"/>
              </a:buClr>
            </a:pPr>
            <a:r>
              <a:rPr lang="en-US" sz="7950" dirty="0">
                <a:solidFill>
                  <a:srgbClr val="FFFFFF"/>
                </a:solidFill>
                <a:latin typeface="Nunito"/>
                <a:ea typeface="+mj-ea"/>
                <a:cs typeface="Arial"/>
                <a:sym typeface="Nunito"/>
              </a:rPr>
              <a:t>Treat your servers </a:t>
            </a:r>
          </a:p>
          <a:p>
            <a:pPr defTabSz="457200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Clr>
                <a:srgbClr val="000000"/>
              </a:buClr>
            </a:pPr>
            <a:r>
              <a:rPr lang="en-US" sz="7950" b="1" dirty="0">
                <a:solidFill>
                  <a:srgbClr val="FFFFFF"/>
                </a:solidFill>
                <a:latin typeface="Nunito"/>
                <a:ea typeface="+mj-ea"/>
                <a:cs typeface="Arial"/>
                <a:sym typeface="Nunito"/>
              </a:rPr>
              <a:t>like cattle, </a:t>
            </a:r>
          </a:p>
          <a:p>
            <a:pPr defTabSz="457200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Clr>
                <a:srgbClr val="000000"/>
              </a:buClr>
            </a:pPr>
            <a:r>
              <a:rPr lang="en-US" sz="7950" b="1" dirty="0">
                <a:solidFill>
                  <a:srgbClr val="FFFFFF"/>
                </a:solidFill>
                <a:latin typeface="Nunito"/>
                <a:ea typeface="+mj-ea"/>
                <a:cs typeface="Arial"/>
                <a:sym typeface="Nunito"/>
              </a:rPr>
              <a:t>not pets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9C9B08-E8A5-4220-9485-32FECC048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400" y="1917080"/>
            <a:ext cx="2997200" cy="302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141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9360DA-F051-4DB6-9113-3AB112DE53B4}"/>
              </a:ext>
            </a:extLst>
          </p:cNvPr>
          <p:cNvSpPr/>
          <p:nvPr/>
        </p:nvSpPr>
        <p:spPr>
          <a:xfrm>
            <a:off x="3200400" y="5391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https://thinkacloud.wordpress.com/2016/01/18/docker-for-the-enterprise-are-we-there-yet/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F9D899-9A3C-4714-AD68-465FDC5DF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473" y="1555670"/>
            <a:ext cx="6871053" cy="309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09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8B3F066-41A7-4157-A122-12D41F6A5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763" y="4020669"/>
            <a:ext cx="3390306" cy="1375184"/>
          </a:xfrm>
          <a:prstGeom prst="rect">
            <a:avLst/>
          </a:prstGeom>
        </p:spPr>
      </p:pic>
      <p:pic>
        <p:nvPicPr>
          <p:cNvPr id="11" name="Picture 4" descr="Image result for chef logo">
            <a:extLst>
              <a:ext uri="{FF2B5EF4-FFF2-40B4-BE49-F238E27FC236}">
                <a16:creationId xmlns:a16="http://schemas.microsoft.com/office/drawing/2014/main" id="{843B8F1C-CA43-4FFF-AFE9-6B98ACB79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567" y="727905"/>
            <a:ext cx="1636970" cy="17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5BD2AE8-BD17-4001-90AD-BE268F3F24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1" r="1578" b="-2"/>
          <a:stretch/>
        </p:blipFill>
        <p:spPr>
          <a:xfrm>
            <a:off x="4592358" y="1954597"/>
            <a:ext cx="1862616" cy="1902214"/>
          </a:xfrm>
          <a:prstGeom prst="rect">
            <a:avLst/>
          </a:prstGeom>
          <a:effectLst/>
        </p:spPr>
      </p:pic>
      <p:pic>
        <p:nvPicPr>
          <p:cNvPr id="13" name="Picture 12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8BF9FF49-1012-4EC9-B605-CDFA72209C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4263" y="4367705"/>
            <a:ext cx="4534974" cy="1106334"/>
          </a:xfrm>
          <a:prstGeom prst="rect">
            <a:avLst/>
          </a:prstGeom>
        </p:spPr>
      </p:pic>
      <p:pic>
        <p:nvPicPr>
          <p:cNvPr id="14" name="Picture 2" descr="https://upload.wikimedia.org/wikipedia/commons/thumb/2/24/Ansible_logo.svg/2000px-Ansible_logo.svg.png">
            <a:extLst>
              <a:ext uri="{FF2B5EF4-FFF2-40B4-BE49-F238E27FC236}">
                <a16:creationId xmlns:a16="http://schemas.microsoft.com/office/drawing/2014/main" id="{EAF143AA-5E76-48B5-8295-5216B85E6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836" y="471251"/>
            <a:ext cx="1640940" cy="201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298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Theme">
  <a:themeElements>
    <a:clrScheme name="Custom 5">
      <a:dk1>
        <a:srgbClr val="1B243B"/>
      </a:dk1>
      <a:lt1>
        <a:srgbClr val="FFFFFF"/>
      </a:lt1>
      <a:dk2>
        <a:srgbClr val="1B243B"/>
      </a:dk2>
      <a:lt2>
        <a:srgbClr val="FFFFFF"/>
      </a:lt2>
      <a:accent1>
        <a:srgbClr val="165AB6"/>
      </a:accent1>
      <a:accent2>
        <a:srgbClr val="1B8BCD"/>
      </a:accent2>
      <a:accent3>
        <a:srgbClr val="27C7CF"/>
      </a:accent3>
      <a:accent4>
        <a:srgbClr val="27C78A"/>
      </a:accent4>
      <a:accent5>
        <a:srgbClr val="70C456"/>
      </a:accent5>
      <a:accent6>
        <a:srgbClr val="CAC9D0"/>
      </a:accent6>
      <a:hlink>
        <a:srgbClr val="216BA9"/>
      </a:hlink>
      <a:folHlink>
        <a:srgbClr val="1FB1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557</Words>
  <Application>Microsoft Office PowerPoint</Application>
  <PresentationFormat>Widescreen</PresentationFormat>
  <Paragraphs>112</Paragraphs>
  <Slides>32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Nunito</vt:lpstr>
      <vt:lpstr>Segoe UI</vt:lpstr>
      <vt:lpstr>Segoe UI Light</vt:lpstr>
      <vt:lpstr>Office Theme</vt:lpstr>
      <vt:lpstr>Default Theme</vt:lpstr>
      <vt:lpstr>Infrastructure as Code on Azure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Ansible</vt:lpstr>
      <vt:lpstr>PowerPoint Presentation</vt:lpstr>
      <vt:lpstr>PowerPoint Presentation</vt:lpstr>
      <vt:lpstr>Runbook’s anatomy</vt:lpstr>
      <vt:lpstr>PowerPoint Presentation</vt:lpstr>
      <vt:lpstr>Azure Cloud Shell</vt:lpstr>
      <vt:lpstr>PowerPoint Presentation</vt:lpstr>
      <vt:lpstr>PowerPoint Presentation</vt:lpstr>
      <vt:lpstr>PowerPoint Presentation</vt:lpstr>
      <vt:lpstr>DEMO</vt:lpstr>
      <vt:lpstr>PowerPoint Presentation</vt:lpstr>
      <vt:lpstr>ARM Templates</vt:lpstr>
      <vt:lpstr>PowerPoint Presentation</vt:lpstr>
      <vt:lpstr>PowerShell DSC</vt:lpstr>
      <vt:lpstr>PowerPoint Presentation</vt:lpstr>
      <vt:lpstr>PowerPoint Presentation</vt:lpstr>
      <vt:lpstr>PowerPoint Presentation</vt:lpstr>
      <vt:lpstr>Azure Automation</vt:lpstr>
      <vt:lpstr>PowerPoint Presentation</vt:lpstr>
      <vt:lpstr>PowerPoint Presentation</vt:lpstr>
      <vt:lpstr>DEMO</vt:lpstr>
      <vt:lpstr>PowerPoint Presentation</vt:lpstr>
      <vt:lpstr>Thanks!!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Infrastructure as Code on Azure</dc:title>
  <dc:creator>Victor Silva</dc:creator>
  <cp:lastModifiedBy>Victor Silva</cp:lastModifiedBy>
  <cp:revision>2</cp:revision>
  <dcterms:created xsi:type="dcterms:W3CDTF">2018-10-04T03:47:54Z</dcterms:created>
  <dcterms:modified xsi:type="dcterms:W3CDTF">2018-11-14T13:03:14Z</dcterms:modified>
</cp:coreProperties>
</file>