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339" r:id="rId3"/>
    <p:sldId id="348" r:id="rId4"/>
    <p:sldId id="340" r:id="rId5"/>
    <p:sldId id="341" r:id="rId6"/>
    <p:sldId id="342" r:id="rId7"/>
    <p:sldId id="343" r:id="rId8"/>
    <p:sldId id="349" r:id="rId9"/>
    <p:sldId id="344" r:id="rId10"/>
    <p:sldId id="345" r:id="rId11"/>
    <p:sldId id="346" r:id="rId12"/>
    <p:sldId id="338" r:id="rId1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174A75"/>
    <a:srgbClr val="164A76"/>
    <a:srgbClr val="154A76"/>
    <a:srgbClr val="0065B0"/>
    <a:srgbClr val="FF0505"/>
    <a:srgbClr val="EA000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718"/>
  </p:normalViewPr>
  <p:slideViewPr>
    <p:cSldViewPr>
      <p:cViewPr varScale="1">
        <p:scale>
          <a:sx n="138" d="100"/>
          <a:sy n="138" d="100"/>
        </p:scale>
        <p:origin x="714" y="72"/>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B21C36F-3D9D-4C17-B60D-5CF189A067ED}" type="datetimeFigureOut">
              <a:rPr lang="en-JM"/>
              <a:pPr>
                <a:defRPr/>
              </a:pPr>
              <a:t>25/4/2018</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CF9A5CF-558B-4EB9-BEB1-EC9166B39862}" type="slidenum">
              <a:rPr lang="en-JM"/>
              <a:pPr>
                <a:defRPr/>
              </a:pPr>
              <a:t>‹#›</a:t>
            </a:fld>
            <a:endParaRPr lang="en-JM"/>
          </a:p>
        </p:txBody>
      </p:sp>
    </p:spTree>
    <p:extLst>
      <p:ext uri="{BB962C8B-B14F-4D97-AF65-F5344CB8AC3E}">
        <p14:creationId xmlns:p14="http://schemas.microsoft.com/office/powerpoint/2010/main" val="137777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082A7D35-A956-4A43-8581-DE6D6CE788A6}" type="datetimeFigureOut">
              <a:rPr lang="en-JM"/>
              <a:pPr>
                <a:defRPr/>
              </a:pPr>
              <a:t>25/4/2018</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JM"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JM"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4B464497-61C4-46B0-ACA5-17230456BCD5}" type="slidenum">
              <a:rPr lang="en-JM"/>
              <a:pPr>
                <a:defRPr/>
              </a:pPr>
              <a:t>‹#›</a:t>
            </a:fld>
            <a:endParaRPr lang="en-JM"/>
          </a:p>
        </p:txBody>
      </p:sp>
    </p:spTree>
    <p:extLst>
      <p:ext uri="{BB962C8B-B14F-4D97-AF65-F5344CB8AC3E}">
        <p14:creationId xmlns:p14="http://schemas.microsoft.com/office/powerpoint/2010/main" val="2867311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a:defRPr/>
            </a:pPr>
            <a:fld id="{4B464497-61C4-46B0-ACA5-17230456BCD5}" type="slidenum">
              <a:rPr lang="en-JM" smtClean="0"/>
              <a:pPr>
                <a:defRPr/>
              </a:pPr>
              <a:t>4</a:t>
            </a:fld>
            <a:endParaRPr lang="en-JM"/>
          </a:p>
        </p:txBody>
      </p:sp>
    </p:spTree>
    <p:extLst>
      <p:ext uri="{BB962C8B-B14F-4D97-AF65-F5344CB8AC3E}">
        <p14:creationId xmlns:p14="http://schemas.microsoft.com/office/powerpoint/2010/main" val="148416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a:defRPr/>
            </a:pPr>
            <a:fld id="{4B464497-61C4-46B0-ACA5-17230456BCD5}" type="slidenum">
              <a:rPr lang="en-JM" smtClean="0"/>
              <a:pPr>
                <a:defRPr/>
              </a:pPr>
              <a:t>7</a:t>
            </a:fld>
            <a:endParaRPr lang="en-JM"/>
          </a:p>
        </p:txBody>
      </p:sp>
    </p:spTree>
    <p:extLst>
      <p:ext uri="{BB962C8B-B14F-4D97-AF65-F5344CB8AC3E}">
        <p14:creationId xmlns:p14="http://schemas.microsoft.com/office/powerpoint/2010/main" val="255460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a:defRPr/>
            </a:pPr>
            <a:fld id="{4B464497-61C4-46B0-ACA5-17230456BCD5}" type="slidenum">
              <a:rPr lang="en-JM" smtClean="0"/>
              <a:pPr>
                <a:defRPr/>
              </a:pPr>
              <a:t>9</a:t>
            </a:fld>
            <a:endParaRPr lang="en-JM"/>
          </a:p>
        </p:txBody>
      </p:sp>
    </p:spTree>
    <p:extLst>
      <p:ext uri="{BB962C8B-B14F-4D97-AF65-F5344CB8AC3E}">
        <p14:creationId xmlns:p14="http://schemas.microsoft.com/office/powerpoint/2010/main" val="545302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endParaRPr lang="en-JM"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JM" dirty="0"/>
          </a:p>
        </p:txBody>
      </p:sp>
      <p:sp>
        <p:nvSpPr>
          <p:cNvPr id="5" name="Footer Placeholder 4"/>
          <p:cNvSpPr>
            <a:spLocks noGrp="1"/>
          </p:cNvSpPr>
          <p:nvPr>
            <p:ph type="ftr" sz="quarter" idx="10"/>
          </p:nvPr>
        </p:nvSpPr>
        <p:spPr/>
        <p:txBody>
          <a:bodyPr/>
          <a:lstStyle>
            <a:lvl1pPr>
              <a:defRPr/>
            </a:lvl1pPr>
          </a:lstStyle>
          <a:p>
            <a:pPr>
              <a:defRPr/>
            </a:pPr>
            <a:r>
              <a:rPr lang="en-JM"/>
              <a:t>Athens State University</a:t>
            </a:r>
          </a:p>
        </p:txBody>
      </p:sp>
      <p:sp>
        <p:nvSpPr>
          <p:cNvPr id="6" name="Slide Number Placeholder 5"/>
          <p:cNvSpPr>
            <a:spLocks noGrp="1"/>
          </p:cNvSpPr>
          <p:nvPr>
            <p:ph type="sldNum" sz="quarter" idx="11"/>
          </p:nvPr>
        </p:nvSpPr>
        <p:spPr/>
        <p:txBody>
          <a:bodyPr/>
          <a:lstStyle>
            <a:lvl1pPr>
              <a:defRPr smtClean="0"/>
            </a:lvl1pPr>
          </a:lstStyle>
          <a:p>
            <a:pPr>
              <a:defRPr/>
            </a:pPr>
            <a:fld id="{F03F45A8-EFFB-45EA-B061-44A258B2EA76}" type="slidenum">
              <a:rPr lang="en-JM"/>
              <a:pPr>
                <a:defRPr/>
              </a:pPr>
              <a:t>‹#›</a:t>
            </a:fld>
            <a:endParaRPr lang="en-JM"/>
          </a:p>
        </p:txBody>
      </p:sp>
    </p:spTree>
    <p:extLst>
      <p:ext uri="{BB962C8B-B14F-4D97-AF65-F5344CB8AC3E}">
        <p14:creationId xmlns:p14="http://schemas.microsoft.com/office/powerpoint/2010/main" val="36579980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1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56113" y="1077913"/>
            <a:ext cx="3925887" cy="324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7" name="Text Placeholder 18"/>
          <p:cNvSpPr>
            <a:spLocks noGrp="1"/>
          </p:cNvSpPr>
          <p:nvPr>
            <p:ph type="body" sz="quarter" idx="15"/>
          </p:nvPr>
        </p:nvSpPr>
        <p:spPr>
          <a:xfrm>
            <a:off x="1295400" y="12001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8" name="Text Placeholder 20"/>
          <p:cNvSpPr>
            <a:spLocks noGrp="1"/>
          </p:cNvSpPr>
          <p:nvPr>
            <p:ph type="body" sz="quarter" idx="16"/>
          </p:nvPr>
        </p:nvSpPr>
        <p:spPr>
          <a:xfrm>
            <a:off x="1295400" y="14287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9" name="Text Placeholder 18"/>
          <p:cNvSpPr>
            <a:spLocks noGrp="1"/>
          </p:cNvSpPr>
          <p:nvPr>
            <p:ph type="body" sz="quarter" idx="17"/>
          </p:nvPr>
        </p:nvSpPr>
        <p:spPr>
          <a:xfrm>
            <a:off x="1295400" y="22669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0" name="Text Placeholder 20"/>
          <p:cNvSpPr>
            <a:spLocks noGrp="1"/>
          </p:cNvSpPr>
          <p:nvPr>
            <p:ph type="body" sz="quarter" idx="18"/>
          </p:nvPr>
        </p:nvSpPr>
        <p:spPr>
          <a:xfrm>
            <a:off x="1295400" y="24955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1" name="Text Placeholder 18"/>
          <p:cNvSpPr>
            <a:spLocks noGrp="1"/>
          </p:cNvSpPr>
          <p:nvPr>
            <p:ph type="body" sz="quarter" idx="19"/>
          </p:nvPr>
        </p:nvSpPr>
        <p:spPr>
          <a:xfrm>
            <a:off x="1295400" y="33337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2" name="Text Placeholder 20"/>
          <p:cNvSpPr>
            <a:spLocks noGrp="1"/>
          </p:cNvSpPr>
          <p:nvPr>
            <p:ph type="body" sz="quarter" idx="20"/>
          </p:nvPr>
        </p:nvSpPr>
        <p:spPr>
          <a:xfrm>
            <a:off x="1295400" y="35623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3" name="Picture Placeholder 24"/>
          <p:cNvSpPr>
            <a:spLocks noGrp="1"/>
          </p:cNvSpPr>
          <p:nvPr>
            <p:ph type="pic" sz="quarter" idx="28"/>
          </p:nvPr>
        </p:nvSpPr>
        <p:spPr>
          <a:xfrm>
            <a:off x="4709141" y="1352550"/>
            <a:ext cx="3429000" cy="1960213"/>
          </a:xfrm>
        </p:spPr>
        <p:txBody>
          <a:bodyPr rtlCol="0">
            <a:normAutofit/>
          </a:bodyPr>
          <a:lstStyle/>
          <a:p>
            <a:pPr lvl="0"/>
            <a:r>
              <a:rPr lang="en-US" noProof="0"/>
              <a:t>Click icon to add picture</a:t>
            </a:r>
            <a:endParaRPr lang="en-JM" noProof="0"/>
          </a:p>
        </p:txBody>
      </p:sp>
      <p:sp>
        <p:nvSpPr>
          <p:cNvPr id="15"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16" name="Slide Number Placeholder 4"/>
          <p:cNvSpPr>
            <a:spLocks noGrp="1"/>
          </p:cNvSpPr>
          <p:nvPr>
            <p:ph type="sldNum" sz="quarter" idx="30"/>
          </p:nvPr>
        </p:nvSpPr>
        <p:spPr/>
        <p:txBody>
          <a:bodyPr/>
          <a:lstStyle>
            <a:lvl1pPr>
              <a:defRPr smtClean="0"/>
            </a:lvl1pPr>
          </a:lstStyle>
          <a:p>
            <a:pPr>
              <a:defRPr/>
            </a:pPr>
            <a:fld id="{2B8B7613-325B-427A-A30B-D9A0483802C5}" type="slidenum">
              <a:rPr lang="en-JM"/>
              <a:pPr>
                <a:defRPr/>
              </a:pPr>
              <a:t>‹#›</a:t>
            </a:fld>
            <a:endParaRPr lang="en-JM"/>
          </a:p>
        </p:txBody>
      </p:sp>
    </p:spTree>
    <p:extLst>
      <p:ext uri="{BB962C8B-B14F-4D97-AF65-F5344CB8AC3E}">
        <p14:creationId xmlns:p14="http://schemas.microsoft.com/office/powerpoint/2010/main" val="280465478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1323975"/>
            <a:ext cx="4918075" cy="2935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6" name="Text Placeholder 18"/>
          <p:cNvSpPr>
            <a:spLocks noGrp="1"/>
          </p:cNvSpPr>
          <p:nvPr>
            <p:ph type="body" sz="quarter" idx="15"/>
          </p:nvPr>
        </p:nvSpPr>
        <p:spPr>
          <a:xfrm>
            <a:off x="5791200" y="1373187"/>
            <a:ext cx="2667000" cy="665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8" name="Text Placeholder 18"/>
          <p:cNvSpPr>
            <a:spLocks noGrp="1"/>
          </p:cNvSpPr>
          <p:nvPr>
            <p:ph type="body" sz="quarter" idx="17"/>
          </p:nvPr>
        </p:nvSpPr>
        <p:spPr>
          <a:xfrm>
            <a:off x="5791200" y="2190750"/>
            <a:ext cx="2819400" cy="360363"/>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9" name="Text Placeholder 20"/>
          <p:cNvSpPr>
            <a:spLocks noGrp="1"/>
          </p:cNvSpPr>
          <p:nvPr>
            <p:ph type="body" sz="quarter" idx="18"/>
          </p:nvPr>
        </p:nvSpPr>
        <p:spPr>
          <a:xfrm>
            <a:off x="5791200" y="2551113"/>
            <a:ext cx="28194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0" name="Text Placeholder 18"/>
          <p:cNvSpPr>
            <a:spLocks noGrp="1"/>
          </p:cNvSpPr>
          <p:nvPr>
            <p:ph type="body" sz="quarter" idx="19"/>
          </p:nvPr>
        </p:nvSpPr>
        <p:spPr>
          <a:xfrm>
            <a:off x="5791200" y="3257551"/>
            <a:ext cx="2819400" cy="381000"/>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1" name="Text Placeholder 20"/>
          <p:cNvSpPr>
            <a:spLocks noGrp="1"/>
          </p:cNvSpPr>
          <p:nvPr>
            <p:ph type="body" sz="quarter" idx="20"/>
          </p:nvPr>
        </p:nvSpPr>
        <p:spPr>
          <a:xfrm>
            <a:off x="5791200" y="3638550"/>
            <a:ext cx="29718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3" name="Picture Placeholder 16"/>
          <p:cNvSpPr>
            <a:spLocks noGrp="1"/>
          </p:cNvSpPr>
          <p:nvPr>
            <p:ph type="pic" sz="quarter" idx="21"/>
          </p:nvPr>
        </p:nvSpPr>
        <p:spPr>
          <a:xfrm>
            <a:off x="1125304" y="1700784"/>
            <a:ext cx="3429000" cy="2065944"/>
          </a:xfrm>
        </p:spPr>
        <p:txBody>
          <a:bodyPr rtlCol="0">
            <a:normAutofit/>
          </a:bodyPr>
          <a:lstStyle/>
          <a:p>
            <a:pPr lvl="0"/>
            <a:r>
              <a:rPr lang="en-US" noProof="0"/>
              <a:t>Click icon to add picture</a:t>
            </a:r>
            <a:endParaRPr lang="en-JM" noProof="0"/>
          </a:p>
        </p:txBody>
      </p:sp>
      <p:sp>
        <p:nvSpPr>
          <p:cNvPr id="14"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5" name="Slide Number Placeholder 4"/>
          <p:cNvSpPr>
            <a:spLocks noGrp="1"/>
          </p:cNvSpPr>
          <p:nvPr>
            <p:ph type="sldNum" sz="quarter" idx="23"/>
          </p:nvPr>
        </p:nvSpPr>
        <p:spPr/>
        <p:txBody>
          <a:bodyPr/>
          <a:lstStyle>
            <a:lvl1pPr>
              <a:defRPr smtClean="0"/>
            </a:lvl1pPr>
          </a:lstStyle>
          <a:p>
            <a:pPr>
              <a:defRPr/>
            </a:pPr>
            <a:fld id="{792F3572-81AB-4E29-86CA-624E5B8F0E7B}" type="slidenum">
              <a:rPr lang="en-JM"/>
              <a:pPr>
                <a:defRPr/>
              </a:pPr>
              <a:t>‹#›</a:t>
            </a:fld>
            <a:endParaRPr lang="en-JM"/>
          </a:p>
        </p:txBody>
      </p:sp>
    </p:spTree>
    <p:extLst>
      <p:ext uri="{BB962C8B-B14F-4D97-AF65-F5344CB8AC3E}">
        <p14:creationId xmlns:p14="http://schemas.microsoft.com/office/powerpoint/2010/main" val="125448379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List">
    <p:spTree>
      <p:nvGrpSpPr>
        <p:cNvPr id="1" name=""/>
        <p:cNvGrpSpPr/>
        <p:nvPr/>
      </p:nvGrpSpPr>
      <p:grpSpPr>
        <a:xfrm>
          <a:off x="0" y="0"/>
          <a:ext cx="0" cy="0"/>
          <a:chOff x="0" y="0"/>
          <a:chExt cx="0" cy="0"/>
        </a:xfrm>
      </p:grpSpPr>
      <p:cxnSp>
        <p:nvCxnSpPr>
          <p:cNvPr id="9" name="Straight Connector 8"/>
          <p:cNvCxnSpPr/>
          <p:nvPr userDrawn="1"/>
        </p:nvCxnSpPr>
        <p:spPr>
          <a:xfrm>
            <a:off x="32004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960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JM"/>
          </a:p>
        </p:txBody>
      </p:sp>
      <p:sp>
        <p:nvSpPr>
          <p:cNvPr id="15" name="Text Placeholder 14"/>
          <p:cNvSpPr>
            <a:spLocks noGrp="1"/>
          </p:cNvSpPr>
          <p:nvPr>
            <p:ph type="body" sz="quarter" idx="13"/>
          </p:nvPr>
        </p:nvSpPr>
        <p:spPr>
          <a:xfrm>
            <a:off x="4572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Edit Master text styles</a:t>
            </a:r>
          </a:p>
        </p:txBody>
      </p:sp>
      <p:sp>
        <p:nvSpPr>
          <p:cNvPr id="16" name="Text Placeholder 14"/>
          <p:cNvSpPr>
            <a:spLocks noGrp="1"/>
          </p:cNvSpPr>
          <p:nvPr>
            <p:ph type="body" sz="quarter" idx="14"/>
          </p:nvPr>
        </p:nvSpPr>
        <p:spPr>
          <a:xfrm>
            <a:off x="33528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Edit Master text styles</a:t>
            </a:r>
          </a:p>
        </p:txBody>
      </p:sp>
      <p:sp>
        <p:nvSpPr>
          <p:cNvPr id="17" name="Text Placeholder 14"/>
          <p:cNvSpPr>
            <a:spLocks noGrp="1"/>
          </p:cNvSpPr>
          <p:nvPr>
            <p:ph type="body" sz="quarter" idx="15"/>
          </p:nvPr>
        </p:nvSpPr>
        <p:spPr>
          <a:xfrm>
            <a:off x="62484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Edit Master text styles</a:t>
            </a:r>
          </a:p>
        </p:txBody>
      </p:sp>
      <p:sp>
        <p:nvSpPr>
          <p:cNvPr id="18" name="Content Placeholder 38"/>
          <p:cNvSpPr>
            <a:spLocks noGrp="1"/>
          </p:cNvSpPr>
          <p:nvPr>
            <p:ph sz="quarter" idx="37"/>
          </p:nvPr>
        </p:nvSpPr>
        <p:spPr>
          <a:xfrm>
            <a:off x="4572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21" name="Content Placeholder 38"/>
          <p:cNvSpPr>
            <a:spLocks noGrp="1"/>
          </p:cNvSpPr>
          <p:nvPr>
            <p:ph sz="quarter" idx="38"/>
          </p:nvPr>
        </p:nvSpPr>
        <p:spPr>
          <a:xfrm>
            <a:off x="33528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23" name="Content Placeholder 38"/>
          <p:cNvSpPr>
            <a:spLocks noGrp="1"/>
          </p:cNvSpPr>
          <p:nvPr>
            <p:ph sz="quarter" idx="39"/>
          </p:nvPr>
        </p:nvSpPr>
        <p:spPr>
          <a:xfrm>
            <a:off x="62484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11" name="Footer Placeholder 3"/>
          <p:cNvSpPr>
            <a:spLocks noGrp="1"/>
          </p:cNvSpPr>
          <p:nvPr>
            <p:ph type="ftr" sz="quarter" idx="40"/>
          </p:nvPr>
        </p:nvSpPr>
        <p:spPr/>
        <p:txBody>
          <a:bodyPr/>
          <a:lstStyle>
            <a:lvl1pPr>
              <a:defRPr/>
            </a:lvl1pPr>
          </a:lstStyle>
          <a:p>
            <a:pPr>
              <a:defRPr/>
            </a:pPr>
            <a:r>
              <a:rPr lang="en-JM"/>
              <a:t>Athens State University</a:t>
            </a:r>
          </a:p>
        </p:txBody>
      </p:sp>
      <p:sp>
        <p:nvSpPr>
          <p:cNvPr id="12" name="Slide Number Placeholder 4"/>
          <p:cNvSpPr>
            <a:spLocks noGrp="1"/>
          </p:cNvSpPr>
          <p:nvPr>
            <p:ph type="sldNum" sz="quarter" idx="41"/>
          </p:nvPr>
        </p:nvSpPr>
        <p:spPr/>
        <p:txBody>
          <a:bodyPr/>
          <a:lstStyle>
            <a:lvl1pPr>
              <a:defRPr smtClean="0"/>
            </a:lvl1pPr>
          </a:lstStyle>
          <a:p>
            <a:pPr>
              <a:defRPr/>
            </a:pPr>
            <a:fld id="{91CBE64E-01F7-4F54-850A-46ACD4C73C3A}" type="slidenum">
              <a:rPr lang="en-JM"/>
              <a:pPr>
                <a:defRPr/>
              </a:pPr>
              <a:t>‹#›</a:t>
            </a:fld>
            <a:endParaRPr lang="en-JM"/>
          </a:p>
        </p:txBody>
      </p:sp>
    </p:spTree>
    <p:extLst>
      <p:ext uri="{BB962C8B-B14F-4D97-AF65-F5344CB8AC3E}">
        <p14:creationId xmlns:p14="http://schemas.microsoft.com/office/powerpoint/2010/main" val="11040302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E71E94F-F3DF-4937-BBB1-41B557DAF29B}" type="slidenum">
              <a:rPr lang="en-JM"/>
              <a:pPr>
                <a:defRPr/>
              </a:pPr>
              <a:t>‹#›</a:t>
            </a:fld>
            <a:endParaRPr lang="en-JM"/>
          </a:p>
        </p:txBody>
      </p:sp>
      <p:sp>
        <p:nvSpPr>
          <p:cNvPr id="3"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91683269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lvl1pPr>
              <a:defRPr/>
            </a:lvl1pPr>
          </a:lstStyle>
          <a:p>
            <a:pPr>
              <a:defRPr/>
            </a:pPr>
            <a:r>
              <a:rPr lang="en-JM"/>
              <a:t>Athens State University</a:t>
            </a:r>
          </a:p>
        </p:txBody>
      </p:sp>
      <p:sp>
        <p:nvSpPr>
          <p:cNvPr id="4" name="Slide Number Placeholder 3"/>
          <p:cNvSpPr>
            <a:spLocks noGrp="1"/>
          </p:cNvSpPr>
          <p:nvPr>
            <p:ph type="sldNum" sz="quarter" idx="11"/>
          </p:nvPr>
        </p:nvSpPr>
        <p:spPr/>
        <p:txBody>
          <a:bodyPr/>
          <a:lstStyle>
            <a:lvl1pPr>
              <a:defRPr smtClean="0"/>
            </a:lvl1pPr>
          </a:lstStyle>
          <a:p>
            <a:pPr>
              <a:defRPr/>
            </a:pPr>
            <a:fld id="{4F69420C-234E-4186-AEF0-0A35E6A32C4D}" type="slidenum">
              <a:rPr lang="en-JM"/>
              <a:pPr>
                <a:defRPr/>
              </a:pPr>
              <a:t>‹#›</a:t>
            </a:fld>
            <a:endParaRPr lang="en-JM"/>
          </a:p>
        </p:txBody>
      </p:sp>
    </p:spTree>
    <p:extLst>
      <p:ext uri="{BB962C8B-B14F-4D97-AF65-F5344CB8AC3E}">
        <p14:creationId xmlns:p14="http://schemas.microsoft.com/office/powerpoint/2010/main" val="169787753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9144000" cy="5162550"/>
          </a:xfrm>
        </p:spPr>
        <p:txBody>
          <a:bodyPr rtlCol="0">
            <a:normAutofit/>
          </a:bodyPr>
          <a:lstStyle/>
          <a:p>
            <a:pPr lvl="0"/>
            <a:r>
              <a:rPr lang="en-US" noProof="0"/>
              <a:t>Click icon to add picture</a:t>
            </a:r>
            <a:endParaRPr lang="en-JM" noProof="0"/>
          </a:p>
        </p:txBody>
      </p:sp>
      <p:sp>
        <p:nvSpPr>
          <p:cNvPr id="3" name="Slide Number Placeholder 5"/>
          <p:cNvSpPr>
            <a:spLocks noGrp="1"/>
          </p:cNvSpPr>
          <p:nvPr>
            <p:ph type="sldNum" sz="quarter" idx="14"/>
          </p:nvPr>
        </p:nvSpPr>
        <p:spPr/>
        <p:txBody>
          <a:bodyPr/>
          <a:lstStyle>
            <a:lvl1pPr>
              <a:defRPr/>
            </a:lvl1pPr>
          </a:lstStyle>
          <a:p>
            <a:pPr>
              <a:defRPr/>
            </a:pPr>
            <a:fld id="{C0E01FD8-7056-4983-94A2-6425551D0716}" type="slidenum">
              <a:rPr lang="en-JM"/>
              <a:pPr>
                <a:defRPr/>
              </a:pPr>
              <a:t>‹#›</a:t>
            </a:fld>
            <a:endParaRPr lang="en-JM"/>
          </a:p>
        </p:txBody>
      </p:sp>
      <p:sp>
        <p:nvSpPr>
          <p:cNvPr id="4" name="Footer Placeholder 4"/>
          <p:cNvSpPr>
            <a:spLocks noGrp="1"/>
          </p:cNvSpPr>
          <p:nvPr>
            <p:ph type="ftr" sz="quarter" idx="1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35123778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0" name="Picture Placeholder 29"/>
          <p:cNvSpPr>
            <a:spLocks noGrp="1"/>
          </p:cNvSpPr>
          <p:nvPr>
            <p:ph type="pic" sz="quarter" idx="13"/>
          </p:nvPr>
        </p:nvSpPr>
        <p:spPr>
          <a:xfrm>
            <a:off x="5334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dirty="0"/>
          </a:p>
        </p:txBody>
      </p:sp>
      <p:sp>
        <p:nvSpPr>
          <p:cNvPr id="32" name="Picture Placeholder 29"/>
          <p:cNvSpPr>
            <a:spLocks noGrp="1"/>
          </p:cNvSpPr>
          <p:nvPr>
            <p:ph type="pic" sz="quarter" idx="14"/>
          </p:nvPr>
        </p:nvSpPr>
        <p:spPr>
          <a:xfrm>
            <a:off x="25908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4" name="Picture Placeholder 29"/>
          <p:cNvSpPr>
            <a:spLocks noGrp="1"/>
          </p:cNvSpPr>
          <p:nvPr>
            <p:ph type="pic" sz="quarter" idx="15"/>
          </p:nvPr>
        </p:nvSpPr>
        <p:spPr>
          <a:xfrm>
            <a:off x="46482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6" name="Picture Placeholder 29"/>
          <p:cNvSpPr>
            <a:spLocks noGrp="1"/>
          </p:cNvSpPr>
          <p:nvPr>
            <p:ph type="pic" sz="quarter" idx="16"/>
          </p:nvPr>
        </p:nvSpPr>
        <p:spPr>
          <a:xfrm>
            <a:off x="67056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9" name="Content Placeholder 37"/>
          <p:cNvSpPr>
            <a:spLocks noGrp="1"/>
          </p:cNvSpPr>
          <p:nvPr>
            <p:ph sz="quarter" idx="18"/>
          </p:nvPr>
        </p:nvSpPr>
        <p:spPr>
          <a:xfrm>
            <a:off x="25146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Edit Master text styles</a:t>
            </a:r>
          </a:p>
        </p:txBody>
      </p:sp>
      <p:sp>
        <p:nvSpPr>
          <p:cNvPr id="40" name="Content Placeholder 37"/>
          <p:cNvSpPr>
            <a:spLocks noGrp="1"/>
          </p:cNvSpPr>
          <p:nvPr>
            <p:ph sz="quarter" idx="19"/>
          </p:nvPr>
        </p:nvSpPr>
        <p:spPr>
          <a:xfrm>
            <a:off x="45720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Edit Master text styles</a:t>
            </a:r>
          </a:p>
        </p:txBody>
      </p:sp>
      <p:sp>
        <p:nvSpPr>
          <p:cNvPr id="41" name="Content Placeholder 37"/>
          <p:cNvSpPr>
            <a:spLocks noGrp="1"/>
          </p:cNvSpPr>
          <p:nvPr>
            <p:ph sz="quarter" idx="20"/>
          </p:nvPr>
        </p:nvSpPr>
        <p:spPr>
          <a:xfrm>
            <a:off x="66294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Edit Master text styles</a:t>
            </a:r>
          </a:p>
        </p:txBody>
      </p:sp>
      <p:sp>
        <p:nvSpPr>
          <p:cNvPr id="37" name="Content Placeholder 37"/>
          <p:cNvSpPr>
            <a:spLocks noGrp="1"/>
          </p:cNvSpPr>
          <p:nvPr>
            <p:ph sz="quarter" idx="21"/>
          </p:nvPr>
        </p:nvSpPr>
        <p:spPr>
          <a:xfrm>
            <a:off x="4572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Edit Master text styles</a:t>
            </a:r>
          </a:p>
        </p:txBody>
      </p:sp>
      <p:sp>
        <p:nvSpPr>
          <p:cNvPr id="25" name="Content Placeholder 37"/>
          <p:cNvSpPr>
            <a:spLocks noGrp="1"/>
          </p:cNvSpPr>
          <p:nvPr>
            <p:ph sz="quarter" idx="26"/>
          </p:nvPr>
        </p:nvSpPr>
        <p:spPr>
          <a:xfrm>
            <a:off x="25146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Edit Master text styles</a:t>
            </a:r>
          </a:p>
        </p:txBody>
      </p:sp>
      <p:sp>
        <p:nvSpPr>
          <p:cNvPr id="28" name="Content Placeholder 37"/>
          <p:cNvSpPr>
            <a:spLocks noGrp="1"/>
          </p:cNvSpPr>
          <p:nvPr>
            <p:ph sz="quarter" idx="27"/>
          </p:nvPr>
        </p:nvSpPr>
        <p:spPr>
          <a:xfrm>
            <a:off x="45720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Edit Master text styles</a:t>
            </a:r>
          </a:p>
        </p:txBody>
      </p:sp>
      <p:sp>
        <p:nvSpPr>
          <p:cNvPr id="29" name="Content Placeholder 37"/>
          <p:cNvSpPr>
            <a:spLocks noGrp="1"/>
          </p:cNvSpPr>
          <p:nvPr>
            <p:ph sz="quarter" idx="28"/>
          </p:nvPr>
        </p:nvSpPr>
        <p:spPr>
          <a:xfrm>
            <a:off x="66294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Edit Master text styles</a:t>
            </a:r>
          </a:p>
        </p:txBody>
      </p:sp>
      <p:sp>
        <p:nvSpPr>
          <p:cNvPr id="31" name="Content Placeholder 37"/>
          <p:cNvSpPr>
            <a:spLocks noGrp="1"/>
          </p:cNvSpPr>
          <p:nvPr>
            <p:ph sz="quarter" idx="29"/>
          </p:nvPr>
        </p:nvSpPr>
        <p:spPr>
          <a:xfrm>
            <a:off x="4572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Edit Master text styles</a:t>
            </a:r>
          </a:p>
        </p:txBody>
      </p:sp>
      <p:sp>
        <p:nvSpPr>
          <p:cNvPr id="46" name="Text Placeholder 42"/>
          <p:cNvSpPr>
            <a:spLocks noGrp="1"/>
          </p:cNvSpPr>
          <p:nvPr>
            <p:ph type="body" sz="quarter" idx="25"/>
          </p:nvPr>
        </p:nvSpPr>
        <p:spPr>
          <a:xfrm>
            <a:off x="5334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Edit Master text styles</a:t>
            </a:r>
          </a:p>
        </p:txBody>
      </p:sp>
      <p:sp>
        <p:nvSpPr>
          <p:cNvPr id="42" name="Text Placeholder 42"/>
          <p:cNvSpPr>
            <a:spLocks noGrp="1"/>
          </p:cNvSpPr>
          <p:nvPr>
            <p:ph type="body" sz="quarter" idx="30"/>
          </p:nvPr>
        </p:nvSpPr>
        <p:spPr>
          <a:xfrm>
            <a:off x="25908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Edit Master text styles</a:t>
            </a:r>
          </a:p>
        </p:txBody>
      </p:sp>
      <p:sp>
        <p:nvSpPr>
          <p:cNvPr id="47" name="Text Placeholder 42"/>
          <p:cNvSpPr>
            <a:spLocks noGrp="1"/>
          </p:cNvSpPr>
          <p:nvPr>
            <p:ph type="body" sz="quarter" idx="31"/>
          </p:nvPr>
        </p:nvSpPr>
        <p:spPr>
          <a:xfrm>
            <a:off x="46482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Edit Master text styles</a:t>
            </a:r>
          </a:p>
        </p:txBody>
      </p:sp>
      <p:sp>
        <p:nvSpPr>
          <p:cNvPr id="48" name="Text Placeholder 42"/>
          <p:cNvSpPr>
            <a:spLocks noGrp="1"/>
          </p:cNvSpPr>
          <p:nvPr>
            <p:ph type="body" sz="quarter" idx="32"/>
          </p:nvPr>
        </p:nvSpPr>
        <p:spPr>
          <a:xfrm>
            <a:off x="67056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Edit Master text styles</a:t>
            </a:r>
          </a:p>
        </p:txBody>
      </p:sp>
      <p:sp>
        <p:nvSpPr>
          <p:cNvPr id="19" name="Slide Number Placeholder 5"/>
          <p:cNvSpPr>
            <a:spLocks noGrp="1"/>
          </p:cNvSpPr>
          <p:nvPr>
            <p:ph type="sldNum" sz="quarter" idx="33"/>
          </p:nvPr>
        </p:nvSpPr>
        <p:spPr/>
        <p:txBody>
          <a:bodyPr/>
          <a:lstStyle>
            <a:lvl1pPr>
              <a:defRPr/>
            </a:lvl1pPr>
          </a:lstStyle>
          <a:p>
            <a:pPr>
              <a:defRPr/>
            </a:pPr>
            <a:fld id="{3861224A-2F11-47DF-968E-B4B80531719B}" type="slidenum">
              <a:rPr lang="en-JM"/>
              <a:pPr>
                <a:defRPr/>
              </a:pPr>
              <a:t>‹#›</a:t>
            </a:fld>
            <a:endParaRPr lang="en-JM"/>
          </a:p>
        </p:txBody>
      </p:sp>
      <p:sp>
        <p:nvSpPr>
          <p:cNvPr id="20" name="Footer Placeholder 4"/>
          <p:cNvSpPr>
            <a:spLocks noGrp="1"/>
          </p:cNvSpPr>
          <p:nvPr>
            <p:ph type="ftr" sz="quarter" idx="3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3758733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2" name="Content Placeholder 21"/>
          <p:cNvSpPr>
            <a:spLocks noGrp="1"/>
          </p:cNvSpPr>
          <p:nvPr>
            <p:ph sz="quarter" idx="13"/>
          </p:nvPr>
        </p:nvSpPr>
        <p:spPr>
          <a:xfrm>
            <a:off x="457200" y="990600"/>
            <a:ext cx="8229600" cy="514350"/>
          </a:xfrm>
        </p:spPr>
        <p:txBody>
          <a:bodyPr>
            <a:normAutofit/>
          </a:bodyPr>
          <a:lstStyle>
            <a:lvl1pPr>
              <a:buNone/>
              <a:defRPr sz="1300"/>
            </a:lvl1pPr>
          </a:lstStyle>
          <a:p>
            <a:pPr lvl="0"/>
            <a:r>
              <a:rPr lang="en-US"/>
              <a:t>Edit Master text styles</a:t>
            </a:r>
          </a:p>
        </p:txBody>
      </p:sp>
      <p:sp>
        <p:nvSpPr>
          <p:cNvPr id="26" name="Chart Placeholder 25"/>
          <p:cNvSpPr>
            <a:spLocks noGrp="1"/>
          </p:cNvSpPr>
          <p:nvPr>
            <p:ph type="chart" sz="quarter" idx="14"/>
          </p:nvPr>
        </p:nvSpPr>
        <p:spPr>
          <a:xfrm>
            <a:off x="304800" y="1657350"/>
            <a:ext cx="4572000" cy="2571750"/>
          </a:xfrm>
        </p:spPr>
        <p:txBody>
          <a:bodyPr rtlCol="0">
            <a:normAutofit/>
          </a:bodyPr>
          <a:lstStyle>
            <a:lvl1pPr>
              <a:defRPr sz="1400"/>
            </a:lvl1pPr>
          </a:lstStyle>
          <a:p>
            <a:pPr lvl="0"/>
            <a:r>
              <a:rPr lang="en-US" noProof="0"/>
              <a:t>Click icon to add chart</a:t>
            </a:r>
            <a:endParaRPr lang="en-JM" noProof="0"/>
          </a:p>
        </p:txBody>
      </p:sp>
      <p:sp>
        <p:nvSpPr>
          <p:cNvPr id="10" name="Text Placeholder 9"/>
          <p:cNvSpPr>
            <a:spLocks noGrp="1"/>
          </p:cNvSpPr>
          <p:nvPr>
            <p:ph type="body" sz="quarter" idx="15"/>
          </p:nvPr>
        </p:nvSpPr>
        <p:spPr>
          <a:xfrm>
            <a:off x="5562600" y="2266950"/>
            <a:ext cx="2667000" cy="1752600"/>
          </a:xfrm>
        </p:spPr>
        <p:txBody>
          <a:bodyPr>
            <a:normAutofit/>
          </a:bodyPr>
          <a:lstStyle>
            <a:lvl1pPr>
              <a:buNone/>
              <a:defRPr sz="1100"/>
            </a:lvl1pPr>
            <a:lvl2pPr>
              <a:defRPr sz="1300"/>
            </a:lvl2pPr>
            <a:lvl3pPr>
              <a:defRPr sz="1300"/>
            </a:lvl3pPr>
            <a:lvl4pPr>
              <a:defRPr sz="1300"/>
            </a:lvl4pPr>
            <a:lvl5pPr>
              <a:defRPr sz="1300"/>
            </a:lvl5pPr>
          </a:lstStyle>
          <a:p>
            <a:pPr lvl="0"/>
            <a:r>
              <a:rPr lang="en-US"/>
              <a:t>Edit Master text styles</a:t>
            </a:r>
          </a:p>
        </p:txBody>
      </p:sp>
      <p:sp>
        <p:nvSpPr>
          <p:cNvPr id="11" name="Content Placeholder 38"/>
          <p:cNvSpPr>
            <a:spLocks noGrp="1"/>
          </p:cNvSpPr>
          <p:nvPr>
            <p:ph sz="quarter" idx="37"/>
          </p:nvPr>
        </p:nvSpPr>
        <p:spPr>
          <a:xfrm>
            <a:off x="5562600" y="1885950"/>
            <a:ext cx="2438400" cy="285750"/>
          </a:xfrm>
          <a:solidFill>
            <a:srgbClr val="006699"/>
          </a:solidFill>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7" name="Slide Number Placeholder 5"/>
          <p:cNvSpPr>
            <a:spLocks noGrp="1"/>
          </p:cNvSpPr>
          <p:nvPr>
            <p:ph type="sldNum" sz="quarter" idx="38"/>
          </p:nvPr>
        </p:nvSpPr>
        <p:spPr/>
        <p:txBody>
          <a:bodyPr/>
          <a:lstStyle>
            <a:lvl1pPr>
              <a:defRPr/>
            </a:lvl1pPr>
          </a:lstStyle>
          <a:p>
            <a:pPr>
              <a:defRPr/>
            </a:pPr>
            <a:fld id="{65AEA995-827D-45F7-9EA0-026D244D56C6}" type="slidenum">
              <a:rPr lang="en-JM"/>
              <a:pPr>
                <a:defRPr/>
              </a:pPr>
              <a:t>‹#›</a:t>
            </a:fld>
            <a:endParaRPr lang="en-JM"/>
          </a:p>
        </p:txBody>
      </p:sp>
      <p:sp>
        <p:nvSpPr>
          <p:cNvPr id="8" name="Footer Placeholder 4"/>
          <p:cNvSpPr>
            <a:spLocks noGrp="1"/>
          </p:cNvSpPr>
          <p:nvPr>
            <p:ph type="ftr" sz="quarter" idx="39"/>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82060089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 Layou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6" name="Chart Placeholder 25"/>
          <p:cNvSpPr>
            <a:spLocks noGrp="1"/>
          </p:cNvSpPr>
          <p:nvPr>
            <p:ph type="chart" sz="quarter" idx="14"/>
          </p:nvPr>
        </p:nvSpPr>
        <p:spPr>
          <a:xfrm>
            <a:off x="4343400" y="1123950"/>
            <a:ext cx="4343400" cy="3105150"/>
          </a:xfrm>
        </p:spPr>
        <p:txBody>
          <a:bodyPr rtlCol="0">
            <a:normAutofit/>
          </a:bodyPr>
          <a:lstStyle>
            <a:lvl1pPr>
              <a:defRPr sz="1400"/>
            </a:lvl1pPr>
          </a:lstStyle>
          <a:p>
            <a:pPr lvl="0"/>
            <a:r>
              <a:rPr lang="en-US" noProof="0"/>
              <a:t>Click icon to add chart</a:t>
            </a:r>
            <a:endParaRPr lang="en-JM" noProof="0" dirty="0"/>
          </a:p>
        </p:txBody>
      </p:sp>
      <p:sp>
        <p:nvSpPr>
          <p:cNvPr id="10" name="Text Placeholder 18"/>
          <p:cNvSpPr>
            <a:spLocks noGrp="1"/>
          </p:cNvSpPr>
          <p:nvPr>
            <p:ph type="body" sz="quarter" idx="15"/>
          </p:nvPr>
        </p:nvSpPr>
        <p:spPr>
          <a:xfrm>
            <a:off x="533400" y="13525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1"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2" name="Text Placeholder 18"/>
          <p:cNvSpPr>
            <a:spLocks noGrp="1"/>
          </p:cNvSpPr>
          <p:nvPr>
            <p:ph type="body" sz="quarter" idx="17"/>
          </p:nvPr>
        </p:nvSpPr>
        <p:spPr>
          <a:xfrm>
            <a:off x="533400" y="24193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3"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4" name="Text Placeholder 18"/>
          <p:cNvSpPr>
            <a:spLocks noGrp="1"/>
          </p:cNvSpPr>
          <p:nvPr>
            <p:ph type="body" sz="quarter" idx="19"/>
          </p:nvPr>
        </p:nvSpPr>
        <p:spPr>
          <a:xfrm>
            <a:off x="533400" y="34861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5"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6" name="Slide Number Placeholder 5"/>
          <p:cNvSpPr>
            <a:spLocks noGrp="1"/>
          </p:cNvSpPr>
          <p:nvPr>
            <p:ph type="sldNum" sz="quarter" idx="21"/>
          </p:nvPr>
        </p:nvSpPr>
        <p:spPr/>
        <p:txBody>
          <a:bodyPr/>
          <a:lstStyle>
            <a:lvl1pPr>
              <a:defRPr/>
            </a:lvl1pPr>
          </a:lstStyle>
          <a:p>
            <a:pPr>
              <a:defRPr/>
            </a:pPr>
            <a:fld id="{5B441A89-FE03-4018-9355-2EF170E85CF3}" type="slidenum">
              <a:rPr lang="en-JM"/>
              <a:pPr>
                <a:defRPr/>
              </a:pPr>
              <a:t>‹#›</a:t>
            </a:fld>
            <a:endParaRPr lang="en-JM"/>
          </a:p>
        </p:txBody>
      </p:sp>
      <p:sp>
        <p:nvSpPr>
          <p:cNvPr id="17"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86049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 Layout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a:t>Edit Master text styles</a:t>
            </a:r>
          </a:p>
        </p:txBody>
      </p:sp>
      <p:sp>
        <p:nvSpPr>
          <p:cNvPr id="26" name="Chart Placeholder 25"/>
          <p:cNvSpPr>
            <a:spLocks noGrp="1"/>
          </p:cNvSpPr>
          <p:nvPr>
            <p:ph type="chart" sz="quarter" idx="14"/>
          </p:nvPr>
        </p:nvSpPr>
        <p:spPr>
          <a:xfrm>
            <a:off x="228600" y="1600200"/>
            <a:ext cx="4572000" cy="2647950"/>
          </a:xfrm>
        </p:spPr>
        <p:txBody>
          <a:bodyPr rtlCol="0">
            <a:normAutofit/>
          </a:bodyPr>
          <a:lstStyle>
            <a:lvl1pPr>
              <a:defRPr sz="1400"/>
            </a:lvl1pPr>
          </a:lstStyle>
          <a:p>
            <a:pPr lvl="0"/>
            <a:r>
              <a:rPr lang="en-US" noProof="0"/>
              <a:t>Click icon to add chart</a:t>
            </a:r>
            <a:endParaRPr lang="en-JM" noProof="0"/>
          </a:p>
        </p:txBody>
      </p:sp>
      <p:sp>
        <p:nvSpPr>
          <p:cNvPr id="23" name="Text Placeholder 22"/>
          <p:cNvSpPr>
            <a:spLocks noGrp="1"/>
          </p:cNvSpPr>
          <p:nvPr>
            <p:ph type="body" sz="quarter" idx="15"/>
          </p:nvPr>
        </p:nvSpPr>
        <p:spPr>
          <a:xfrm>
            <a:off x="5867400" y="18097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24" name="Text Placeholder 22"/>
          <p:cNvSpPr>
            <a:spLocks noGrp="1"/>
          </p:cNvSpPr>
          <p:nvPr>
            <p:ph type="body" sz="quarter" idx="16"/>
          </p:nvPr>
        </p:nvSpPr>
        <p:spPr>
          <a:xfrm>
            <a:off x="5867400" y="24193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25" name="Text Placeholder 22"/>
          <p:cNvSpPr>
            <a:spLocks noGrp="1"/>
          </p:cNvSpPr>
          <p:nvPr>
            <p:ph type="body" sz="quarter" idx="17"/>
          </p:nvPr>
        </p:nvSpPr>
        <p:spPr>
          <a:xfrm>
            <a:off x="5867400" y="30289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27" name="Text Placeholder 22"/>
          <p:cNvSpPr>
            <a:spLocks noGrp="1"/>
          </p:cNvSpPr>
          <p:nvPr>
            <p:ph type="body" sz="quarter" idx="18"/>
          </p:nvPr>
        </p:nvSpPr>
        <p:spPr>
          <a:xfrm>
            <a:off x="5867400" y="36385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28" name="Content Placeholder 38"/>
          <p:cNvSpPr>
            <a:spLocks noGrp="1"/>
          </p:cNvSpPr>
          <p:nvPr>
            <p:ph sz="quarter" idx="37"/>
          </p:nvPr>
        </p:nvSpPr>
        <p:spPr>
          <a:xfrm>
            <a:off x="4876800" y="1935748"/>
            <a:ext cx="8382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29" name="Content Placeholder 38"/>
          <p:cNvSpPr>
            <a:spLocks noGrp="1"/>
          </p:cNvSpPr>
          <p:nvPr>
            <p:ph sz="quarter" idx="38"/>
          </p:nvPr>
        </p:nvSpPr>
        <p:spPr>
          <a:xfrm>
            <a:off x="4876800" y="25643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30" name="Content Placeholder 38"/>
          <p:cNvSpPr>
            <a:spLocks noGrp="1"/>
          </p:cNvSpPr>
          <p:nvPr>
            <p:ph sz="quarter" idx="39"/>
          </p:nvPr>
        </p:nvSpPr>
        <p:spPr>
          <a:xfrm>
            <a:off x="4876800" y="31739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31" name="Content Placeholder 38"/>
          <p:cNvSpPr>
            <a:spLocks noGrp="1"/>
          </p:cNvSpPr>
          <p:nvPr>
            <p:ph sz="quarter" idx="40"/>
          </p:nvPr>
        </p:nvSpPr>
        <p:spPr>
          <a:xfrm>
            <a:off x="4876800" y="37835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13" name="Slide Number Placeholder 5"/>
          <p:cNvSpPr>
            <a:spLocks noGrp="1"/>
          </p:cNvSpPr>
          <p:nvPr>
            <p:ph type="sldNum" sz="quarter" idx="41"/>
          </p:nvPr>
        </p:nvSpPr>
        <p:spPr/>
        <p:txBody>
          <a:bodyPr/>
          <a:lstStyle>
            <a:lvl1pPr>
              <a:defRPr/>
            </a:lvl1pPr>
          </a:lstStyle>
          <a:p>
            <a:pPr>
              <a:defRPr/>
            </a:pPr>
            <a:fld id="{470B9A1F-2C94-4411-8AE5-2C72312DA4E5}" type="slidenum">
              <a:rPr lang="en-JM"/>
              <a:pPr>
                <a:defRPr/>
              </a:pPr>
              <a:t>‹#›</a:t>
            </a:fld>
            <a:endParaRPr lang="en-JM"/>
          </a:p>
        </p:txBody>
      </p:sp>
      <p:sp>
        <p:nvSpPr>
          <p:cNvPr id="14"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75424656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Slide Number Placeholder 5"/>
          <p:cNvSpPr>
            <a:spLocks noGrp="1"/>
          </p:cNvSpPr>
          <p:nvPr>
            <p:ph type="sldNum" sz="quarter" idx="10"/>
          </p:nvPr>
        </p:nvSpPr>
        <p:spPr/>
        <p:txBody>
          <a:bodyPr/>
          <a:lstStyle>
            <a:lvl1pPr>
              <a:defRPr/>
            </a:lvl1pPr>
          </a:lstStyle>
          <a:p>
            <a:pPr>
              <a:defRPr/>
            </a:pPr>
            <a:fld id="{0BAC0FD3-E1A0-412F-9E9D-8BBC0FFD82EB}"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3468757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a:t>Edit Master text styles</a:t>
            </a:r>
          </a:p>
        </p:txBody>
      </p:sp>
      <p:sp>
        <p:nvSpPr>
          <p:cNvPr id="9" name="SmartArt Placeholder 8"/>
          <p:cNvSpPr>
            <a:spLocks noGrp="1"/>
          </p:cNvSpPr>
          <p:nvPr>
            <p:ph type="dgm" sz="quarter" idx="15"/>
          </p:nvPr>
        </p:nvSpPr>
        <p:spPr>
          <a:xfrm>
            <a:off x="228600" y="1600200"/>
            <a:ext cx="4572000" cy="2628900"/>
          </a:xfrm>
        </p:spPr>
        <p:txBody>
          <a:bodyPr rtlCol="0">
            <a:normAutofit/>
          </a:bodyPr>
          <a:lstStyle>
            <a:lvl1pPr>
              <a:defRPr sz="1400"/>
            </a:lvl1pPr>
          </a:lstStyle>
          <a:p>
            <a:pPr lvl="0"/>
            <a:r>
              <a:rPr lang="en-US" noProof="0"/>
              <a:t>Click icon to add SmartArt graphic</a:t>
            </a:r>
            <a:endParaRPr lang="en-JM" noProof="0"/>
          </a:p>
        </p:txBody>
      </p:sp>
      <p:sp>
        <p:nvSpPr>
          <p:cNvPr id="8" name="Text Placeholder 22"/>
          <p:cNvSpPr>
            <a:spLocks noGrp="1"/>
          </p:cNvSpPr>
          <p:nvPr>
            <p:ph type="body" sz="quarter" idx="16"/>
          </p:nvPr>
        </p:nvSpPr>
        <p:spPr>
          <a:xfrm>
            <a:off x="5867400" y="18097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10" name="Text Placeholder 22"/>
          <p:cNvSpPr>
            <a:spLocks noGrp="1"/>
          </p:cNvSpPr>
          <p:nvPr>
            <p:ph type="body" sz="quarter" idx="17"/>
          </p:nvPr>
        </p:nvSpPr>
        <p:spPr>
          <a:xfrm>
            <a:off x="5867400" y="24193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11" name="Text Placeholder 22"/>
          <p:cNvSpPr>
            <a:spLocks noGrp="1"/>
          </p:cNvSpPr>
          <p:nvPr>
            <p:ph type="body" sz="quarter" idx="18"/>
          </p:nvPr>
        </p:nvSpPr>
        <p:spPr>
          <a:xfrm>
            <a:off x="5867400" y="30289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12" name="Text Placeholder 22"/>
          <p:cNvSpPr>
            <a:spLocks noGrp="1"/>
          </p:cNvSpPr>
          <p:nvPr>
            <p:ph type="body" sz="quarter" idx="19"/>
          </p:nvPr>
        </p:nvSpPr>
        <p:spPr>
          <a:xfrm>
            <a:off x="5867400" y="3638550"/>
            <a:ext cx="2667000" cy="533400"/>
          </a:xfrm>
        </p:spPr>
        <p:txBody>
          <a:bodyPr>
            <a:normAutofit/>
          </a:bodyPr>
          <a:lstStyle>
            <a:lvl1pPr>
              <a:buNone/>
              <a:defRPr sz="1100">
                <a:solidFill>
                  <a:srgbClr val="006699"/>
                </a:solidFill>
              </a:defRPr>
            </a:lvl1pPr>
          </a:lstStyle>
          <a:p>
            <a:pPr lvl="0"/>
            <a:r>
              <a:rPr lang="en-US"/>
              <a:t>Edit Master text styles</a:t>
            </a:r>
          </a:p>
        </p:txBody>
      </p:sp>
      <p:sp>
        <p:nvSpPr>
          <p:cNvPr id="13" name="Content Placeholder 38"/>
          <p:cNvSpPr>
            <a:spLocks noGrp="1"/>
          </p:cNvSpPr>
          <p:nvPr>
            <p:ph sz="quarter" idx="37"/>
          </p:nvPr>
        </p:nvSpPr>
        <p:spPr>
          <a:xfrm>
            <a:off x="4953000" y="1935748"/>
            <a:ext cx="7620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14" name="Content Placeholder 38"/>
          <p:cNvSpPr>
            <a:spLocks noGrp="1"/>
          </p:cNvSpPr>
          <p:nvPr>
            <p:ph sz="quarter" idx="38"/>
          </p:nvPr>
        </p:nvSpPr>
        <p:spPr>
          <a:xfrm>
            <a:off x="4953000" y="25643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15" name="Content Placeholder 38"/>
          <p:cNvSpPr>
            <a:spLocks noGrp="1"/>
          </p:cNvSpPr>
          <p:nvPr>
            <p:ph sz="quarter" idx="39"/>
          </p:nvPr>
        </p:nvSpPr>
        <p:spPr>
          <a:xfrm>
            <a:off x="4953000" y="31739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16" name="Content Placeholder 38"/>
          <p:cNvSpPr>
            <a:spLocks noGrp="1"/>
          </p:cNvSpPr>
          <p:nvPr>
            <p:ph sz="quarter" idx="40"/>
          </p:nvPr>
        </p:nvSpPr>
        <p:spPr>
          <a:xfrm>
            <a:off x="4953000" y="37835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Edit Master text styles</a:t>
            </a:r>
          </a:p>
        </p:txBody>
      </p:sp>
      <p:sp>
        <p:nvSpPr>
          <p:cNvPr id="17" name="Slide Number Placeholder 5"/>
          <p:cNvSpPr>
            <a:spLocks noGrp="1"/>
          </p:cNvSpPr>
          <p:nvPr>
            <p:ph type="sldNum" sz="quarter" idx="41"/>
          </p:nvPr>
        </p:nvSpPr>
        <p:spPr/>
        <p:txBody>
          <a:bodyPr/>
          <a:lstStyle>
            <a:lvl1pPr>
              <a:defRPr/>
            </a:lvl1pPr>
          </a:lstStyle>
          <a:p>
            <a:pPr>
              <a:defRPr/>
            </a:pPr>
            <a:fld id="{4ADD8B1B-AA20-45AC-920C-2BA9469A2BAB}" type="slidenum">
              <a:rPr lang="en-JM"/>
              <a:pPr>
                <a:defRPr/>
              </a:pPr>
              <a:t>‹#›</a:t>
            </a:fld>
            <a:endParaRPr lang="en-JM"/>
          </a:p>
        </p:txBody>
      </p:sp>
      <p:sp>
        <p:nvSpPr>
          <p:cNvPr id="1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6564305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ething About Us">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33400" y="990600"/>
            <a:ext cx="8001000" cy="2495550"/>
          </a:xfrm>
          <a:ln w="38100">
            <a:solidFill>
              <a:schemeClr val="bg1">
                <a:lumMod val="95000"/>
              </a:schemeClr>
            </a:solidFill>
            <a:miter lim="800000"/>
          </a:ln>
          <a:effectLst/>
        </p:spPr>
        <p:txBody>
          <a:bodyPr rtlCol="0">
            <a:normAutofit/>
          </a:bodyPr>
          <a:lstStyle>
            <a:lvl1pPr>
              <a:defRPr sz="1400"/>
            </a:lvl1pPr>
          </a:lstStyle>
          <a:p>
            <a:pPr lvl="0"/>
            <a:r>
              <a:rPr lang="en-US" noProof="0"/>
              <a:t>Click icon to add picture</a:t>
            </a:r>
            <a:endParaRPr lang="en-JM" noProof="0" dirty="0"/>
          </a:p>
        </p:txBody>
      </p:sp>
      <p:sp>
        <p:nvSpPr>
          <p:cNvPr id="2" name="Title 1"/>
          <p:cNvSpPr>
            <a:spLocks noGrp="1"/>
          </p:cNvSpPr>
          <p:nvPr>
            <p:ph type="title"/>
          </p:nvPr>
        </p:nvSpPr>
        <p:spPr/>
        <p:txBody>
          <a:bodyPr/>
          <a:lstStyle/>
          <a:p>
            <a:r>
              <a:rPr lang="en-US"/>
              <a:t>Click to edit Master title style</a:t>
            </a:r>
            <a:endParaRPr lang="en-JM" dirty="0"/>
          </a:p>
        </p:txBody>
      </p:sp>
      <p:sp>
        <p:nvSpPr>
          <p:cNvPr id="11" name="Content Placeholder 10"/>
          <p:cNvSpPr>
            <a:spLocks noGrp="1"/>
          </p:cNvSpPr>
          <p:nvPr>
            <p:ph sz="quarter" idx="13"/>
          </p:nvPr>
        </p:nvSpPr>
        <p:spPr>
          <a:xfrm>
            <a:off x="4800600" y="3714750"/>
            <a:ext cx="3810000" cy="685800"/>
          </a:xfrm>
        </p:spPr>
        <p:txBody>
          <a:bodyPr>
            <a:noAutofit/>
          </a:bodyPr>
          <a:lstStyle>
            <a:lvl1pPr algn="r">
              <a:buNone/>
              <a:defRPr sz="1100"/>
            </a:lvl1pPr>
            <a:lvl2pPr>
              <a:defRPr sz="1600"/>
            </a:lvl2pPr>
            <a:lvl3pPr>
              <a:defRPr sz="1600"/>
            </a:lvl3pPr>
            <a:lvl4pPr>
              <a:defRPr sz="1600"/>
            </a:lvl4pPr>
            <a:lvl5pPr>
              <a:buNone/>
              <a:defRPr sz="1600"/>
            </a:lvl5pPr>
          </a:lstStyle>
          <a:p>
            <a:pPr lvl="0"/>
            <a:r>
              <a:rPr lang="en-US"/>
              <a:t>Edit Master text styles</a:t>
            </a:r>
          </a:p>
        </p:txBody>
      </p:sp>
      <p:sp>
        <p:nvSpPr>
          <p:cNvPr id="14" name="Content Placeholder 38"/>
          <p:cNvSpPr>
            <a:spLocks noGrp="1"/>
          </p:cNvSpPr>
          <p:nvPr>
            <p:ph sz="quarter" idx="36"/>
          </p:nvPr>
        </p:nvSpPr>
        <p:spPr>
          <a:xfrm>
            <a:off x="533400" y="363855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15" name="Content Placeholder 38"/>
          <p:cNvSpPr>
            <a:spLocks noGrp="1"/>
          </p:cNvSpPr>
          <p:nvPr>
            <p:ph sz="quarter" idx="37"/>
          </p:nvPr>
        </p:nvSpPr>
        <p:spPr>
          <a:xfrm>
            <a:off x="533400" y="3943350"/>
            <a:ext cx="29718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7" name="Footer Placeholder 3"/>
          <p:cNvSpPr>
            <a:spLocks noGrp="1"/>
          </p:cNvSpPr>
          <p:nvPr>
            <p:ph type="ftr" sz="quarter" idx="38"/>
          </p:nvPr>
        </p:nvSpPr>
        <p:spPr>
          <a:xfrm>
            <a:off x="457200" y="4781550"/>
            <a:ext cx="6019800" cy="293688"/>
          </a:xfrm>
        </p:spPr>
        <p:txBody>
          <a:bodyPr/>
          <a:lstStyle>
            <a:lvl1pPr>
              <a:defRPr sz="1400"/>
            </a:lvl1pPr>
          </a:lstStyle>
          <a:p>
            <a:pPr>
              <a:defRPr/>
            </a:pPr>
            <a:r>
              <a:rPr lang="en-JM"/>
              <a:t>Athens State University</a:t>
            </a:r>
          </a:p>
        </p:txBody>
      </p:sp>
      <p:sp>
        <p:nvSpPr>
          <p:cNvPr id="8" name="Slide Number Placeholder 4"/>
          <p:cNvSpPr>
            <a:spLocks noGrp="1"/>
          </p:cNvSpPr>
          <p:nvPr>
            <p:ph type="sldNum" sz="quarter" idx="39"/>
          </p:nvPr>
        </p:nvSpPr>
        <p:spPr/>
        <p:txBody>
          <a:bodyPr/>
          <a:lstStyle>
            <a:lvl1pPr>
              <a:defRPr smtClean="0"/>
            </a:lvl1pPr>
          </a:lstStyle>
          <a:p>
            <a:pPr>
              <a:defRPr/>
            </a:pPr>
            <a:fld id="{623A1400-DA19-4661-ACEB-849D8E2651C3}" type="slidenum">
              <a:rPr lang="en-JM"/>
              <a:pPr>
                <a:defRPr/>
              </a:pPr>
              <a:t>‹#›</a:t>
            </a:fld>
            <a:endParaRPr lang="en-JM"/>
          </a:p>
        </p:txBody>
      </p:sp>
    </p:spTree>
    <p:extLst>
      <p:ext uri="{BB962C8B-B14F-4D97-AF65-F5344CB8AC3E}">
        <p14:creationId xmlns:p14="http://schemas.microsoft.com/office/powerpoint/2010/main" val="329612453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Gallery">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5334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4" name="Picture Placeholder 19"/>
          <p:cNvSpPr>
            <a:spLocks noGrp="1"/>
          </p:cNvSpPr>
          <p:nvPr>
            <p:ph type="pic" sz="quarter" idx="26"/>
          </p:nvPr>
        </p:nvSpPr>
        <p:spPr>
          <a:xfrm>
            <a:off x="31242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5" name="Picture Placeholder 19"/>
          <p:cNvSpPr>
            <a:spLocks noGrp="1"/>
          </p:cNvSpPr>
          <p:nvPr>
            <p:ph type="pic" sz="quarter" idx="27"/>
          </p:nvPr>
        </p:nvSpPr>
        <p:spPr>
          <a:xfrm>
            <a:off x="57150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6" name="Picture Placeholder 19"/>
          <p:cNvSpPr>
            <a:spLocks noGrp="1"/>
          </p:cNvSpPr>
          <p:nvPr>
            <p:ph type="pic" sz="quarter" idx="28"/>
          </p:nvPr>
        </p:nvSpPr>
        <p:spPr>
          <a:xfrm>
            <a:off x="5334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7" name="Picture Placeholder 19"/>
          <p:cNvSpPr>
            <a:spLocks noGrp="1"/>
          </p:cNvSpPr>
          <p:nvPr>
            <p:ph type="pic" sz="quarter" idx="29"/>
          </p:nvPr>
        </p:nvSpPr>
        <p:spPr>
          <a:xfrm>
            <a:off x="31242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dirty="0"/>
          </a:p>
        </p:txBody>
      </p:sp>
      <p:sp>
        <p:nvSpPr>
          <p:cNvPr id="18" name="Picture Placeholder 19"/>
          <p:cNvSpPr>
            <a:spLocks noGrp="1"/>
          </p:cNvSpPr>
          <p:nvPr>
            <p:ph type="pic" sz="quarter" idx="30"/>
          </p:nvPr>
        </p:nvSpPr>
        <p:spPr>
          <a:xfrm>
            <a:off x="57150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2" name="Title 1"/>
          <p:cNvSpPr>
            <a:spLocks noGrp="1"/>
          </p:cNvSpPr>
          <p:nvPr>
            <p:ph type="title"/>
          </p:nvPr>
        </p:nvSpPr>
        <p:spPr/>
        <p:txBody>
          <a:bodyPr/>
          <a:lstStyle/>
          <a:p>
            <a:r>
              <a:rPr lang="en-US"/>
              <a:t>Click to edit Master title style</a:t>
            </a:r>
            <a:endParaRPr lang="en-JM" dirty="0"/>
          </a:p>
        </p:txBody>
      </p:sp>
      <p:sp>
        <p:nvSpPr>
          <p:cNvPr id="29" name="Text Placeholder 28"/>
          <p:cNvSpPr>
            <a:spLocks noGrp="1"/>
          </p:cNvSpPr>
          <p:nvPr>
            <p:ph type="body" sz="quarter" idx="31"/>
          </p:nvPr>
        </p:nvSpPr>
        <p:spPr>
          <a:xfrm>
            <a:off x="5334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Edit Master text styles</a:t>
            </a:r>
          </a:p>
        </p:txBody>
      </p:sp>
      <p:sp>
        <p:nvSpPr>
          <p:cNvPr id="30" name="Text Placeholder 28"/>
          <p:cNvSpPr>
            <a:spLocks noGrp="1"/>
          </p:cNvSpPr>
          <p:nvPr>
            <p:ph type="body" sz="quarter" idx="37"/>
          </p:nvPr>
        </p:nvSpPr>
        <p:spPr>
          <a:xfrm>
            <a:off x="31242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Edit Master text styles</a:t>
            </a:r>
          </a:p>
        </p:txBody>
      </p:sp>
      <p:sp>
        <p:nvSpPr>
          <p:cNvPr id="31" name="Text Placeholder 28"/>
          <p:cNvSpPr>
            <a:spLocks noGrp="1"/>
          </p:cNvSpPr>
          <p:nvPr>
            <p:ph type="body" sz="quarter" idx="38"/>
          </p:nvPr>
        </p:nvSpPr>
        <p:spPr>
          <a:xfrm>
            <a:off x="57150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Edit Master text styles</a:t>
            </a:r>
          </a:p>
        </p:txBody>
      </p:sp>
      <p:sp>
        <p:nvSpPr>
          <p:cNvPr id="47" name="Text Placeholder 28"/>
          <p:cNvSpPr>
            <a:spLocks noGrp="1"/>
          </p:cNvSpPr>
          <p:nvPr>
            <p:ph type="body" sz="quarter" idx="39"/>
          </p:nvPr>
        </p:nvSpPr>
        <p:spPr>
          <a:xfrm>
            <a:off x="5334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Edit Master text styles</a:t>
            </a:r>
          </a:p>
        </p:txBody>
      </p:sp>
      <p:sp>
        <p:nvSpPr>
          <p:cNvPr id="48" name="Text Placeholder 28"/>
          <p:cNvSpPr>
            <a:spLocks noGrp="1"/>
          </p:cNvSpPr>
          <p:nvPr>
            <p:ph type="body" sz="quarter" idx="40"/>
          </p:nvPr>
        </p:nvSpPr>
        <p:spPr>
          <a:xfrm>
            <a:off x="31242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Edit Master text styles</a:t>
            </a:r>
          </a:p>
        </p:txBody>
      </p:sp>
      <p:sp>
        <p:nvSpPr>
          <p:cNvPr id="49" name="Text Placeholder 28"/>
          <p:cNvSpPr>
            <a:spLocks noGrp="1"/>
          </p:cNvSpPr>
          <p:nvPr>
            <p:ph type="body" sz="quarter" idx="41"/>
          </p:nvPr>
        </p:nvSpPr>
        <p:spPr>
          <a:xfrm>
            <a:off x="57150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Edit Master text styles</a:t>
            </a:r>
          </a:p>
        </p:txBody>
      </p:sp>
      <p:sp>
        <p:nvSpPr>
          <p:cNvPr id="19" name="Slide Number Placeholder 5"/>
          <p:cNvSpPr>
            <a:spLocks noGrp="1"/>
          </p:cNvSpPr>
          <p:nvPr>
            <p:ph type="sldNum" sz="quarter" idx="42"/>
          </p:nvPr>
        </p:nvSpPr>
        <p:spPr/>
        <p:txBody>
          <a:bodyPr/>
          <a:lstStyle>
            <a:lvl1pPr>
              <a:defRPr/>
            </a:lvl1pPr>
          </a:lstStyle>
          <a:p>
            <a:pPr>
              <a:defRPr/>
            </a:pPr>
            <a:fld id="{182273FD-1EAA-4DF2-BA70-DD9012FAD4C2}" type="slidenum">
              <a:rPr lang="en-JM"/>
              <a:pPr>
                <a:defRPr/>
              </a:pPr>
              <a:t>‹#›</a:t>
            </a:fld>
            <a:endParaRPr lang="en-JM"/>
          </a:p>
        </p:txBody>
      </p:sp>
      <p:sp>
        <p:nvSpPr>
          <p:cNvPr id="21" name="Footer Placeholder 4"/>
          <p:cNvSpPr>
            <a:spLocks noGrp="1"/>
          </p:cNvSpPr>
          <p:nvPr>
            <p:ph type="ftr" sz="quarter" idx="4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64612492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19" name="Rectangle 18"/>
          <p:cNvSpPr/>
          <p:nvPr/>
        </p:nvSpPr>
        <p:spPr>
          <a:xfrm>
            <a:off x="533400" y="1029611"/>
            <a:ext cx="7772400" cy="399140"/>
          </a:xfrm>
          <a:prstGeom prst="rect">
            <a:avLst/>
          </a:prstGeom>
          <a:solidFill>
            <a:schemeClr val="bg1">
              <a:lumMod val="95000"/>
            </a:schemeClr>
          </a:solidFill>
          <a:ln w="6350">
            <a:solidFill>
              <a:schemeClr val="bg1">
                <a:lumMod val="85000"/>
              </a:schemeClr>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latin typeface="Futura LT Condensed"/>
            </a:endParaRPr>
          </a:p>
        </p:txBody>
      </p:sp>
      <p:sp>
        <p:nvSpPr>
          <p:cNvPr id="2" name="Title 1"/>
          <p:cNvSpPr>
            <a:spLocks noGrp="1"/>
          </p:cNvSpPr>
          <p:nvPr>
            <p:ph type="title"/>
          </p:nvPr>
        </p:nvSpPr>
        <p:spPr/>
        <p:txBody>
          <a:bodyPr/>
          <a:lstStyle/>
          <a:p>
            <a:r>
              <a:rPr lang="en-US"/>
              <a:t>Click to edit Master title style</a:t>
            </a:r>
            <a:endParaRPr lang="en-JM" dirty="0"/>
          </a:p>
        </p:txBody>
      </p:sp>
      <p:sp>
        <p:nvSpPr>
          <p:cNvPr id="28" name="Picture Placeholder 27"/>
          <p:cNvSpPr>
            <a:spLocks noGrp="1"/>
          </p:cNvSpPr>
          <p:nvPr>
            <p:ph type="pic" sz="quarter" idx="13"/>
          </p:nvPr>
        </p:nvSpPr>
        <p:spPr>
          <a:xfrm>
            <a:off x="533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29" name="Picture Placeholder 27"/>
          <p:cNvSpPr>
            <a:spLocks noGrp="1"/>
          </p:cNvSpPr>
          <p:nvPr>
            <p:ph type="pic" sz="quarter" idx="14"/>
          </p:nvPr>
        </p:nvSpPr>
        <p:spPr>
          <a:xfrm>
            <a:off x="533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0" name="Picture Placeholder 27"/>
          <p:cNvSpPr>
            <a:spLocks noGrp="1"/>
          </p:cNvSpPr>
          <p:nvPr>
            <p:ph type="pic" sz="quarter" idx="15"/>
          </p:nvPr>
        </p:nvSpPr>
        <p:spPr>
          <a:xfrm>
            <a:off x="4724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1" name="Picture Placeholder 27"/>
          <p:cNvSpPr>
            <a:spLocks noGrp="1"/>
          </p:cNvSpPr>
          <p:nvPr>
            <p:ph type="pic" sz="quarter" idx="16"/>
          </p:nvPr>
        </p:nvSpPr>
        <p:spPr>
          <a:xfrm>
            <a:off x="4724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3" name="Text Placeholder 32"/>
          <p:cNvSpPr>
            <a:spLocks noGrp="1"/>
          </p:cNvSpPr>
          <p:nvPr>
            <p:ph type="body" sz="quarter" idx="17"/>
          </p:nvPr>
        </p:nvSpPr>
        <p:spPr>
          <a:xfrm>
            <a:off x="1371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35" name="Content Placeholder 34"/>
          <p:cNvSpPr>
            <a:spLocks noGrp="1"/>
          </p:cNvSpPr>
          <p:nvPr>
            <p:ph sz="quarter" idx="18"/>
          </p:nvPr>
        </p:nvSpPr>
        <p:spPr>
          <a:xfrm>
            <a:off x="1371600" y="2076450"/>
            <a:ext cx="2971800" cy="800100"/>
          </a:xfr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100"/>
            </a:lvl1pPr>
            <a:lvl2pPr>
              <a:defRPr sz="1600"/>
            </a:lvl2pPr>
            <a:lvl3pPr>
              <a:defRPr sz="1600"/>
            </a:lvl3pPr>
            <a:lvl4pPr>
              <a:defRPr sz="1600"/>
            </a:lvl4pPr>
            <a:lvl5pPr>
              <a:defRPr sz="1600"/>
            </a:lvl5pPr>
          </a:lstStyle>
          <a:p>
            <a:pPr lvl="0"/>
            <a:r>
              <a:rPr lang="en-US"/>
              <a:t>Edit Master text styles</a:t>
            </a:r>
          </a:p>
        </p:txBody>
      </p:sp>
      <p:sp>
        <p:nvSpPr>
          <p:cNvPr id="36" name="Text Placeholder 32"/>
          <p:cNvSpPr>
            <a:spLocks noGrp="1"/>
          </p:cNvSpPr>
          <p:nvPr>
            <p:ph type="body" sz="quarter" idx="19"/>
          </p:nvPr>
        </p:nvSpPr>
        <p:spPr>
          <a:xfrm>
            <a:off x="5562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37" name="Content Placeholder 34"/>
          <p:cNvSpPr>
            <a:spLocks noGrp="1"/>
          </p:cNvSpPr>
          <p:nvPr>
            <p:ph sz="quarter" idx="20"/>
          </p:nvPr>
        </p:nvSpPr>
        <p:spPr>
          <a:xfrm>
            <a:off x="5562600" y="20764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38" name="Text Placeholder 32"/>
          <p:cNvSpPr>
            <a:spLocks noGrp="1"/>
          </p:cNvSpPr>
          <p:nvPr>
            <p:ph type="body" sz="quarter" idx="21"/>
          </p:nvPr>
        </p:nvSpPr>
        <p:spPr>
          <a:xfrm>
            <a:off x="1371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39" name="Content Placeholder 34"/>
          <p:cNvSpPr>
            <a:spLocks noGrp="1"/>
          </p:cNvSpPr>
          <p:nvPr>
            <p:ph sz="quarter" idx="22"/>
          </p:nvPr>
        </p:nvSpPr>
        <p:spPr>
          <a:xfrm>
            <a:off x="1371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40" name="Text Placeholder 32"/>
          <p:cNvSpPr>
            <a:spLocks noGrp="1"/>
          </p:cNvSpPr>
          <p:nvPr>
            <p:ph type="body" sz="quarter" idx="23"/>
          </p:nvPr>
        </p:nvSpPr>
        <p:spPr>
          <a:xfrm>
            <a:off x="5562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41" name="Content Placeholder 34"/>
          <p:cNvSpPr>
            <a:spLocks noGrp="1"/>
          </p:cNvSpPr>
          <p:nvPr>
            <p:ph sz="quarter" idx="24"/>
          </p:nvPr>
        </p:nvSpPr>
        <p:spPr>
          <a:xfrm>
            <a:off x="5562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26" name="Text Placeholder 25"/>
          <p:cNvSpPr>
            <a:spLocks noGrp="1"/>
          </p:cNvSpPr>
          <p:nvPr>
            <p:ph type="body" sz="quarter" idx="25"/>
          </p:nvPr>
        </p:nvSpPr>
        <p:spPr>
          <a:xfrm>
            <a:off x="533400" y="1047750"/>
            <a:ext cx="1905000" cy="381000"/>
          </a:xfrm>
        </p:spPr>
        <p:txBody>
          <a:bodyPr anchor="ctr">
            <a:normAutofit/>
          </a:bodyPr>
          <a:lstStyle>
            <a:lvl1pPr algn="ctr">
              <a:buNone/>
              <a:defRPr sz="1400">
                <a:latin typeface="Futura LT Bold"/>
              </a:defRPr>
            </a:lvl1pPr>
          </a:lstStyle>
          <a:p>
            <a:pPr lvl="0"/>
            <a:r>
              <a:rPr lang="en-US"/>
              <a:t>Edit Master text styles</a:t>
            </a:r>
          </a:p>
        </p:txBody>
      </p:sp>
      <p:sp>
        <p:nvSpPr>
          <p:cNvPr id="27" name="Text Placeholder 25"/>
          <p:cNvSpPr>
            <a:spLocks noGrp="1"/>
          </p:cNvSpPr>
          <p:nvPr>
            <p:ph type="body" sz="quarter" idx="26"/>
          </p:nvPr>
        </p:nvSpPr>
        <p:spPr>
          <a:xfrm>
            <a:off x="2590800" y="1047750"/>
            <a:ext cx="2057400" cy="381000"/>
          </a:xfrm>
        </p:spPr>
        <p:txBody>
          <a:bodyPr anchor="ctr">
            <a:normAutofit/>
          </a:bodyPr>
          <a:lstStyle>
            <a:lvl1pPr algn="ctr">
              <a:buNone/>
              <a:defRPr sz="1400">
                <a:latin typeface="Futura LT Bold"/>
              </a:defRPr>
            </a:lvl1pPr>
          </a:lstStyle>
          <a:p>
            <a:pPr lvl="0"/>
            <a:r>
              <a:rPr lang="en-US"/>
              <a:t>Edit Master text styles</a:t>
            </a:r>
          </a:p>
        </p:txBody>
      </p:sp>
      <p:sp>
        <p:nvSpPr>
          <p:cNvPr id="32" name="Text Placeholder 25"/>
          <p:cNvSpPr>
            <a:spLocks noGrp="1"/>
          </p:cNvSpPr>
          <p:nvPr>
            <p:ph type="body" sz="quarter" idx="27"/>
          </p:nvPr>
        </p:nvSpPr>
        <p:spPr>
          <a:xfrm>
            <a:off x="4724400" y="1047750"/>
            <a:ext cx="1524000" cy="381000"/>
          </a:xfrm>
        </p:spPr>
        <p:txBody>
          <a:bodyPr anchor="ctr">
            <a:normAutofit/>
          </a:bodyPr>
          <a:lstStyle>
            <a:lvl1pPr algn="ctr">
              <a:buNone/>
              <a:defRPr sz="1400">
                <a:latin typeface="Futura LT Bold"/>
              </a:defRPr>
            </a:lvl1pPr>
          </a:lstStyle>
          <a:p>
            <a:pPr lvl="0"/>
            <a:r>
              <a:rPr lang="en-US"/>
              <a:t>Edit Master text styles</a:t>
            </a:r>
          </a:p>
        </p:txBody>
      </p:sp>
      <p:sp>
        <p:nvSpPr>
          <p:cNvPr id="34" name="Text Placeholder 25"/>
          <p:cNvSpPr>
            <a:spLocks noGrp="1"/>
          </p:cNvSpPr>
          <p:nvPr>
            <p:ph type="body" sz="quarter" idx="28"/>
          </p:nvPr>
        </p:nvSpPr>
        <p:spPr>
          <a:xfrm>
            <a:off x="6400800" y="1047750"/>
            <a:ext cx="1828800" cy="381000"/>
          </a:xfrm>
        </p:spPr>
        <p:txBody>
          <a:bodyPr anchor="ctr">
            <a:normAutofit/>
          </a:bodyPr>
          <a:lstStyle>
            <a:lvl1pPr algn="ctr">
              <a:buNone/>
              <a:defRPr sz="1400">
                <a:latin typeface="Futura LT Bold"/>
              </a:defRPr>
            </a:lvl1pPr>
          </a:lstStyle>
          <a:p>
            <a:pPr lvl="0"/>
            <a:r>
              <a:rPr lang="en-US"/>
              <a:t>Edit Master text styles</a:t>
            </a:r>
          </a:p>
        </p:txBody>
      </p:sp>
      <p:sp>
        <p:nvSpPr>
          <p:cNvPr id="20"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21" name="Slide Number Placeholder 4"/>
          <p:cNvSpPr>
            <a:spLocks noGrp="1"/>
          </p:cNvSpPr>
          <p:nvPr>
            <p:ph type="sldNum" sz="quarter" idx="30"/>
          </p:nvPr>
        </p:nvSpPr>
        <p:spPr/>
        <p:txBody>
          <a:bodyPr/>
          <a:lstStyle>
            <a:lvl1pPr>
              <a:defRPr smtClean="0"/>
            </a:lvl1pPr>
          </a:lstStyle>
          <a:p>
            <a:pPr>
              <a:defRPr/>
            </a:pPr>
            <a:fld id="{49E903D7-1F55-4FFB-83F2-481211F38EE6}" type="slidenum">
              <a:rPr lang="en-JM"/>
              <a:pPr>
                <a:defRPr/>
              </a:pPr>
              <a:t>‹#›</a:t>
            </a:fld>
            <a:endParaRPr lang="en-JM"/>
          </a:p>
        </p:txBody>
      </p:sp>
    </p:spTree>
    <p:extLst>
      <p:ext uri="{BB962C8B-B14F-4D97-AF65-F5344CB8AC3E}">
        <p14:creationId xmlns:p14="http://schemas.microsoft.com/office/powerpoint/2010/main" val="210017635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14" name="Content Placeholder 13"/>
          <p:cNvSpPr>
            <a:spLocks noGrp="1"/>
          </p:cNvSpPr>
          <p:nvPr>
            <p:ph sz="quarter" idx="13"/>
          </p:nvPr>
        </p:nvSpPr>
        <p:spPr>
          <a:xfrm>
            <a:off x="533400" y="1428750"/>
            <a:ext cx="2362200" cy="2800350"/>
          </a:xfrm>
        </p:spPr>
        <p:txBody>
          <a:bodyPr>
            <a:normAutofit/>
          </a:bodyPr>
          <a:lstStyle>
            <a:lvl1pPr>
              <a:buNone/>
              <a:defRPr sz="1100"/>
            </a:lvl1pPr>
          </a:lstStyle>
          <a:p>
            <a:pPr lvl="0"/>
            <a:r>
              <a:rPr lang="en-US"/>
              <a:t>Edit Master text styles</a:t>
            </a:r>
          </a:p>
        </p:txBody>
      </p:sp>
      <p:sp>
        <p:nvSpPr>
          <p:cNvPr id="12" name="Content Placeholder 38"/>
          <p:cNvSpPr>
            <a:spLocks noGrp="1"/>
          </p:cNvSpPr>
          <p:nvPr>
            <p:ph sz="quarter" idx="39"/>
          </p:nvPr>
        </p:nvSpPr>
        <p:spPr>
          <a:xfrm>
            <a:off x="533400" y="1047750"/>
            <a:ext cx="210312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17" name="Content Placeholder 38"/>
          <p:cNvSpPr>
            <a:spLocks noGrp="1"/>
          </p:cNvSpPr>
          <p:nvPr>
            <p:ph sz="quarter" idx="40"/>
          </p:nvPr>
        </p:nvSpPr>
        <p:spPr>
          <a:xfrm>
            <a:off x="33528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18" name="Content Placeholder 38"/>
          <p:cNvSpPr>
            <a:spLocks noGrp="1"/>
          </p:cNvSpPr>
          <p:nvPr>
            <p:ph sz="quarter" idx="41"/>
          </p:nvPr>
        </p:nvSpPr>
        <p:spPr>
          <a:xfrm>
            <a:off x="62484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20" name="Content Placeholder 13"/>
          <p:cNvSpPr>
            <a:spLocks noGrp="1"/>
          </p:cNvSpPr>
          <p:nvPr>
            <p:ph sz="quarter" idx="42"/>
          </p:nvPr>
        </p:nvSpPr>
        <p:spPr>
          <a:xfrm>
            <a:off x="3352800" y="1428750"/>
            <a:ext cx="2362200" cy="2800350"/>
          </a:xfrm>
        </p:spPr>
        <p:txBody>
          <a:bodyPr>
            <a:normAutofit/>
          </a:bodyPr>
          <a:lstStyle>
            <a:lvl1pPr>
              <a:buNone/>
              <a:defRPr sz="1100"/>
            </a:lvl1pPr>
          </a:lstStyle>
          <a:p>
            <a:pPr lvl="0"/>
            <a:r>
              <a:rPr lang="en-US"/>
              <a:t>Edit Master text styles</a:t>
            </a:r>
          </a:p>
        </p:txBody>
      </p:sp>
      <p:sp>
        <p:nvSpPr>
          <p:cNvPr id="21" name="Content Placeholder 13"/>
          <p:cNvSpPr>
            <a:spLocks noGrp="1"/>
          </p:cNvSpPr>
          <p:nvPr>
            <p:ph sz="quarter" idx="43"/>
          </p:nvPr>
        </p:nvSpPr>
        <p:spPr>
          <a:xfrm>
            <a:off x="6248400" y="1428750"/>
            <a:ext cx="2362200" cy="2800350"/>
          </a:xfrm>
        </p:spPr>
        <p:txBody>
          <a:bodyPr>
            <a:normAutofit/>
          </a:bodyPr>
          <a:lstStyle>
            <a:lvl1pPr>
              <a:buNone/>
              <a:defRPr sz="1100"/>
            </a:lvl1pPr>
          </a:lstStyle>
          <a:p>
            <a:pPr lvl="0"/>
            <a:r>
              <a:rPr lang="en-US"/>
              <a:t>Edit Master text styles</a:t>
            </a:r>
          </a:p>
        </p:txBody>
      </p:sp>
      <p:sp>
        <p:nvSpPr>
          <p:cNvPr id="9" name="Slide Number Placeholder 5"/>
          <p:cNvSpPr>
            <a:spLocks noGrp="1"/>
          </p:cNvSpPr>
          <p:nvPr>
            <p:ph type="sldNum" sz="quarter" idx="44"/>
          </p:nvPr>
        </p:nvSpPr>
        <p:spPr/>
        <p:txBody>
          <a:bodyPr/>
          <a:lstStyle>
            <a:lvl1pPr>
              <a:defRPr/>
            </a:lvl1pPr>
          </a:lstStyle>
          <a:p>
            <a:pPr>
              <a:defRPr/>
            </a:pPr>
            <a:fld id="{C8E2FD8A-2D07-43F3-A126-76BC70E4FFF6}" type="slidenum">
              <a:rPr lang="en-JM"/>
              <a:pPr>
                <a:defRPr/>
              </a:pPr>
              <a:t>‹#›</a:t>
            </a:fld>
            <a:endParaRPr lang="en-JM"/>
          </a:p>
        </p:txBody>
      </p:sp>
      <p:sp>
        <p:nvSpPr>
          <p:cNvPr id="10" name="Footer Placeholder 4"/>
          <p:cNvSpPr>
            <a:spLocks noGrp="1"/>
          </p:cNvSpPr>
          <p:nvPr>
            <p:ph type="ftr" sz="quarter" idx="4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85095855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10"/>
          <p:cNvSpPr>
            <a:spLocks noGrp="1"/>
          </p:cNvSpPr>
          <p:nvPr>
            <p:ph sz="quarter" idx="13"/>
          </p:nvPr>
        </p:nvSpPr>
        <p:spPr>
          <a:xfrm>
            <a:off x="609599" y="1504950"/>
            <a:ext cx="3654357" cy="2952750"/>
          </a:xfrm>
        </p:spPr>
        <p:txBody>
          <a:bodyPr>
            <a:norm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12" name="Content Placeholder 10"/>
          <p:cNvSpPr>
            <a:spLocks noGrp="1"/>
          </p:cNvSpPr>
          <p:nvPr>
            <p:ph sz="quarter" idx="14"/>
          </p:nvPr>
        </p:nvSpPr>
        <p:spPr>
          <a:xfrm>
            <a:off x="4800600" y="1504950"/>
            <a:ext cx="3733800" cy="2971800"/>
          </a:xfrm>
        </p:spPr>
        <p:txBody>
          <a:bodyPr>
            <a:norm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19" name="Content Placeholder 38"/>
          <p:cNvSpPr>
            <a:spLocks noGrp="1"/>
          </p:cNvSpPr>
          <p:nvPr>
            <p:ph sz="quarter" idx="39"/>
          </p:nvPr>
        </p:nvSpPr>
        <p:spPr>
          <a:xfrm>
            <a:off x="609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14" name="Content Placeholder 38"/>
          <p:cNvSpPr>
            <a:spLocks noGrp="1"/>
          </p:cNvSpPr>
          <p:nvPr>
            <p:ph sz="quarter" idx="40"/>
          </p:nvPr>
        </p:nvSpPr>
        <p:spPr>
          <a:xfrm>
            <a:off x="4800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7" name="Slide Number Placeholder 5"/>
          <p:cNvSpPr>
            <a:spLocks noGrp="1"/>
          </p:cNvSpPr>
          <p:nvPr>
            <p:ph type="sldNum" sz="quarter" idx="41"/>
          </p:nvPr>
        </p:nvSpPr>
        <p:spPr/>
        <p:txBody>
          <a:bodyPr/>
          <a:lstStyle>
            <a:lvl1pPr>
              <a:defRPr/>
            </a:lvl1pPr>
          </a:lstStyle>
          <a:p>
            <a:pPr>
              <a:defRPr/>
            </a:pPr>
            <a:fld id="{AE8B27E2-B4FC-4DE2-9D62-D0489B5369A3}" type="slidenum">
              <a:rPr lang="en-JM"/>
              <a:pPr>
                <a:defRPr/>
              </a:pPr>
              <a:t>‹#›</a:t>
            </a:fld>
            <a:endParaRPr lang="en-JM"/>
          </a:p>
        </p:txBody>
      </p:sp>
      <p:sp>
        <p:nvSpPr>
          <p:cNvPr id="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2212778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0" name="Text Placeholder 9"/>
          <p:cNvSpPr>
            <a:spLocks noGrp="1"/>
          </p:cNvSpPr>
          <p:nvPr>
            <p:ph type="body" sz="quarter" idx="13"/>
          </p:nvPr>
        </p:nvSpPr>
        <p:spPr>
          <a:xfrm>
            <a:off x="457200" y="990600"/>
            <a:ext cx="8229600" cy="514350"/>
          </a:xfrm>
        </p:spPr>
        <p:txBody>
          <a:bodyPr>
            <a:noAutofit/>
          </a:bodyPr>
          <a:lstStyle>
            <a:lvl1pPr>
              <a:buNone/>
              <a:defRPr sz="1200"/>
            </a:lvl1pPr>
            <a:lvl2pPr>
              <a:defRPr sz="1600"/>
            </a:lvl2pPr>
            <a:lvl3pPr>
              <a:defRPr sz="1600"/>
            </a:lvl3pPr>
            <a:lvl4pPr>
              <a:defRPr sz="1600"/>
            </a:lvl4pPr>
            <a:lvl5pPr>
              <a:defRPr sz="1600"/>
            </a:lvl5pPr>
          </a:lstStyle>
          <a:p>
            <a:pPr lvl="0"/>
            <a:r>
              <a:rPr lang="en-US"/>
              <a:t>Edit Master text styles</a:t>
            </a:r>
          </a:p>
        </p:txBody>
      </p:sp>
      <p:sp>
        <p:nvSpPr>
          <p:cNvPr id="12" name="Picture Placeholder 11"/>
          <p:cNvSpPr>
            <a:spLocks noGrp="1"/>
          </p:cNvSpPr>
          <p:nvPr>
            <p:ph type="pic" sz="quarter" idx="14"/>
          </p:nvPr>
        </p:nvSpPr>
        <p:spPr>
          <a:xfrm>
            <a:off x="533400" y="1790700"/>
            <a:ext cx="4419600" cy="2457450"/>
          </a:xfrm>
          <a:ln w="38100">
            <a:solidFill>
              <a:schemeClr val="bg1"/>
            </a:solidFill>
            <a:miter lim="800000"/>
          </a:ln>
          <a:effectLst/>
        </p:spPr>
        <p:txBody>
          <a:bodyPr rtlCol="0">
            <a:normAutofit/>
          </a:bodyPr>
          <a:lstStyle>
            <a:lvl1pPr>
              <a:defRPr sz="1400"/>
            </a:lvl1pPr>
          </a:lstStyle>
          <a:p>
            <a:pPr lvl="0"/>
            <a:r>
              <a:rPr lang="en-US" noProof="0"/>
              <a:t>Click icon to add picture</a:t>
            </a:r>
            <a:endParaRPr lang="en-JM" noProof="0"/>
          </a:p>
        </p:txBody>
      </p:sp>
      <p:sp>
        <p:nvSpPr>
          <p:cNvPr id="16" name="Text Placeholder 13"/>
          <p:cNvSpPr>
            <a:spLocks noGrp="1"/>
          </p:cNvSpPr>
          <p:nvPr>
            <p:ph type="body" sz="quarter" idx="17"/>
          </p:nvPr>
        </p:nvSpPr>
        <p:spPr>
          <a:xfrm>
            <a:off x="5257800" y="37909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Edit Master text styles</a:t>
            </a:r>
          </a:p>
        </p:txBody>
      </p:sp>
      <p:sp>
        <p:nvSpPr>
          <p:cNvPr id="17" name="Text Placeholder 13"/>
          <p:cNvSpPr>
            <a:spLocks noGrp="1"/>
          </p:cNvSpPr>
          <p:nvPr>
            <p:ph type="body" sz="quarter" idx="18"/>
          </p:nvPr>
        </p:nvSpPr>
        <p:spPr>
          <a:xfrm>
            <a:off x="5257800" y="2419350"/>
            <a:ext cx="3429000" cy="1219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Edit Master text styles</a:t>
            </a:r>
          </a:p>
        </p:txBody>
      </p:sp>
      <p:sp>
        <p:nvSpPr>
          <p:cNvPr id="18" name="Text Placeholder 13"/>
          <p:cNvSpPr>
            <a:spLocks noGrp="1"/>
          </p:cNvSpPr>
          <p:nvPr>
            <p:ph type="body" sz="quarter" idx="19"/>
          </p:nvPr>
        </p:nvSpPr>
        <p:spPr>
          <a:xfrm>
            <a:off x="5257800" y="1733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Edit Master text styles</a:t>
            </a:r>
          </a:p>
        </p:txBody>
      </p:sp>
      <p:sp>
        <p:nvSpPr>
          <p:cNvPr id="8" name="Slide Number Placeholder 5"/>
          <p:cNvSpPr>
            <a:spLocks noGrp="1"/>
          </p:cNvSpPr>
          <p:nvPr>
            <p:ph type="sldNum" sz="quarter" idx="20"/>
          </p:nvPr>
        </p:nvSpPr>
        <p:spPr/>
        <p:txBody>
          <a:bodyPr/>
          <a:lstStyle>
            <a:lvl1pPr>
              <a:defRPr/>
            </a:lvl1pPr>
          </a:lstStyle>
          <a:p>
            <a:pPr>
              <a:defRPr/>
            </a:pPr>
            <a:fld id="{B7B99DD8-C017-45D9-A565-7A5B4710BF99}" type="slidenum">
              <a:rPr lang="en-JM"/>
              <a:pPr>
                <a:defRPr/>
              </a:pPr>
              <a:t>‹#›</a:t>
            </a:fld>
            <a:endParaRPr lang="en-JM"/>
          </a:p>
        </p:txBody>
      </p:sp>
      <p:sp>
        <p:nvSpPr>
          <p:cNvPr id="9" name="Footer Placeholder 4"/>
          <p:cNvSpPr>
            <a:spLocks noGrp="1"/>
          </p:cNvSpPr>
          <p:nvPr>
            <p:ph type="ftr" sz="quarter" idx="2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58417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p:spPr>
        <p:txBody>
          <a:bodyPr rtlCol="0">
            <a:normAutofit/>
          </a:bodyPr>
          <a:lstStyle>
            <a:lvl1pPr>
              <a:defRPr sz="1400"/>
            </a:lvl1pPr>
          </a:lstStyle>
          <a:p>
            <a:pPr lvl="0"/>
            <a:r>
              <a:rPr lang="en-US" noProof="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10"/>
          <p:cNvSpPr>
            <a:spLocks noGrp="1"/>
          </p:cNvSpPr>
          <p:nvPr>
            <p:ph sz="quarter" idx="13"/>
          </p:nvPr>
        </p:nvSpPr>
        <p:spPr>
          <a:xfrm>
            <a:off x="304800" y="4019550"/>
            <a:ext cx="8534400" cy="533400"/>
          </a:xfrm>
        </p:spPr>
        <p:txBody>
          <a:bodyPr>
            <a:normAutofit/>
          </a:bodyPr>
          <a:lstStyle>
            <a:lvl1pPr>
              <a:buClr>
                <a:srgbClr val="0FCED3"/>
              </a:buClr>
              <a:buFontTx/>
              <a:buNone/>
              <a:defRPr sz="1100"/>
            </a:lvl1pPr>
          </a:lstStyle>
          <a:p>
            <a:pPr lvl="0"/>
            <a:r>
              <a:rPr lang="en-US"/>
              <a:t>Edit Master text styles</a:t>
            </a:r>
          </a:p>
        </p:txBody>
      </p:sp>
      <p:sp>
        <p:nvSpPr>
          <p:cNvPr id="5" name="Slide Number Placeholder 5"/>
          <p:cNvSpPr>
            <a:spLocks noGrp="1"/>
          </p:cNvSpPr>
          <p:nvPr>
            <p:ph type="sldNum" sz="quarter" idx="15"/>
          </p:nvPr>
        </p:nvSpPr>
        <p:spPr/>
        <p:txBody>
          <a:bodyPr/>
          <a:lstStyle>
            <a:lvl1pPr>
              <a:defRPr/>
            </a:lvl1pPr>
          </a:lstStyle>
          <a:p>
            <a:pPr>
              <a:defRPr/>
            </a:pPr>
            <a:fld id="{9CA6CAFC-D344-49A8-A4D4-E688D7E90574}" type="slidenum">
              <a:rPr lang="en-JM"/>
              <a:pPr>
                <a:defRPr/>
              </a:pPr>
              <a:t>‹#›</a:t>
            </a:fld>
            <a:endParaRPr lang="en-JM"/>
          </a:p>
        </p:txBody>
      </p:sp>
      <p:sp>
        <p:nvSpPr>
          <p:cNvPr id="6" name="Footer Placeholder 4"/>
          <p:cNvSpPr>
            <a:spLocks noGrp="1"/>
          </p:cNvSpPr>
          <p:nvPr>
            <p:ph type="ftr" sz="quarter" idx="1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7322300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effectLst/>
        </p:spPr>
        <p:txBody>
          <a:bodyPr rtlCol="0">
            <a:normAutofit/>
          </a:bodyPr>
          <a:lstStyle>
            <a:lvl1pPr>
              <a:defRPr sz="1400"/>
            </a:lvl1pPr>
          </a:lstStyle>
          <a:p>
            <a:pPr lvl="0"/>
            <a:r>
              <a:rPr lang="en-US" noProof="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38"/>
          <p:cNvSpPr>
            <a:spLocks noGrp="1"/>
          </p:cNvSpPr>
          <p:nvPr>
            <p:ph sz="quarter" idx="37"/>
          </p:nvPr>
        </p:nvSpPr>
        <p:spPr>
          <a:xfrm>
            <a:off x="5410200" y="1498854"/>
            <a:ext cx="2971800" cy="310896"/>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10" name="Content Placeholder 38"/>
          <p:cNvSpPr>
            <a:spLocks noGrp="1"/>
          </p:cNvSpPr>
          <p:nvPr>
            <p:ph sz="quarter" idx="36"/>
          </p:nvPr>
        </p:nvSpPr>
        <p:spPr>
          <a:xfrm>
            <a:off x="5410200" y="114300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a:t>Edit Master text styles</a:t>
            </a:r>
          </a:p>
        </p:txBody>
      </p:sp>
      <p:sp>
        <p:nvSpPr>
          <p:cNvPr id="17" name="Text Placeholder 13"/>
          <p:cNvSpPr>
            <a:spLocks noGrp="1"/>
          </p:cNvSpPr>
          <p:nvPr>
            <p:ph type="body" sz="quarter" idx="19"/>
          </p:nvPr>
        </p:nvSpPr>
        <p:spPr>
          <a:xfrm>
            <a:off x="5410200" y="2114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Edit Master text styles</a:t>
            </a:r>
          </a:p>
        </p:txBody>
      </p:sp>
      <p:sp>
        <p:nvSpPr>
          <p:cNvPr id="18" name="Text Placeholder 13"/>
          <p:cNvSpPr>
            <a:spLocks noGrp="1"/>
          </p:cNvSpPr>
          <p:nvPr>
            <p:ph type="body" sz="quarter" idx="41"/>
          </p:nvPr>
        </p:nvSpPr>
        <p:spPr>
          <a:xfrm>
            <a:off x="5410200" y="2724150"/>
            <a:ext cx="3429000" cy="11430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Edit Master text styles</a:t>
            </a:r>
          </a:p>
        </p:txBody>
      </p:sp>
      <p:sp>
        <p:nvSpPr>
          <p:cNvPr id="19" name="Text Placeholder 13"/>
          <p:cNvSpPr>
            <a:spLocks noGrp="1"/>
          </p:cNvSpPr>
          <p:nvPr>
            <p:ph type="body" sz="quarter" idx="42"/>
          </p:nvPr>
        </p:nvSpPr>
        <p:spPr>
          <a:xfrm>
            <a:off x="5410200" y="39433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Edit Master text styles</a:t>
            </a:r>
          </a:p>
        </p:txBody>
      </p:sp>
      <p:sp>
        <p:nvSpPr>
          <p:cNvPr id="9" name="Slide Number Placeholder 5"/>
          <p:cNvSpPr>
            <a:spLocks noGrp="1"/>
          </p:cNvSpPr>
          <p:nvPr>
            <p:ph type="sldNum" sz="quarter" idx="43"/>
          </p:nvPr>
        </p:nvSpPr>
        <p:spPr/>
        <p:txBody>
          <a:bodyPr/>
          <a:lstStyle>
            <a:lvl1pPr>
              <a:defRPr/>
            </a:lvl1pPr>
          </a:lstStyle>
          <a:p>
            <a:pPr>
              <a:defRPr/>
            </a:pPr>
            <a:fld id="{7C27E5F6-59C4-44E7-88A3-8CDCD4A87754}" type="slidenum">
              <a:rPr lang="en-JM"/>
              <a:pPr>
                <a:defRPr/>
              </a:pPr>
              <a:t>‹#›</a:t>
            </a:fld>
            <a:endParaRPr lang="en-JM"/>
          </a:p>
        </p:txBody>
      </p:sp>
      <p:sp>
        <p:nvSpPr>
          <p:cNvPr id="12" name="Footer Placeholder 4"/>
          <p:cNvSpPr>
            <a:spLocks noGrp="1"/>
          </p:cNvSpPr>
          <p:nvPr>
            <p:ph type="ftr" sz="quarter" idx="4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41640106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0" name="Table Placeholder 9"/>
          <p:cNvSpPr>
            <a:spLocks noGrp="1"/>
          </p:cNvSpPr>
          <p:nvPr>
            <p:ph type="tbl" sz="quarter" idx="13"/>
          </p:nvPr>
        </p:nvSpPr>
        <p:spPr>
          <a:xfrm>
            <a:off x="533400" y="1619250"/>
            <a:ext cx="7848600" cy="2286000"/>
          </a:xfrm>
        </p:spPr>
        <p:txBody>
          <a:bodyPr rtlCol="0">
            <a:normAutofit/>
          </a:bodyPr>
          <a:lstStyle>
            <a:lvl1pPr>
              <a:defRPr sz="1400"/>
            </a:lvl1pPr>
          </a:lstStyle>
          <a:p>
            <a:pPr lvl="0"/>
            <a:r>
              <a:rPr lang="en-US" noProof="0"/>
              <a:t>Click icon to add table</a:t>
            </a:r>
            <a:endParaRPr lang="en-JM" noProof="0"/>
          </a:p>
        </p:txBody>
      </p:sp>
      <p:sp>
        <p:nvSpPr>
          <p:cNvPr id="12" name="Text Placeholder 11"/>
          <p:cNvSpPr>
            <a:spLocks noGrp="1"/>
          </p:cNvSpPr>
          <p:nvPr>
            <p:ph type="body" sz="quarter" idx="14"/>
          </p:nvPr>
        </p:nvSpPr>
        <p:spPr>
          <a:xfrm>
            <a:off x="457200" y="1085850"/>
            <a:ext cx="8229600" cy="285750"/>
          </a:xfrm>
        </p:spPr>
        <p:txBody>
          <a:bodyPr>
            <a:noAutofit/>
          </a:bodyPr>
          <a:lstStyle>
            <a:lvl1pPr algn="l">
              <a:buNone/>
              <a:defRPr sz="1400" b="0">
                <a:latin typeface="Futura LT Bold"/>
                <a:cs typeface="Futura LT Bold"/>
              </a:defRPr>
            </a:lvl1pPr>
            <a:lvl2pPr>
              <a:defRPr sz="1800" b="1"/>
            </a:lvl2pPr>
            <a:lvl3pPr>
              <a:defRPr sz="1800" b="1"/>
            </a:lvl3pPr>
            <a:lvl4pPr>
              <a:defRPr sz="1800" b="1"/>
            </a:lvl4pPr>
            <a:lvl5pPr>
              <a:defRPr sz="1800" b="1"/>
            </a:lvl5pPr>
          </a:lstStyle>
          <a:p>
            <a:pPr lvl="0"/>
            <a:r>
              <a:rPr lang="en-US"/>
              <a:t>Edit Master text styles</a:t>
            </a:r>
          </a:p>
        </p:txBody>
      </p:sp>
      <p:sp>
        <p:nvSpPr>
          <p:cNvPr id="14" name="Text Placeholder 13"/>
          <p:cNvSpPr>
            <a:spLocks noGrp="1"/>
          </p:cNvSpPr>
          <p:nvPr>
            <p:ph type="body" sz="quarter" idx="15"/>
          </p:nvPr>
        </p:nvSpPr>
        <p:spPr>
          <a:xfrm>
            <a:off x="533400" y="4019550"/>
            <a:ext cx="7924800" cy="4572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6" name="Slide Number Placeholder 5"/>
          <p:cNvSpPr>
            <a:spLocks noGrp="1"/>
          </p:cNvSpPr>
          <p:nvPr>
            <p:ph type="sldNum" sz="quarter" idx="16"/>
          </p:nvPr>
        </p:nvSpPr>
        <p:spPr/>
        <p:txBody>
          <a:bodyPr/>
          <a:lstStyle>
            <a:lvl1pPr>
              <a:defRPr/>
            </a:lvl1pPr>
          </a:lstStyle>
          <a:p>
            <a:pPr>
              <a:defRPr/>
            </a:pPr>
            <a:fld id="{F843305F-C108-4934-87DC-EDEAF28B3465}" type="slidenum">
              <a:rPr lang="en-JM"/>
              <a:pPr>
                <a:defRPr/>
              </a:pPr>
              <a:t>‹#›</a:t>
            </a:fld>
            <a:endParaRPr lang="en-JM"/>
          </a:p>
        </p:txBody>
      </p:sp>
      <p:sp>
        <p:nvSpPr>
          <p:cNvPr id="7" name="Footer Placeholder 4"/>
          <p:cNvSpPr>
            <a:spLocks noGrp="1"/>
          </p:cNvSpPr>
          <p:nvPr>
            <p:ph type="ftr" sz="quarter" idx="17"/>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53338945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2800" b="0" cap="all"/>
            </a:lvl1pPr>
          </a:lstStyle>
          <a:p>
            <a:r>
              <a:rPr lang="en-US"/>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142185C4-1512-40CD-ADFB-D85F07D28994}"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11520211"/>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Are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1" name="Text Placeholder 20"/>
          <p:cNvSpPr>
            <a:spLocks noGrp="1"/>
          </p:cNvSpPr>
          <p:nvPr>
            <p:ph type="body" sz="quarter" idx="13"/>
          </p:nvPr>
        </p:nvSpPr>
        <p:spPr>
          <a:xfrm>
            <a:off x="53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22" name="Text Placeholder 20"/>
          <p:cNvSpPr>
            <a:spLocks noGrp="1"/>
          </p:cNvSpPr>
          <p:nvPr>
            <p:ph type="body" sz="quarter" idx="14"/>
          </p:nvPr>
        </p:nvSpPr>
        <p:spPr>
          <a:xfrm>
            <a:off x="434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23" name="Text Placeholder 20"/>
          <p:cNvSpPr>
            <a:spLocks noGrp="1"/>
          </p:cNvSpPr>
          <p:nvPr>
            <p:ph type="body" sz="quarter" idx="15"/>
          </p:nvPr>
        </p:nvSpPr>
        <p:spPr>
          <a:xfrm>
            <a:off x="53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24" name="Text Placeholder 20"/>
          <p:cNvSpPr>
            <a:spLocks noGrp="1"/>
          </p:cNvSpPr>
          <p:nvPr>
            <p:ph type="body" sz="quarter" idx="16"/>
          </p:nvPr>
        </p:nvSpPr>
        <p:spPr>
          <a:xfrm>
            <a:off x="434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Edit Master text styles</a:t>
            </a:r>
          </a:p>
        </p:txBody>
      </p:sp>
      <p:sp>
        <p:nvSpPr>
          <p:cNvPr id="26" name="Text Placeholder 25"/>
          <p:cNvSpPr>
            <a:spLocks noGrp="1"/>
          </p:cNvSpPr>
          <p:nvPr>
            <p:ph type="body" sz="quarter" idx="17"/>
          </p:nvPr>
        </p:nvSpPr>
        <p:spPr>
          <a:xfrm>
            <a:off x="533400" y="1123950"/>
            <a:ext cx="24384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27" name="Text Placeholder 25"/>
          <p:cNvSpPr>
            <a:spLocks noGrp="1"/>
          </p:cNvSpPr>
          <p:nvPr>
            <p:ph type="body" sz="quarter" idx="18"/>
          </p:nvPr>
        </p:nvSpPr>
        <p:spPr>
          <a:xfrm>
            <a:off x="4343400" y="112395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29" name="Text Placeholder 25"/>
          <p:cNvSpPr>
            <a:spLocks noGrp="1"/>
          </p:cNvSpPr>
          <p:nvPr>
            <p:ph type="body" sz="quarter" idx="20"/>
          </p:nvPr>
        </p:nvSpPr>
        <p:spPr>
          <a:xfrm>
            <a:off x="533400" y="2971800"/>
            <a:ext cx="25908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28" name="Text Placeholder 25"/>
          <p:cNvSpPr>
            <a:spLocks noGrp="1"/>
          </p:cNvSpPr>
          <p:nvPr>
            <p:ph type="body" sz="quarter" idx="19"/>
          </p:nvPr>
        </p:nvSpPr>
        <p:spPr>
          <a:xfrm>
            <a:off x="4343400" y="297180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Edit Master text styles</a:t>
            </a:r>
          </a:p>
        </p:txBody>
      </p:sp>
      <p:sp>
        <p:nvSpPr>
          <p:cNvPr id="11" name="Slide Number Placeholder 5"/>
          <p:cNvSpPr>
            <a:spLocks noGrp="1"/>
          </p:cNvSpPr>
          <p:nvPr>
            <p:ph type="sldNum" sz="quarter" idx="21"/>
          </p:nvPr>
        </p:nvSpPr>
        <p:spPr/>
        <p:txBody>
          <a:bodyPr/>
          <a:lstStyle>
            <a:lvl1pPr>
              <a:defRPr/>
            </a:lvl1pPr>
          </a:lstStyle>
          <a:p>
            <a:pPr>
              <a:defRPr/>
            </a:pPr>
            <a:fld id="{A78E5A51-5E4F-433D-A4D7-59F7209C4063}" type="slidenum">
              <a:rPr lang="en-JM"/>
              <a:pPr>
                <a:defRPr/>
              </a:pPr>
              <a:t>‹#›</a:t>
            </a:fld>
            <a:endParaRPr lang="en-JM"/>
          </a:p>
        </p:txBody>
      </p:sp>
      <p:sp>
        <p:nvSpPr>
          <p:cNvPr id="12"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754377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9" name="Picture Placeholder 8"/>
          <p:cNvSpPr>
            <a:spLocks noGrp="1"/>
          </p:cNvSpPr>
          <p:nvPr>
            <p:ph type="pic" sz="quarter" idx="13"/>
          </p:nvPr>
        </p:nvSpPr>
        <p:spPr>
          <a:xfrm>
            <a:off x="533400" y="1619250"/>
            <a:ext cx="3962400" cy="2400300"/>
          </a:xfrm>
          <a:ln w="38100">
            <a:solidFill>
              <a:schemeClr val="bg1"/>
            </a:solidFill>
            <a:miter lim="800000"/>
          </a:ln>
          <a:effectLst/>
        </p:spPr>
        <p:txBody>
          <a:bodyPr rtlCol="0">
            <a:normAutofit/>
          </a:bodyPr>
          <a:lstStyle>
            <a:lvl1pPr>
              <a:defRPr sz="1400"/>
            </a:lvl1pPr>
          </a:lstStyle>
          <a:p>
            <a:pPr lvl="0"/>
            <a:r>
              <a:rPr lang="en-US" noProof="0"/>
              <a:t>Click icon to add picture</a:t>
            </a:r>
            <a:endParaRPr lang="en-JM" noProof="0"/>
          </a:p>
        </p:txBody>
      </p:sp>
      <p:sp>
        <p:nvSpPr>
          <p:cNvPr id="11" name="Text Placeholder 10"/>
          <p:cNvSpPr>
            <a:spLocks noGrp="1"/>
          </p:cNvSpPr>
          <p:nvPr>
            <p:ph type="body" sz="quarter" idx="14"/>
          </p:nvPr>
        </p:nvSpPr>
        <p:spPr>
          <a:xfrm>
            <a:off x="457200" y="1009650"/>
            <a:ext cx="8077200" cy="342900"/>
          </a:xfrm>
        </p:spPr>
        <p:txBody>
          <a:bodyPr>
            <a:noAutofit/>
          </a:bodyPr>
          <a:lstStyle>
            <a:lvl1pPr>
              <a:buNone/>
              <a:defRPr sz="1200">
                <a:solidFill>
                  <a:srgbClr val="006699"/>
                </a:solidFill>
              </a:defRPr>
            </a:lvl1pPr>
            <a:lvl2pPr>
              <a:defRPr sz="1600"/>
            </a:lvl2pPr>
            <a:lvl3pPr>
              <a:defRPr sz="1600"/>
            </a:lvl3pPr>
            <a:lvl4pPr>
              <a:defRPr sz="1600"/>
            </a:lvl4pPr>
            <a:lvl5pPr>
              <a:defRPr sz="1600"/>
            </a:lvl5pPr>
          </a:lstStyle>
          <a:p>
            <a:pPr lvl="0"/>
            <a:r>
              <a:rPr lang="en-US"/>
              <a:t>Edit Master text styles</a:t>
            </a:r>
          </a:p>
        </p:txBody>
      </p:sp>
      <p:sp>
        <p:nvSpPr>
          <p:cNvPr id="8" name="Text Placeholder 7"/>
          <p:cNvSpPr>
            <a:spLocks noGrp="1"/>
          </p:cNvSpPr>
          <p:nvPr>
            <p:ph type="body" sz="quarter" idx="15"/>
          </p:nvPr>
        </p:nvSpPr>
        <p:spPr>
          <a:xfrm>
            <a:off x="6172200" y="1733550"/>
            <a:ext cx="2438400" cy="304800"/>
          </a:xfrm>
        </p:spPr>
        <p:txBody>
          <a:bodyPr>
            <a:normAutofit/>
          </a:bodyPr>
          <a:lstStyle>
            <a:lvl1pPr>
              <a:buNone/>
              <a:defRPr sz="1100"/>
            </a:lvl1pPr>
          </a:lstStyle>
          <a:p>
            <a:pPr lvl="0"/>
            <a:r>
              <a:rPr lang="en-US"/>
              <a:t>Edit Master text styles</a:t>
            </a:r>
          </a:p>
        </p:txBody>
      </p:sp>
      <p:sp>
        <p:nvSpPr>
          <p:cNvPr id="10" name="Text Placeholder 7"/>
          <p:cNvSpPr>
            <a:spLocks noGrp="1"/>
          </p:cNvSpPr>
          <p:nvPr>
            <p:ph type="body" sz="quarter" idx="16"/>
          </p:nvPr>
        </p:nvSpPr>
        <p:spPr>
          <a:xfrm>
            <a:off x="6172200" y="2038350"/>
            <a:ext cx="2438400" cy="304800"/>
          </a:xfrm>
        </p:spPr>
        <p:txBody>
          <a:bodyPr>
            <a:normAutofit/>
          </a:bodyPr>
          <a:lstStyle>
            <a:lvl1pPr>
              <a:buNone/>
              <a:defRPr sz="1100"/>
            </a:lvl1pPr>
          </a:lstStyle>
          <a:p>
            <a:pPr lvl="0"/>
            <a:r>
              <a:rPr lang="en-US"/>
              <a:t>Edit Master text styles</a:t>
            </a:r>
          </a:p>
        </p:txBody>
      </p:sp>
      <p:sp>
        <p:nvSpPr>
          <p:cNvPr id="12" name="Text Placeholder 7"/>
          <p:cNvSpPr>
            <a:spLocks noGrp="1"/>
          </p:cNvSpPr>
          <p:nvPr>
            <p:ph type="body" sz="quarter" idx="17"/>
          </p:nvPr>
        </p:nvSpPr>
        <p:spPr>
          <a:xfrm>
            <a:off x="6172200" y="2343150"/>
            <a:ext cx="2438400" cy="304800"/>
          </a:xfrm>
        </p:spPr>
        <p:txBody>
          <a:bodyPr>
            <a:normAutofit/>
          </a:bodyPr>
          <a:lstStyle>
            <a:lvl1pPr>
              <a:buNone/>
              <a:defRPr sz="1100"/>
            </a:lvl1pPr>
          </a:lstStyle>
          <a:p>
            <a:pPr lvl="0"/>
            <a:r>
              <a:rPr lang="en-US"/>
              <a:t>Edit Master text styles</a:t>
            </a:r>
          </a:p>
        </p:txBody>
      </p:sp>
      <p:sp>
        <p:nvSpPr>
          <p:cNvPr id="13" name="Text Placeholder 7"/>
          <p:cNvSpPr>
            <a:spLocks noGrp="1"/>
          </p:cNvSpPr>
          <p:nvPr>
            <p:ph type="body" sz="quarter" idx="18"/>
          </p:nvPr>
        </p:nvSpPr>
        <p:spPr>
          <a:xfrm>
            <a:off x="6172200" y="2647950"/>
            <a:ext cx="2438400" cy="304800"/>
          </a:xfrm>
        </p:spPr>
        <p:txBody>
          <a:bodyPr>
            <a:normAutofit/>
          </a:bodyPr>
          <a:lstStyle>
            <a:lvl1pPr>
              <a:buNone/>
              <a:defRPr sz="1100"/>
            </a:lvl1pPr>
          </a:lstStyle>
          <a:p>
            <a:pPr lvl="0"/>
            <a:r>
              <a:rPr lang="en-US"/>
              <a:t>Edit Master text styles</a:t>
            </a:r>
          </a:p>
        </p:txBody>
      </p:sp>
      <p:sp>
        <p:nvSpPr>
          <p:cNvPr id="14" name="Text Placeholder 7"/>
          <p:cNvSpPr>
            <a:spLocks noGrp="1"/>
          </p:cNvSpPr>
          <p:nvPr>
            <p:ph type="body" sz="quarter" idx="19"/>
          </p:nvPr>
        </p:nvSpPr>
        <p:spPr>
          <a:xfrm>
            <a:off x="5867400" y="3181350"/>
            <a:ext cx="2743200" cy="304800"/>
          </a:xfrm>
        </p:spPr>
        <p:txBody>
          <a:bodyPr>
            <a:normAutofit/>
          </a:bodyPr>
          <a:lstStyle>
            <a:lvl1pPr>
              <a:buNone/>
              <a:defRPr sz="1100"/>
            </a:lvl1pPr>
          </a:lstStyle>
          <a:p>
            <a:pPr lvl="0"/>
            <a:r>
              <a:rPr lang="en-US"/>
              <a:t>Edit Master text styles</a:t>
            </a:r>
          </a:p>
        </p:txBody>
      </p:sp>
      <p:sp>
        <p:nvSpPr>
          <p:cNvPr id="15" name="Text Placeholder 7"/>
          <p:cNvSpPr>
            <a:spLocks noGrp="1"/>
          </p:cNvSpPr>
          <p:nvPr>
            <p:ph type="body" sz="quarter" idx="20"/>
          </p:nvPr>
        </p:nvSpPr>
        <p:spPr>
          <a:xfrm>
            <a:off x="5867400" y="3486150"/>
            <a:ext cx="2743200" cy="304800"/>
          </a:xfrm>
        </p:spPr>
        <p:txBody>
          <a:bodyPr>
            <a:normAutofit/>
          </a:bodyPr>
          <a:lstStyle>
            <a:lvl1pPr>
              <a:buNone/>
              <a:defRPr sz="1100"/>
            </a:lvl1pPr>
          </a:lstStyle>
          <a:p>
            <a:pPr lvl="0"/>
            <a:r>
              <a:rPr lang="en-US"/>
              <a:t>Edit Master text styles</a:t>
            </a:r>
          </a:p>
        </p:txBody>
      </p:sp>
      <p:sp>
        <p:nvSpPr>
          <p:cNvPr id="16" name="Text Placeholder 7"/>
          <p:cNvSpPr>
            <a:spLocks noGrp="1"/>
          </p:cNvSpPr>
          <p:nvPr>
            <p:ph type="body" sz="quarter" idx="21"/>
          </p:nvPr>
        </p:nvSpPr>
        <p:spPr>
          <a:xfrm>
            <a:off x="4648200" y="1733550"/>
            <a:ext cx="1447800" cy="304800"/>
          </a:xfrm>
        </p:spPr>
        <p:txBody>
          <a:bodyPr>
            <a:normAutofit/>
          </a:bodyPr>
          <a:lstStyle>
            <a:lvl1pPr algn="r">
              <a:buNone/>
              <a:defRPr sz="1400">
                <a:solidFill>
                  <a:srgbClr val="006699"/>
                </a:solidFill>
                <a:latin typeface="Futura LT Bold"/>
              </a:defRPr>
            </a:lvl1pPr>
          </a:lstStyle>
          <a:p>
            <a:pPr lvl="0"/>
            <a:r>
              <a:rPr lang="en-US"/>
              <a:t>Edit Master text styles</a:t>
            </a:r>
          </a:p>
        </p:txBody>
      </p:sp>
      <p:sp>
        <p:nvSpPr>
          <p:cNvPr id="17" name="Text Placeholder 7"/>
          <p:cNvSpPr>
            <a:spLocks noGrp="1"/>
          </p:cNvSpPr>
          <p:nvPr>
            <p:ph type="body" sz="quarter" idx="22"/>
          </p:nvPr>
        </p:nvSpPr>
        <p:spPr>
          <a:xfrm>
            <a:off x="4648200" y="2038350"/>
            <a:ext cx="1447800" cy="304800"/>
          </a:xfrm>
        </p:spPr>
        <p:txBody>
          <a:bodyPr>
            <a:normAutofit/>
          </a:bodyPr>
          <a:lstStyle>
            <a:lvl1pPr algn="r">
              <a:buNone/>
              <a:defRPr sz="1400">
                <a:solidFill>
                  <a:srgbClr val="006699"/>
                </a:solidFill>
                <a:latin typeface="Futura LT Bold"/>
              </a:defRPr>
            </a:lvl1pPr>
          </a:lstStyle>
          <a:p>
            <a:pPr lvl="0"/>
            <a:r>
              <a:rPr lang="en-US"/>
              <a:t>Edit Master text styles</a:t>
            </a:r>
          </a:p>
        </p:txBody>
      </p:sp>
      <p:sp>
        <p:nvSpPr>
          <p:cNvPr id="18" name="Text Placeholder 7"/>
          <p:cNvSpPr>
            <a:spLocks noGrp="1"/>
          </p:cNvSpPr>
          <p:nvPr>
            <p:ph type="body" sz="quarter" idx="23"/>
          </p:nvPr>
        </p:nvSpPr>
        <p:spPr>
          <a:xfrm>
            <a:off x="4648200" y="2343150"/>
            <a:ext cx="1447800" cy="304800"/>
          </a:xfrm>
        </p:spPr>
        <p:txBody>
          <a:bodyPr>
            <a:normAutofit/>
          </a:bodyPr>
          <a:lstStyle>
            <a:lvl1pPr algn="r">
              <a:buNone/>
              <a:defRPr sz="1400">
                <a:solidFill>
                  <a:srgbClr val="006699"/>
                </a:solidFill>
                <a:latin typeface="Futura LT Bold"/>
              </a:defRPr>
            </a:lvl1pPr>
          </a:lstStyle>
          <a:p>
            <a:pPr lvl="0"/>
            <a:r>
              <a:rPr lang="en-US"/>
              <a:t>Edit Master text styles</a:t>
            </a:r>
          </a:p>
        </p:txBody>
      </p:sp>
      <p:sp>
        <p:nvSpPr>
          <p:cNvPr id="19" name="Text Placeholder 7"/>
          <p:cNvSpPr>
            <a:spLocks noGrp="1"/>
          </p:cNvSpPr>
          <p:nvPr>
            <p:ph type="body" sz="quarter" idx="24"/>
          </p:nvPr>
        </p:nvSpPr>
        <p:spPr>
          <a:xfrm>
            <a:off x="4648200" y="2647950"/>
            <a:ext cx="1447800" cy="304800"/>
          </a:xfrm>
        </p:spPr>
        <p:txBody>
          <a:bodyPr>
            <a:normAutofit/>
          </a:bodyPr>
          <a:lstStyle>
            <a:lvl1pPr algn="r">
              <a:buNone/>
              <a:defRPr sz="1400">
                <a:solidFill>
                  <a:srgbClr val="006699"/>
                </a:solidFill>
                <a:latin typeface="Futura LT Bold"/>
              </a:defRPr>
            </a:lvl1pPr>
          </a:lstStyle>
          <a:p>
            <a:pPr lvl="0"/>
            <a:r>
              <a:rPr lang="en-US"/>
              <a:t>Edit Master text styles</a:t>
            </a:r>
          </a:p>
        </p:txBody>
      </p:sp>
      <p:sp>
        <p:nvSpPr>
          <p:cNvPr id="20" name="Slide Number Placeholder 5"/>
          <p:cNvSpPr>
            <a:spLocks noGrp="1"/>
          </p:cNvSpPr>
          <p:nvPr>
            <p:ph type="sldNum" sz="quarter" idx="25"/>
          </p:nvPr>
        </p:nvSpPr>
        <p:spPr/>
        <p:txBody>
          <a:bodyPr/>
          <a:lstStyle>
            <a:lvl1pPr>
              <a:defRPr/>
            </a:lvl1pPr>
          </a:lstStyle>
          <a:p>
            <a:pPr>
              <a:defRPr/>
            </a:pPr>
            <a:fld id="{BD183CF4-0A4A-49F5-ACDB-1F2F711C3001}" type="slidenum">
              <a:rPr lang="en-JM"/>
              <a:pPr>
                <a:defRPr/>
              </a:pPr>
              <a:t>‹#›</a:t>
            </a:fld>
            <a:endParaRPr lang="en-JM"/>
          </a:p>
        </p:txBody>
      </p:sp>
      <p:sp>
        <p:nvSpPr>
          <p:cNvPr id="21" name="Footer Placeholder 4"/>
          <p:cNvSpPr>
            <a:spLocks noGrp="1"/>
          </p:cNvSpPr>
          <p:nvPr>
            <p:ph type="ftr" sz="quarter" idx="2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003622598"/>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a:t>Edit Master text styles</a:t>
            </a:r>
          </a:p>
        </p:txBody>
      </p:sp>
      <p:sp>
        <p:nvSpPr>
          <p:cNvPr id="16"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a:t>Edit Master text styles</a:t>
            </a:r>
          </a:p>
        </p:txBody>
      </p:sp>
      <p:sp>
        <p:nvSpPr>
          <p:cNvPr id="8" name="Footer Placeholder 3"/>
          <p:cNvSpPr>
            <a:spLocks noGrp="1"/>
          </p:cNvSpPr>
          <p:nvPr>
            <p:ph type="ftr" sz="quarter" idx="15"/>
          </p:nvPr>
        </p:nvSpPr>
        <p:spPr/>
        <p:txBody>
          <a:bodyPr/>
          <a:lstStyle>
            <a:lvl1pPr>
              <a:defRPr/>
            </a:lvl1pPr>
          </a:lstStyle>
          <a:p>
            <a:pPr>
              <a:defRPr/>
            </a:pPr>
            <a:r>
              <a:rPr lang="en-JM"/>
              <a:t>Athens State University</a:t>
            </a:r>
          </a:p>
        </p:txBody>
      </p:sp>
      <p:sp>
        <p:nvSpPr>
          <p:cNvPr id="9" name="Slide Number Placeholder 4"/>
          <p:cNvSpPr>
            <a:spLocks noGrp="1"/>
          </p:cNvSpPr>
          <p:nvPr>
            <p:ph type="sldNum" sz="quarter" idx="16"/>
          </p:nvPr>
        </p:nvSpPr>
        <p:spPr/>
        <p:txBody>
          <a:bodyPr/>
          <a:lstStyle>
            <a:lvl1pPr>
              <a:defRPr smtClean="0"/>
            </a:lvl1pPr>
          </a:lstStyle>
          <a:p>
            <a:pPr>
              <a:defRPr/>
            </a:pPr>
            <a:fld id="{6A7A130A-C58B-4E18-A05D-0552B795CB5A}" type="slidenum">
              <a:rPr lang="en-JM"/>
              <a:pPr>
                <a:defRPr/>
              </a:pPr>
              <a:t>‹#›</a:t>
            </a:fld>
            <a:endParaRPr lang="en-JM"/>
          </a:p>
        </p:txBody>
      </p:sp>
    </p:spTree>
    <p:extLst>
      <p:ext uri="{BB962C8B-B14F-4D97-AF65-F5344CB8AC3E}">
        <p14:creationId xmlns:p14="http://schemas.microsoft.com/office/powerpoint/2010/main" val="3843346018"/>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hlinkClick r:id="" action="ppaction://hlinkshowjump?jump=nextslide" highlightClick="1"/>
          </p:cNvPr>
          <p:cNvSpPr>
            <a:spLocks noChangeArrowheads="1"/>
          </p:cNvSpPr>
          <p:nvPr userDrawn="1"/>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0" name="Oval 9">
            <a:hlinkClick r:id="" action="ppaction://hlinkshowjump?jump=previousslide" highlightClick="1"/>
          </p:cNvPr>
          <p:cNvSpPr>
            <a:spLocks noChangeArrowheads="1"/>
          </p:cNvSpPr>
          <p:nvPr userDrawn="1"/>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2" name="Chevron 11"/>
          <p:cNvSpPr/>
          <p:nvPr userDrawn="1"/>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3" name="Chevron 12"/>
          <p:cNvSpPr/>
          <p:nvPr userDrawn="1"/>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9"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a:t>Edit Master text styles</a:t>
            </a:r>
          </a:p>
        </p:txBody>
      </p:sp>
      <p:sp>
        <p:nvSpPr>
          <p:cNvPr id="11"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a:t>Edit Master text styles</a:t>
            </a:r>
          </a:p>
        </p:txBody>
      </p:sp>
      <p:sp>
        <p:nvSpPr>
          <p:cNvPr id="14" name="Slide Number Placeholder 4"/>
          <p:cNvSpPr>
            <a:spLocks noGrp="1"/>
          </p:cNvSpPr>
          <p:nvPr>
            <p:ph type="sldNum" sz="quarter" idx="15"/>
          </p:nvPr>
        </p:nvSpPr>
        <p:spPr/>
        <p:txBody>
          <a:bodyPr/>
          <a:lstStyle>
            <a:lvl1pPr>
              <a:defRPr smtClean="0"/>
            </a:lvl1pPr>
          </a:lstStyle>
          <a:p>
            <a:pPr>
              <a:defRPr/>
            </a:pPr>
            <a:fld id="{CCF0D71A-465F-4AB2-B9FB-202E196DD8D6}" type="slidenum">
              <a:rPr lang="en-JM"/>
              <a:pPr>
                <a:defRPr/>
              </a:pPr>
              <a:t>‹#›</a:t>
            </a:fld>
            <a:endParaRPr lang="en-JM"/>
          </a:p>
        </p:txBody>
      </p:sp>
    </p:spTree>
    <p:extLst>
      <p:ext uri="{BB962C8B-B14F-4D97-AF65-F5344CB8AC3E}">
        <p14:creationId xmlns:p14="http://schemas.microsoft.com/office/powerpoint/2010/main" val="156998797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sz="half" idx="1"/>
          </p:nvPr>
        </p:nvSpPr>
        <p:spPr>
          <a:xfrm>
            <a:off x="457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Content Placeholder 3"/>
          <p:cNvSpPr>
            <a:spLocks noGrp="1"/>
          </p:cNvSpPr>
          <p:nvPr>
            <p:ph sz="half" idx="2"/>
          </p:nvPr>
        </p:nvSpPr>
        <p:spPr>
          <a:xfrm>
            <a:off x="4648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5" name="Slide Number Placeholder 5"/>
          <p:cNvSpPr>
            <a:spLocks noGrp="1"/>
          </p:cNvSpPr>
          <p:nvPr>
            <p:ph type="sldNum" sz="quarter" idx="10"/>
          </p:nvPr>
        </p:nvSpPr>
        <p:spPr/>
        <p:txBody>
          <a:bodyPr/>
          <a:lstStyle>
            <a:lvl1pPr>
              <a:defRPr/>
            </a:lvl1pPr>
          </a:lstStyle>
          <a:p>
            <a:pPr>
              <a:defRPr/>
            </a:pPr>
            <a:fld id="{DEBC993A-98E7-4461-989F-972C4B4A53AF}" type="slidenum">
              <a:rPr lang="en-JM"/>
              <a:pPr>
                <a:defRPr/>
              </a:pPr>
              <a:t>‹#›</a:t>
            </a:fld>
            <a:endParaRPr lang="en-JM"/>
          </a:p>
        </p:txBody>
      </p:sp>
      <p:sp>
        <p:nvSpPr>
          <p:cNvPr id="6"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877593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JM"/>
          </a:p>
        </p:txBody>
      </p:sp>
      <p:sp>
        <p:nvSpPr>
          <p:cNvPr id="3" name="Text Placeholder 2"/>
          <p:cNvSpPr>
            <a:spLocks noGrp="1"/>
          </p:cNvSpPr>
          <p:nvPr>
            <p:ph type="body" idx="1"/>
          </p:nvPr>
        </p:nvSpPr>
        <p:spPr>
          <a:xfrm>
            <a:off x="457200" y="971550"/>
            <a:ext cx="4040188"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451371"/>
            <a:ext cx="4040188"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5" name="Text Placeholder 4"/>
          <p:cNvSpPr>
            <a:spLocks noGrp="1"/>
          </p:cNvSpPr>
          <p:nvPr>
            <p:ph type="body" sz="quarter" idx="3"/>
          </p:nvPr>
        </p:nvSpPr>
        <p:spPr>
          <a:xfrm>
            <a:off x="4645028" y="971550"/>
            <a:ext cx="4041775"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8" y="1451371"/>
            <a:ext cx="4041775"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7" name="Slide Number Placeholder 5"/>
          <p:cNvSpPr>
            <a:spLocks noGrp="1"/>
          </p:cNvSpPr>
          <p:nvPr>
            <p:ph type="sldNum" sz="quarter" idx="10"/>
          </p:nvPr>
        </p:nvSpPr>
        <p:spPr/>
        <p:txBody>
          <a:bodyPr/>
          <a:lstStyle>
            <a:lvl1pPr>
              <a:defRPr/>
            </a:lvl1pPr>
          </a:lstStyle>
          <a:p>
            <a:pPr>
              <a:defRPr/>
            </a:pPr>
            <a:fld id="{5C8EC885-6D61-4DFF-9608-C51C62111449}" type="slidenum">
              <a:rPr lang="en-JM"/>
              <a:pPr>
                <a:defRPr/>
              </a:pPr>
              <a:t>‹#›</a:t>
            </a:fld>
            <a:endParaRPr lang="en-JM"/>
          </a:p>
        </p:txBody>
      </p:sp>
      <p:sp>
        <p:nvSpPr>
          <p:cNvPr id="8"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95634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3" name="Slide Number Placeholder 5"/>
          <p:cNvSpPr>
            <a:spLocks noGrp="1"/>
          </p:cNvSpPr>
          <p:nvPr>
            <p:ph type="sldNum" sz="quarter" idx="10"/>
          </p:nvPr>
        </p:nvSpPr>
        <p:spPr/>
        <p:txBody>
          <a:bodyPr/>
          <a:lstStyle>
            <a:lvl1pPr>
              <a:defRPr/>
            </a:lvl1pPr>
          </a:lstStyle>
          <a:p>
            <a:pPr>
              <a:defRPr/>
            </a:pPr>
            <a:fld id="{1726CD8E-D415-4728-8D1F-66F4010DD0F2}" type="slidenum">
              <a:rPr lang="en-JM"/>
              <a:pPr>
                <a:defRPr/>
              </a:pPr>
              <a:t>‹#›</a:t>
            </a:fld>
            <a:endParaRPr lang="en-JM"/>
          </a:p>
        </p:txBody>
      </p:sp>
      <p:sp>
        <p:nvSpPr>
          <p:cNvPr id="4"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8358390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12" name="Text Placeholder 18"/>
          <p:cNvSpPr>
            <a:spLocks noGrp="1"/>
          </p:cNvSpPr>
          <p:nvPr>
            <p:ph type="body" sz="quarter" idx="15"/>
          </p:nvPr>
        </p:nvSpPr>
        <p:spPr>
          <a:xfrm>
            <a:off x="533400" y="13525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3"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4" name="Text Placeholder 18"/>
          <p:cNvSpPr>
            <a:spLocks noGrp="1"/>
          </p:cNvSpPr>
          <p:nvPr>
            <p:ph type="body" sz="quarter" idx="17"/>
          </p:nvPr>
        </p:nvSpPr>
        <p:spPr>
          <a:xfrm>
            <a:off x="533400" y="24193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5"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16" name="Text Placeholder 18"/>
          <p:cNvSpPr>
            <a:spLocks noGrp="1"/>
          </p:cNvSpPr>
          <p:nvPr>
            <p:ph type="body" sz="quarter" idx="19"/>
          </p:nvPr>
        </p:nvSpPr>
        <p:spPr>
          <a:xfrm>
            <a:off x="533400" y="34861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Edit Master text styles</a:t>
            </a:r>
          </a:p>
        </p:txBody>
      </p:sp>
      <p:sp>
        <p:nvSpPr>
          <p:cNvPr id="17"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9" name="Slide Number Placeholder 5"/>
          <p:cNvSpPr>
            <a:spLocks noGrp="1"/>
          </p:cNvSpPr>
          <p:nvPr>
            <p:ph type="sldNum" sz="quarter" idx="21"/>
          </p:nvPr>
        </p:nvSpPr>
        <p:spPr/>
        <p:txBody>
          <a:bodyPr/>
          <a:lstStyle>
            <a:lvl1pPr>
              <a:defRPr/>
            </a:lvl1pPr>
          </a:lstStyle>
          <a:p>
            <a:pPr>
              <a:defRPr/>
            </a:pPr>
            <a:fld id="{403EF84E-76CC-427A-8C4F-0F48A7C0F629}" type="slidenum">
              <a:rPr lang="en-JM"/>
              <a:pPr>
                <a:defRPr/>
              </a:pPr>
              <a:t>‹#›</a:t>
            </a:fld>
            <a:endParaRPr lang="en-JM"/>
          </a:p>
        </p:txBody>
      </p:sp>
      <p:sp>
        <p:nvSpPr>
          <p:cNvPr id="10"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35763163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6" name="Text Placeholder 12"/>
          <p:cNvSpPr>
            <a:spLocks noGrp="1"/>
          </p:cNvSpPr>
          <p:nvPr>
            <p:ph type="body" sz="quarter" idx="16"/>
          </p:nvPr>
        </p:nvSpPr>
        <p:spPr>
          <a:xfrm>
            <a:off x="1009650" y="1882588"/>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Edit Master text styles</a:t>
            </a:r>
          </a:p>
        </p:txBody>
      </p:sp>
      <p:sp>
        <p:nvSpPr>
          <p:cNvPr id="7" name="Text Placeholder 12"/>
          <p:cNvSpPr>
            <a:spLocks noGrp="1"/>
          </p:cNvSpPr>
          <p:nvPr>
            <p:ph type="body" sz="quarter" idx="17"/>
          </p:nvPr>
        </p:nvSpPr>
        <p:spPr>
          <a:xfrm>
            <a:off x="39052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Edit Master text styles</a:t>
            </a:r>
          </a:p>
        </p:txBody>
      </p:sp>
      <p:sp>
        <p:nvSpPr>
          <p:cNvPr id="8" name="Text Placeholder 12"/>
          <p:cNvSpPr>
            <a:spLocks noGrp="1"/>
          </p:cNvSpPr>
          <p:nvPr>
            <p:ph type="body" sz="quarter" idx="18"/>
          </p:nvPr>
        </p:nvSpPr>
        <p:spPr>
          <a:xfrm>
            <a:off x="68008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Edit Master text styles</a:t>
            </a:r>
          </a:p>
        </p:txBody>
      </p:sp>
      <p:sp>
        <p:nvSpPr>
          <p:cNvPr id="9" name="Text Placeholder 27"/>
          <p:cNvSpPr>
            <a:spLocks noGrp="1"/>
          </p:cNvSpPr>
          <p:nvPr>
            <p:ph type="body" sz="quarter" idx="19"/>
          </p:nvPr>
        </p:nvSpPr>
        <p:spPr>
          <a:xfrm>
            <a:off x="584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Edit Master text styles</a:t>
            </a:r>
          </a:p>
        </p:txBody>
      </p:sp>
      <p:sp>
        <p:nvSpPr>
          <p:cNvPr id="10" name="Text Placeholder 27"/>
          <p:cNvSpPr>
            <a:spLocks noGrp="1"/>
          </p:cNvSpPr>
          <p:nvPr>
            <p:ph type="body" sz="quarter" idx="20"/>
          </p:nvPr>
        </p:nvSpPr>
        <p:spPr>
          <a:xfrm>
            <a:off x="3505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Edit Master text styles</a:t>
            </a:r>
          </a:p>
        </p:txBody>
      </p:sp>
      <p:sp>
        <p:nvSpPr>
          <p:cNvPr id="11" name="Text Placeholder 27"/>
          <p:cNvSpPr>
            <a:spLocks noGrp="1"/>
          </p:cNvSpPr>
          <p:nvPr>
            <p:ph type="body" sz="quarter" idx="21"/>
          </p:nvPr>
        </p:nvSpPr>
        <p:spPr>
          <a:xfrm>
            <a:off x="63754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Edit Master text styles</a:t>
            </a:r>
          </a:p>
        </p:txBody>
      </p:sp>
      <p:sp>
        <p:nvSpPr>
          <p:cNvPr id="12" name="Content Placeholder 21"/>
          <p:cNvSpPr>
            <a:spLocks noGrp="1"/>
          </p:cNvSpPr>
          <p:nvPr>
            <p:ph sz="quarter" idx="13"/>
          </p:nvPr>
        </p:nvSpPr>
        <p:spPr>
          <a:xfrm>
            <a:off x="457200" y="990600"/>
            <a:ext cx="8229600" cy="514350"/>
          </a:xfrm>
        </p:spPr>
        <p:txBody>
          <a:bodyPr>
            <a:normAutofit/>
          </a:bodyPr>
          <a:lstStyle>
            <a:lvl1pPr>
              <a:buNone/>
              <a:defRPr sz="1200">
                <a:solidFill>
                  <a:srgbClr val="006699"/>
                </a:solidFill>
              </a:defRPr>
            </a:lvl1pPr>
          </a:lstStyle>
          <a:p>
            <a:pPr lvl="0"/>
            <a:r>
              <a:rPr lang="en-US"/>
              <a:t>Edit Master text styles</a:t>
            </a:r>
          </a:p>
        </p:txBody>
      </p:sp>
      <p:sp>
        <p:nvSpPr>
          <p:cNvPr id="13" name="Slide Number Placeholder 5"/>
          <p:cNvSpPr>
            <a:spLocks noGrp="1"/>
          </p:cNvSpPr>
          <p:nvPr>
            <p:ph type="sldNum" sz="quarter" idx="22"/>
          </p:nvPr>
        </p:nvSpPr>
        <p:spPr/>
        <p:txBody>
          <a:bodyPr/>
          <a:lstStyle>
            <a:lvl1pPr>
              <a:defRPr/>
            </a:lvl1pPr>
          </a:lstStyle>
          <a:p>
            <a:pPr>
              <a:defRPr/>
            </a:pPr>
            <a:fld id="{EB31E38C-77C3-4F47-9192-7A06451B136A}" type="slidenum">
              <a:rPr lang="en-JM"/>
              <a:pPr>
                <a:defRPr/>
              </a:pPr>
              <a:t>‹#›</a:t>
            </a:fld>
            <a:endParaRPr lang="en-JM"/>
          </a:p>
        </p:txBody>
      </p:sp>
      <p:sp>
        <p:nvSpPr>
          <p:cNvPr id="14" name="Footer Placeholder 4"/>
          <p:cNvSpPr>
            <a:spLocks noGrp="1"/>
          </p:cNvSpPr>
          <p:nvPr>
            <p:ph type="ftr" sz="quarter" idx="2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9946020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10"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1376363"/>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0450" y="1354138"/>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19850" y="1354138"/>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7" name="Picture Placeholder 12"/>
          <p:cNvSpPr>
            <a:spLocks noGrp="1"/>
          </p:cNvSpPr>
          <p:nvPr>
            <p:ph type="pic" sz="quarter" idx="16"/>
          </p:nvPr>
        </p:nvSpPr>
        <p:spPr>
          <a:xfrm>
            <a:off x="1066800" y="1639761"/>
            <a:ext cx="1481328" cy="1905000"/>
          </a:xfrm>
        </p:spPr>
        <p:txBody>
          <a:bodyPr rtlCol="0">
            <a:normAutofit/>
          </a:bodyPr>
          <a:lstStyle/>
          <a:p>
            <a:pPr lvl="0"/>
            <a:r>
              <a:rPr lang="en-US" noProof="0"/>
              <a:t>Click icon to add picture</a:t>
            </a:r>
            <a:endParaRPr lang="en-JM" noProof="0"/>
          </a:p>
        </p:txBody>
      </p:sp>
      <p:sp>
        <p:nvSpPr>
          <p:cNvPr id="9" name="Picture Placeholder 12"/>
          <p:cNvSpPr>
            <a:spLocks noGrp="1"/>
          </p:cNvSpPr>
          <p:nvPr>
            <p:ph type="pic" sz="quarter" idx="17"/>
          </p:nvPr>
        </p:nvSpPr>
        <p:spPr>
          <a:xfrm>
            <a:off x="3829079" y="1616847"/>
            <a:ext cx="1481328" cy="1905000"/>
          </a:xfrm>
        </p:spPr>
        <p:txBody>
          <a:bodyPr rtlCol="0">
            <a:normAutofit/>
          </a:bodyPr>
          <a:lstStyle/>
          <a:p>
            <a:pPr lvl="0"/>
            <a:r>
              <a:rPr lang="en-US" noProof="0"/>
              <a:t>Click icon to add picture</a:t>
            </a:r>
            <a:endParaRPr lang="en-JM" noProof="0"/>
          </a:p>
        </p:txBody>
      </p:sp>
      <p:sp>
        <p:nvSpPr>
          <p:cNvPr id="11" name="Picture Placeholder 12"/>
          <p:cNvSpPr>
            <a:spLocks noGrp="1"/>
          </p:cNvSpPr>
          <p:nvPr>
            <p:ph type="pic" sz="quarter" idx="18"/>
          </p:nvPr>
        </p:nvSpPr>
        <p:spPr>
          <a:xfrm>
            <a:off x="6648479" y="1616847"/>
            <a:ext cx="1481328" cy="1905000"/>
          </a:xfrm>
        </p:spPr>
        <p:txBody>
          <a:bodyPr rtlCol="0">
            <a:normAutofit/>
          </a:bodyPr>
          <a:lstStyle/>
          <a:p>
            <a:pPr lvl="0"/>
            <a:r>
              <a:rPr lang="en-US" noProof="0"/>
              <a:t>Click icon to add picture</a:t>
            </a:r>
            <a:endParaRPr lang="en-JM" noProof="0"/>
          </a:p>
        </p:txBody>
      </p:sp>
      <p:sp>
        <p:nvSpPr>
          <p:cNvPr id="12" name="Text Placeholder 11"/>
          <p:cNvSpPr>
            <a:spLocks noGrp="1"/>
          </p:cNvSpPr>
          <p:nvPr>
            <p:ph type="body" sz="quarter" idx="19"/>
          </p:nvPr>
        </p:nvSpPr>
        <p:spPr>
          <a:xfrm>
            <a:off x="2216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Edit Master text styles</a:t>
            </a:r>
          </a:p>
        </p:txBody>
      </p:sp>
      <p:sp>
        <p:nvSpPr>
          <p:cNvPr id="13" name="Text Placeholder 11"/>
          <p:cNvSpPr>
            <a:spLocks noGrp="1"/>
          </p:cNvSpPr>
          <p:nvPr>
            <p:ph type="body" sz="quarter" idx="20"/>
          </p:nvPr>
        </p:nvSpPr>
        <p:spPr>
          <a:xfrm>
            <a:off x="3124200" y="3800094"/>
            <a:ext cx="2971800" cy="435864"/>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Edit Master text styles</a:t>
            </a:r>
          </a:p>
        </p:txBody>
      </p:sp>
      <p:sp>
        <p:nvSpPr>
          <p:cNvPr id="14" name="Text Placeholder 11"/>
          <p:cNvSpPr>
            <a:spLocks noGrp="1"/>
          </p:cNvSpPr>
          <p:nvPr>
            <p:ph type="body" sz="quarter" idx="21"/>
          </p:nvPr>
        </p:nvSpPr>
        <p:spPr>
          <a:xfrm>
            <a:off x="58604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Edit Master text styles</a:t>
            </a:r>
          </a:p>
        </p:txBody>
      </p:sp>
      <p:sp>
        <p:nvSpPr>
          <p:cNvPr id="17"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8" name="Slide Number Placeholder 4"/>
          <p:cNvSpPr>
            <a:spLocks noGrp="1"/>
          </p:cNvSpPr>
          <p:nvPr>
            <p:ph type="sldNum" sz="quarter" idx="23"/>
          </p:nvPr>
        </p:nvSpPr>
        <p:spPr/>
        <p:txBody>
          <a:bodyPr/>
          <a:lstStyle>
            <a:lvl1pPr>
              <a:defRPr smtClean="0"/>
            </a:lvl1pPr>
          </a:lstStyle>
          <a:p>
            <a:pPr>
              <a:defRPr/>
            </a:pPr>
            <a:fld id="{9A967FDF-759A-4119-8E33-181F5A57C780}" type="slidenum">
              <a:rPr lang="en-JM"/>
              <a:pPr>
                <a:defRPr/>
              </a:pPr>
              <a:t>‹#›</a:t>
            </a:fld>
            <a:endParaRPr lang="en-JM"/>
          </a:p>
        </p:txBody>
      </p:sp>
    </p:spTree>
    <p:extLst>
      <p:ext uri="{BB962C8B-B14F-4D97-AF65-F5344CB8AC3E}">
        <p14:creationId xmlns:p14="http://schemas.microsoft.com/office/powerpoint/2010/main" val="257490600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438150"/>
            <a:ext cx="7620000"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JM"/>
          </a:p>
        </p:txBody>
      </p:sp>
      <p:sp>
        <p:nvSpPr>
          <p:cNvPr id="1028" name="Text Placeholder 2"/>
          <p:cNvSpPr>
            <a:spLocks noGrp="1"/>
          </p:cNvSpPr>
          <p:nvPr>
            <p:ph type="body" idx="1"/>
          </p:nvPr>
        </p:nvSpPr>
        <p:spPr bwMode="auto">
          <a:xfrm>
            <a:off x="457200" y="1028700"/>
            <a:ext cx="822960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Slide Number Placeholder 5"/>
          <p:cNvSpPr>
            <a:spLocks noGrp="1"/>
          </p:cNvSpPr>
          <p:nvPr>
            <p:ph type="sldNum" sz="quarter" idx="4"/>
          </p:nvPr>
        </p:nvSpPr>
        <p:spPr>
          <a:xfrm>
            <a:off x="8305800" y="285750"/>
            <a:ext cx="457200" cy="274638"/>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Futura LT Condensed" pitchFamily="2" charset="0"/>
              </a:defRPr>
            </a:lvl1pPr>
          </a:lstStyle>
          <a:p>
            <a:pPr>
              <a:defRPr/>
            </a:pPr>
            <a:fld id="{EE672910-75FF-4C1E-8EE2-A7599B1DEC30}" type="slidenum">
              <a:rPr lang="en-JM"/>
              <a:pPr>
                <a:defRPr/>
              </a:pPr>
              <a:t>‹#›</a:t>
            </a:fld>
            <a:endParaRPr lang="en-JM"/>
          </a:p>
        </p:txBody>
      </p:sp>
      <p:sp>
        <p:nvSpPr>
          <p:cNvPr id="8" name="Rectangle 7"/>
          <p:cNvSpPr/>
          <p:nvPr/>
        </p:nvSpPr>
        <p:spPr>
          <a:xfrm>
            <a:off x="0" y="419100"/>
            <a:ext cx="152400" cy="40005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rgbClr val="006699"/>
              </a:solidFill>
              <a:latin typeface="Futura LT Condensed"/>
            </a:endParaRPr>
          </a:p>
        </p:txBody>
      </p:sp>
      <p:cxnSp>
        <p:nvCxnSpPr>
          <p:cNvPr id="16" name="Straight Connector 15"/>
          <p:cNvCxnSpPr/>
          <p:nvPr/>
        </p:nvCxnSpPr>
        <p:spPr bwMode="auto">
          <a:xfrm>
            <a:off x="0" y="60166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p:nvSpPr>
        <p:spPr bwMode="auto">
          <a:xfrm>
            <a:off x="0" y="4694238"/>
            <a:ext cx="9144000" cy="468312"/>
          </a:xfrm>
          <a:prstGeom prst="rect">
            <a:avLst/>
          </a:prstGeom>
          <a:solidFill>
            <a:schemeClr val="bg1"/>
          </a:solidFill>
          <a:ln>
            <a:noFill/>
          </a:ln>
          <a:effectLst>
            <a:outerShdw blurRad="40000" dist="23000" dir="5400000" rotWithShape="0">
              <a:srgbClr val="808080">
                <a:alpha val="3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Futura LT Condensed"/>
              <a:ea typeface="+mn-ea"/>
              <a:cs typeface="Futura LT Condensed"/>
            </a:endParaRPr>
          </a:p>
        </p:txBody>
      </p:sp>
      <p:sp>
        <p:nvSpPr>
          <p:cNvPr id="14" name="Oval 13">
            <a:hlinkClick r:id="" action="ppaction://hlinkshowjump?jump=nextslide" highlightClick="1"/>
          </p:cNvPr>
          <p:cNvSpPr>
            <a:spLocks noChangeArrowheads="1"/>
          </p:cNvSpPr>
          <p:nvPr/>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5" name="Oval 14">
            <a:hlinkClick r:id="" action="ppaction://hlinkshowjump?jump=previousslide" highlightClick="1"/>
          </p:cNvPr>
          <p:cNvSpPr>
            <a:spLocks noChangeArrowheads="1"/>
          </p:cNvSpPr>
          <p:nvPr/>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8" name="Chevron 17"/>
          <p:cNvSpPr/>
          <p:nvPr/>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9" name="Chevron 18"/>
          <p:cNvSpPr/>
          <p:nvPr/>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5" name="Footer Placeholder 4"/>
          <p:cNvSpPr>
            <a:spLocks noGrp="1"/>
          </p:cNvSpPr>
          <p:nvPr>
            <p:ph type="ftr" sz="quarter" idx="3"/>
          </p:nvPr>
        </p:nvSpPr>
        <p:spPr>
          <a:xfrm>
            <a:off x="457200" y="4781550"/>
            <a:ext cx="6629400" cy="293688"/>
          </a:xfrm>
          <a:prstGeom prst="rect">
            <a:avLst/>
          </a:prstGeom>
        </p:spPr>
        <p:txBody>
          <a:bodyPr vert="horz" lIns="91440" tIns="45720" rIns="91440" bIns="45720" rtlCol="0" anchor="ctr"/>
          <a:lstStyle>
            <a:lvl1pPr algn="l" fontAlgn="auto">
              <a:spcBef>
                <a:spcPts val="0"/>
              </a:spcBef>
              <a:spcAft>
                <a:spcPts val="0"/>
              </a:spcAft>
              <a:defRPr sz="1400" b="0">
                <a:solidFill>
                  <a:srgbClr val="7F7F7F"/>
                </a:solidFill>
                <a:latin typeface="Trajan Pro"/>
                <a:ea typeface="+mn-ea"/>
                <a:cs typeface="+mn-cs"/>
              </a:defRPr>
            </a:lvl1pPr>
          </a:lstStyle>
          <a:p>
            <a:pPr>
              <a:defRPr/>
            </a:pPr>
            <a:r>
              <a:rPr lang="en-JM"/>
              <a:t>Athens State University</a:t>
            </a:r>
          </a:p>
        </p:txBody>
      </p:sp>
    </p:spTree>
  </p:cSld>
  <p:clrMap bg1="lt1" tx1="dk1" bg2="lt2" tx2="dk2" accent1="accent1" accent2="accent2" accent3="accent3" accent4="accent4" accent5="accent5" accent6="accent6" hlink="hlink" folHlink="folHlink"/>
  <p:sldLayoutIdLst>
    <p:sldLayoutId id="2147483808" r:id="rId1"/>
    <p:sldLayoutId id="2147483785" r:id="rId2"/>
    <p:sldLayoutId id="2147483786" r:id="rId3"/>
    <p:sldLayoutId id="2147483787" r:id="rId4"/>
    <p:sldLayoutId id="2147483788" r:id="rId5"/>
    <p:sldLayoutId id="2147483789" r:id="rId6"/>
    <p:sldLayoutId id="2147483790" r:id="rId7"/>
    <p:sldLayoutId id="2147483791" r:id="rId8"/>
    <p:sldLayoutId id="2147483809" r:id="rId9"/>
    <p:sldLayoutId id="2147483810" r:id="rId10"/>
    <p:sldLayoutId id="2147483811" r:id="rId11"/>
    <p:sldLayoutId id="2147483812" r:id="rId12"/>
    <p:sldLayoutId id="2147483792" r:id="rId13"/>
    <p:sldLayoutId id="2147483813" r:id="rId14"/>
    <p:sldLayoutId id="2147483793" r:id="rId15"/>
    <p:sldLayoutId id="2147483794" r:id="rId16"/>
    <p:sldLayoutId id="2147483795" r:id="rId17"/>
    <p:sldLayoutId id="2147483796" r:id="rId18"/>
    <p:sldLayoutId id="2147483797" r:id="rId19"/>
    <p:sldLayoutId id="2147483798" r:id="rId20"/>
    <p:sldLayoutId id="2147483814" r:id="rId21"/>
    <p:sldLayoutId id="2147483799" r:id="rId22"/>
    <p:sldLayoutId id="2147483815"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16" r:id="rId32"/>
    <p:sldLayoutId id="2147483817" r:id="rId33"/>
  </p:sldLayoutIdLst>
  <p:transition spd="slow"/>
  <p:hf sldNum="0" hdr="0" dt="0"/>
  <p:txStyles>
    <p:titleStyle>
      <a:lvl1pPr algn="l" rtl="0" eaLnBrk="1" fontAlgn="base" hangingPunct="1">
        <a:spcBef>
          <a:spcPct val="0"/>
        </a:spcBef>
        <a:spcAft>
          <a:spcPct val="0"/>
        </a:spcAft>
        <a:defRPr sz="3200" kern="1200">
          <a:solidFill>
            <a:srgbClr val="262626"/>
          </a:solidFill>
          <a:latin typeface="Trajan Pro"/>
          <a:ea typeface="ＭＳ Ｐゴシック" charset="0"/>
          <a:cs typeface="+mj-cs"/>
        </a:defRPr>
      </a:lvl1pPr>
      <a:lvl2pPr algn="l" rtl="0" eaLnBrk="1" fontAlgn="base" hangingPunct="1">
        <a:spcBef>
          <a:spcPct val="0"/>
        </a:spcBef>
        <a:spcAft>
          <a:spcPct val="0"/>
        </a:spcAft>
        <a:defRPr sz="3200">
          <a:solidFill>
            <a:srgbClr val="262626"/>
          </a:solidFill>
          <a:latin typeface="Trajan Pro" pitchFamily="18" charset="0"/>
          <a:ea typeface="ＭＳ Ｐゴシック" charset="0"/>
        </a:defRPr>
      </a:lvl2pPr>
      <a:lvl3pPr algn="l" rtl="0" eaLnBrk="1" fontAlgn="base" hangingPunct="1">
        <a:spcBef>
          <a:spcPct val="0"/>
        </a:spcBef>
        <a:spcAft>
          <a:spcPct val="0"/>
        </a:spcAft>
        <a:defRPr sz="3200">
          <a:solidFill>
            <a:srgbClr val="262626"/>
          </a:solidFill>
          <a:latin typeface="Trajan Pro" pitchFamily="18" charset="0"/>
          <a:ea typeface="ＭＳ Ｐゴシック" charset="0"/>
        </a:defRPr>
      </a:lvl3pPr>
      <a:lvl4pPr algn="l" rtl="0" eaLnBrk="1" fontAlgn="base" hangingPunct="1">
        <a:spcBef>
          <a:spcPct val="0"/>
        </a:spcBef>
        <a:spcAft>
          <a:spcPct val="0"/>
        </a:spcAft>
        <a:defRPr sz="3200">
          <a:solidFill>
            <a:srgbClr val="262626"/>
          </a:solidFill>
          <a:latin typeface="Trajan Pro" pitchFamily="18" charset="0"/>
          <a:ea typeface="ＭＳ Ｐゴシック" charset="0"/>
        </a:defRPr>
      </a:lvl4pPr>
      <a:lvl5pPr algn="l" rtl="0" eaLnBrk="1" fontAlgn="base" hangingPunct="1">
        <a:spcBef>
          <a:spcPct val="0"/>
        </a:spcBef>
        <a:spcAft>
          <a:spcPct val="0"/>
        </a:spcAft>
        <a:defRPr sz="3200">
          <a:solidFill>
            <a:srgbClr val="262626"/>
          </a:solidFill>
          <a:latin typeface="Trajan Pro" pitchFamily="18" charset="0"/>
          <a:ea typeface="ＭＳ Ｐゴシック" charset="0"/>
        </a:defRPr>
      </a:lvl5pPr>
      <a:lvl6pPr marL="457200" algn="l" rtl="0" eaLnBrk="1" fontAlgn="base" hangingPunct="1">
        <a:spcBef>
          <a:spcPct val="0"/>
        </a:spcBef>
        <a:spcAft>
          <a:spcPct val="0"/>
        </a:spcAft>
        <a:defRPr sz="3600">
          <a:solidFill>
            <a:srgbClr val="262626"/>
          </a:solidFill>
          <a:latin typeface="Bebas Neue" charset="0"/>
          <a:ea typeface="ＭＳ Ｐゴシック" charset="0"/>
        </a:defRPr>
      </a:lvl6pPr>
      <a:lvl7pPr marL="914400" algn="l" rtl="0" eaLnBrk="1" fontAlgn="base" hangingPunct="1">
        <a:spcBef>
          <a:spcPct val="0"/>
        </a:spcBef>
        <a:spcAft>
          <a:spcPct val="0"/>
        </a:spcAft>
        <a:defRPr sz="3600">
          <a:solidFill>
            <a:srgbClr val="262626"/>
          </a:solidFill>
          <a:latin typeface="Bebas Neue" charset="0"/>
          <a:ea typeface="ＭＳ Ｐゴシック" charset="0"/>
        </a:defRPr>
      </a:lvl7pPr>
      <a:lvl8pPr marL="1371600" algn="l" rtl="0" eaLnBrk="1" fontAlgn="base" hangingPunct="1">
        <a:spcBef>
          <a:spcPct val="0"/>
        </a:spcBef>
        <a:spcAft>
          <a:spcPct val="0"/>
        </a:spcAft>
        <a:defRPr sz="3600">
          <a:solidFill>
            <a:srgbClr val="262626"/>
          </a:solidFill>
          <a:latin typeface="Bebas Neue" charset="0"/>
          <a:ea typeface="ＭＳ Ｐゴシック" charset="0"/>
        </a:defRPr>
      </a:lvl8pPr>
      <a:lvl9pPr marL="1828800" algn="l" rtl="0" eaLnBrk="1" fontAlgn="base" hangingPunct="1">
        <a:spcBef>
          <a:spcPct val="0"/>
        </a:spcBef>
        <a:spcAft>
          <a:spcPct val="0"/>
        </a:spcAft>
        <a:defRPr sz="3600">
          <a:solidFill>
            <a:srgbClr val="262626"/>
          </a:solidFill>
          <a:latin typeface="Bebas Neue" charset="0"/>
          <a:ea typeface="ＭＳ Ｐゴシック" charset="0"/>
        </a:defRPr>
      </a:lvl9pPr>
    </p:titleStyle>
    <p:bodyStyle>
      <a:lvl1pPr marL="342900" indent="-3429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ＭＳ Ｐゴシック" charset="0"/>
          <a:cs typeface="Futura LT Condensed"/>
        </a:defRPr>
      </a:lvl1pPr>
      <a:lvl2pPr marL="742950" indent="-28575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2pPr>
      <a:lvl3pPr marL="11430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3pPr>
      <a:lvl4pPr marL="16002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4pPr>
      <a:lvl5pPr marL="20574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762250"/>
            <a:ext cx="6400800" cy="342900"/>
          </a:xfrm>
        </p:spPr>
        <p:txBody>
          <a:bodyPr rtlCol="0">
            <a:normAutofit fontScale="77500" lnSpcReduction="20000"/>
          </a:bodyPr>
          <a:lstStyle/>
          <a:p>
            <a:pPr eaLnBrk="1" fontAlgn="auto" hangingPunct="1">
              <a:spcBef>
                <a:spcPts val="0"/>
              </a:spcBef>
              <a:spcAft>
                <a:spcPts val="0"/>
              </a:spcAft>
              <a:defRPr/>
            </a:pPr>
            <a:r>
              <a:rPr lang="en-JM" sz="2200" dirty="0">
                <a:solidFill>
                  <a:srgbClr val="174A75"/>
                </a:solidFill>
                <a:latin typeface="Futura LT Bold"/>
                <a:ea typeface="+mn-ea"/>
                <a:cs typeface="Futura LT Bold"/>
              </a:rPr>
              <a:t>CS452 – Senior Software Engineering Capstone Project</a:t>
            </a:r>
          </a:p>
        </p:txBody>
      </p:sp>
      <p:sp>
        <p:nvSpPr>
          <p:cNvPr id="5" name="Oval 4">
            <a:hlinkClick r:id="" action="ppaction://hlinkshowjump?jump=nextslide" highlightClick="1"/>
          </p:cNvPr>
          <p:cNvSpPr>
            <a:spLocks noChangeArrowheads="1"/>
          </p:cNvSpPr>
          <p:nvPr/>
        </p:nvSpPr>
        <p:spPr bwMode="auto">
          <a:xfrm>
            <a:off x="4419600" y="4248150"/>
            <a:ext cx="365125" cy="365125"/>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dirty="0">
              <a:solidFill>
                <a:schemeClr val="bg1">
                  <a:lumMod val="75000"/>
                </a:schemeClr>
              </a:solidFill>
              <a:latin typeface="Futura LT Condensed"/>
              <a:ea typeface="+mn-ea"/>
              <a:cs typeface="Futura LT Condensed"/>
            </a:endParaRPr>
          </a:p>
        </p:txBody>
      </p:sp>
      <p:sp>
        <p:nvSpPr>
          <p:cNvPr id="15" name="Rectangle 14"/>
          <p:cNvSpPr/>
          <p:nvPr/>
        </p:nvSpPr>
        <p:spPr>
          <a:xfrm>
            <a:off x="2667000" y="3638550"/>
            <a:ext cx="3810000" cy="3429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JM" sz="1400" dirty="0">
                <a:solidFill>
                  <a:srgbClr val="006699"/>
                </a:solidFill>
                <a:latin typeface="BebasNEUE" pitchFamily="34" charset="0"/>
              </a:rPr>
              <a:t>Spring 2018</a:t>
            </a:r>
          </a:p>
        </p:txBody>
      </p:sp>
      <p:sp>
        <p:nvSpPr>
          <p:cNvPr id="2" name="Title 1"/>
          <p:cNvSpPr>
            <a:spLocks noGrp="1"/>
          </p:cNvSpPr>
          <p:nvPr>
            <p:ph type="ctrTitle"/>
          </p:nvPr>
        </p:nvSpPr>
        <p:spPr>
          <a:xfrm>
            <a:off x="1371600" y="2114550"/>
            <a:ext cx="6553200" cy="457200"/>
          </a:xfrm>
        </p:spPr>
        <p:txBody>
          <a:bodyPr/>
          <a:lstStyle/>
          <a:p>
            <a:pPr eaLnBrk="1" hangingPunct="1"/>
            <a:r>
              <a:rPr lang="en-JM" dirty="0" err="1">
                <a:solidFill>
                  <a:srgbClr val="006699"/>
                </a:solidFill>
                <a:latin typeface="Trajan Pro" pitchFamily="18" charset="0"/>
                <a:ea typeface="ＭＳ Ｐゴシック" pitchFamily="34" charset="-128"/>
              </a:rPr>
              <a:t>BioRubeBot</a:t>
            </a:r>
            <a:endParaRPr lang="en-JM" dirty="0">
              <a:solidFill>
                <a:srgbClr val="006699"/>
              </a:solidFill>
              <a:latin typeface="Trajan Pro" pitchFamily="18" charset="0"/>
              <a:ea typeface="ＭＳ Ｐゴシック" pitchFamily="34" charset="-128"/>
            </a:endParaRPr>
          </a:p>
        </p:txBody>
      </p:sp>
      <p:sp>
        <p:nvSpPr>
          <p:cNvPr id="6" name="Chevron 5"/>
          <p:cNvSpPr/>
          <p:nvPr/>
        </p:nvSpPr>
        <p:spPr>
          <a:xfrm>
            <a:off x="4556125" y="4362450"/>
            <a:ext cx="107950" cy="136525"/>
          </a:xfrm>
          <a:prstGeom prst="chevron">
            <a:avLst>
              <a:gd name="adj" fmla="val 79255"/>
            </a:avLst>
          </a:prstGeom>
          <a:solidFill>
            <a:srgbClr val="006699"/>
          </a:solidFill>
          <a:ln w="127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pic>
        <p:nvPicPr>
          <p:cNvPr id="12297" name="Picture 3" descr="ASU_MASTERLOGO_NO_BORDER_H_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66750"/>
            <a:ext cx="484505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2"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4" name="Content Placeholder 4">
            <a:extLst>
              <a:ext uri="{FF2B5EF4-FFF2-40B4-BE49-F238E27FC236}">
                <a16:creationId xmlns:a16="http://schemas.microsoft.com/office/drawing/2014/main" id="{B467E2F4-2490-40B4-B320-AE9910BE4F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971550"/>
            <a:ext cx="4747996" cy="3607748"/>
          </a:xfrm>
        </p:spPr>
      </p:pic>
    </p:spTree>
    <p:extLst>
      <p:ext uri="{BB962C8B-B14F-4D97-AF65-F5344CB8AC3E}">
        <p14:creationId xmlns:p14="http://schemas.microsoft.com/office/powerpoint/2010/main" val="403705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sz="1800" dirty="0"/>
              <a:t>Game is ready to be deployed in place of older versions</a:t>
            </a:r>
          </a:p>
          <a:p>
            <a:pPr lvl="1"/>
            <a:r>
              <a:rPr lang="en-US" sz="1800" dirty="0"/>
              <a:t>Game is ready to tested by target audience(k-12)</a:t>
            </a:r>
          </a:p>
          <a:p>
            <a:pPr marL="285750" lvl="1">
              <a:buFont typeface="Arial" panose="020B0604020202020204" pitchFamily="34" charset="0"/>
              <a:buChar char="•"/>
            </a:pPr>
            <a:r>
              <a:rPr lang="en-US" sz="1800" dirty="0"/>
              <a:t>Testing on this audience could provide feedback on the effectiveness of the application as an educational tool. </a:t>
            </a:r>
          </a:p>
          <a:p>
            <a:r>
              <a:rPr lang="en-US" sz="1800" dirty="0"/>
              <a:t>Finish Cleaning up some obsolete code that is still hanging around.</a:t>
            </a:r>
          </a:p>
          <a:p>
            <a:r>
              <a:rPr lang="en-US" sz="1800" dirty="0"/>
              <a:t>Make some fixes to prevent game sprites from getting stuck.</a:t>
            </a:r>
          </a:p>
          <a:p>
            <a:pPr lvl="1"/>
            <a:r>
              <a:rPr lang="en-US" sz="1800" dirty="0"/>
              <a:t>Potential Solution: Reference the game objects transform attribute per frame. If the delta of the transform is 0 after x number of frames, then manually modify the transform to push it back into motion. </a:t>
            </a:r>
          </a:p>
          <a:p>
            <a:r>
              <a:rPr lang="en-US" sz="1800" dirty="0"/>
              <a:t>Begin work on another level. </a:t>
            </a:r>
          </a:p>
          <a:p>
            <a:pPr marL="285750" lvl="1">
              <a:buFont typeface="Arial" panose="020B0604020202020204" pitchFamily="34" charset="0"/>
              <a:buChar char="•"/>
            </a:pPr>
            <a:endParaRPr lang="en-US" sz="1800" dirty="0"/>
          </a:p>
          <a:p>
            <a:pPr marL="285750" lvl="1">
              <a:buFont typeface="Arial" panose="020B0604020202020204" pitchFamily="34" charset="0"/>
              <a:buChar char="•"/>
            </a:pPr>
            <a:endParaRPr lang="en-US" sz="1800" dirty="0"/>
          </a:p>
          <a:p>
            <a:pPr marL="285750" lvl="1">
              <a:buFont typeface="Arial" panose="020B0604020202020204" pitchFamily="34" charset="0"/>
              <a:buChar char="•"/>
            </a:pP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21241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type="body" sz="quarter" idx="13"/>
          </p:nvPr>
        </p:nvSpPr>
        <p:spPr/>
        <p:txBody>
          <a:bodyPr>
            <a:normAutofit fontScale="77500" lnSpcReduction="20000"/>
          </a:bodyPr>
          <a:lstStyle/>
          <a:p>
            <a:pPr eaLnBrk="1" hangingPunct="1">
              <a:buFont typeface="Arial" charset="0"/>
              <a:buNone/>
              <a:defRPr/>
            </a:pPr>
            <a:r>
              <a:rPr lang="en-JM" dirty="0">
                <a:cs typeface="Pacifico" charset="0"/>
              </a:rPr>
              <a:t>THANK YOU </a:t>
            </a:r>
            <a:r>
              <a:rPr lang="en-JM" dirty="0">
                <a:solidFill>
                  <a:srgbClr val="006699"/>
                </a:solidFill>
                <a:cs typeface="Pacifico" charset="0"/>
              </a:rPr>
              <a:t>FOR YOUR TIME</a:t>
            </a:r>
            <a:endParaRPr lang="en-JM" dirty="0">
              <a:solidFill>
                <a:srgbClr val="006699"/>
              </a:solidFill>
            </a:endParaRPr>
          </a:p>
        </p:txBody>
      </p:sp>
      <p:sp>
        <p:nvSpPr>
          <p:cNvPr id="4" name="Text Placeholder 3"/>
          <p:cNvSpPr>
            <a:spLocks noGrp="1"/>
          </p:cNvSpPr>
          <p:nvPr>
            <p:ph type="body" sz="quarter" idx="14"/>
          </p:nvPr>
        </p:nvSpPr>
        <p:spPr>
          <a:xfrm>
            <a:off x="457200" y="2571750"/>
            <a:ext cx="6477000" cy="571500"/>
          </a:xfrm>
        </p:spPr>
        <p:txBody>
          <a:bodyPr rtlCol="0"/>
          <a:lstStyle/>
          <a:p>
            <a:pPr eaLnBrk="1" fontAlgn="auto" hangingPunct="1">
              <a:spcBef>
                <a:spcPts val="0"/>
              </a:spcBef>
              <a:spcAft>
                <a:spcPts val="0"/>
              </a:spcAft>
              <a:defRPr/>
            </a:pPr>
            <a:r>
              <a:rPr lang="en-JM" sz="1200" dirty="0">
                <a:solidFill>
                  <a:srgbClr val="174A75"/>
                </a:solidFill>
                <a:ea typeface="+mn-ea"/>
              </a:rPr>
              <a:t>Christopher </a:t>
            </a:r>
            <a:r>
              <a:rPr lang="en-JM" sz="1200" dirty="0" err="1">
                <a:solidFill>
                  <a:srgbClr val="174A75"/>
                </a:solidFill>
                <a:ea typeface="+mn-ea"/>
              </a:rPr>
              <a:t>Revelle</a:t>
            </a:r>
            <a:r>
              <a:rPr lang="en-JM" sz="1200" dirty="0">
                <a:solidFill>
                  <a:srgbClr val="174A75"/>
                </a:solidFill>
                <a:ea typeface="+mn-ea"/>
              </a:rPr>
              <a:t> &amp; John Knowles</a:t>
            </a:r>
          </a:p>
          <a:p>
            <a:pPr eaLnBrk="1" fontAlgn="auto" hangingPunct="1">
              <a:spcBef>
                <a:spcPts val="0"/>
              </a:spcBef>
              <a:spcAft>
                <a:spcPts val="0"/>
              </a:spcAft>
              <a:defRPr/>
            </a:pPr>
            <a:endParaRPr lang="en-JM" sz="1200" dirty="0">
              <a:solidFill>
                <a:schemeClr val="tx1">
                  <a:lumMod val="50000"/>
                  <a:lumOff val="50000"/>
                </a:schemeClr>
              </a:solidFill>
              <a:ea typeface="+mn-ea"/>
            </a:endParaRPr>
          </a:p>
          <a:p>
            <a:pPr eaLnBrk="1" fontAlgn="auto" hangingPunct="1">
              <a:spcBef>
                <a:spcPts val="0"/>
              </a:spcBef>
              <a:spcAft>
                <a:spcPts val="0"/>
              </a:spcAft>
              <a:defRPr/>
            </a:pPr>
            <a:endParaRPr lang="en-US" sz="1200" dirty="0">
              <a:solidFill>
                <a:schemeClr val="tx1">
                  <a:lumMod val="85000"/>
                  <a:lumOff val="15000"/>
                </a:schemeClr>
              </a:solidFill>
              <a:ea typeface="+mn-ea"/>
            </a:endParaRPr>
          </a:p>
        </p:txBody>
      </p:sp>
      <p:pic>
        <p:nvPicPr>
          <p:cNvPr id="44036" name="Picture 3" descr="C:\Users\ADRIEN~1.REY\AppData\Local\Temp\Rar$DR63.888\icons grid\plane_bl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495550"/>
            <a:ext cx="1225550" cy="122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About BioRubeBot </a:t>
            </a:r>
          </a:p>
        </p:txBody>
      </p:sp>
      <p:sp>
        <p:nvSpPr>
          <p:cNvPr id="3" name="Content Placeholder 2"/>
          <p:cNvSpPr>
            <a:spLocks noGrp="1"/>
          </p:cNvSpPr>
          <p:nvPr>
            <p:ph idx="1"/>
          </p:nvPr>
        </p:nvSpPr>
        <p:spPr/>
        <p:txBody>
          <a:bodyPr/>
          <a:lstStyle/>
          <a:p>
            <a:pPr marL="0" indent="0">
              <a:buNone/>
            </a:pPr>
            <a:endParaRPr lang="en-US" sz="2400" dirty="0"/>
          </a:p>
          <a:p>
            <a:r>
              <a:rPr lang="en-US" sz="2400" dirty="0"/>
              <a:t>The project is sponsored by Dr. Cline of the biology department, and created by Athens State Students.</a:t>
            </a:r>
          </a:p>
          <a:p>
            <a:r>
              <a:rPr lang="en-US" sz="2400" dirty="0"/>
              <a:t>BioRubeBot is an educational sandbox simulator made with the purpose of teaching cellular biology to students. </a:t>
            </a:r>
          </a:p>
        </p:txBody>
      </p:sp>
    </p:spTree>
    <p:extLst>
      <p:ext uri="{BB962C8B-B14F-4D97-AF65-F5344CB8AC3E}">
        <p14:creationId xmlns:p14="http://schemas.microsoft.com/office/powerpoint/2010/main" val="345722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5256-4F53-4C7F-8F52-487646BEF255}"/>
              </a:ext>
            </a:extLst>
          </p:cNvPr>
          <p:cNvSpPr>
            <a:spLocks noGrp="1"/>
          </p:cNvSpPr>
          <p:nvPr>
            <p:ph type="title"/>
          </p:nvPr>
        </p:nvSpPr>
        <p:spPr/>
        <p:txBody>
          <a:bodyPr/>
          <a:lstStyle/>
          <a:p>
            <a:r>
              <a:rPr lang="en-US" dirty="0"/>
              <a:t>About BioRubeBot Cont.</a:t>
            </a:r>
          </a:p>
        </p:txBody>
      </p:sp>
      <p:sp>
        <p:nvSpPr>
          <p:cNvPr id="3" name="Content Placeholder 2">
            <a:extLst>
              <a:ext uri="{FF2B5EF4-FFF2-40B4-BE49-F238E27FC236}">
                <a16:creationId xmlns:a16="http://schemas.microsoft.com/office/drawing/2014/main" id="{DF44DE5A-B6AD-462E-A668-7E0810AD8F2B}"/>
              </a:ext>
            </a:extLst>
          </p:cNvPr>
          <p:cNvSpPr>
            <a:spLocks noGrp="1"/>
          </p:cNvSpPr>
          <p:nvPr>
            <p:ph idx="1"/>
          </p:nvPr>
        </p:nvSpPr>
        <p:spPr/>
        <p:txBody>
          <a:bodyPr/>
          <a:lstStyle/>
          <a:p>
            <a:r>
              <a:rPr lang="en-US" sz="2400" dirty="0"/>
              <a:t>The purpose of the application is to make cellular biological concepts easier to approach and understand.</a:t>
            </a:r>
          </a:p>
          <a:p>
            <a:r>
              <a:rPr lang="en-US" sz="2400" dirty="0"/>
              <a:t>The application allows students to drag and drop proteins(game objects) into and outside of a cell, where those proteins will interact and simulate intracellular activities. </a:t>
            </a:r>
          </a:p>
          <a:p>
            <a:pPr marL="0" indent="0">
              <a:buNone/>
            </a:pPr>
            <a:endParaRPr lang="en-US" sz="2400" dirty="0"/>
          </a:p>
          <a:p>
            <a:endParaRPr lang="en-US" sz="2400" dirty="0"/>
          </a:p>
          <a:p>
            <a:endParaRPr lang="en-US" sz="2400" dirty="0"/>
          </a:p>
          <a:p>
            <a:endParaRPr lang="en-US" dirty="0"/>
          </a:p>
        </p:txBody>
      </p:sp>
      <p:sp>
        <p:nvSpPr>
          <p:cNvPr id="4" name="Footer Placeholder 3">
            <a:extLst>
              <a:ext uri="{FF2B5EF4-FFF2-40B4-BE49-F238E27FC236}">
                <a16:creationId xmlns:a16="http://schemas.microsoft.com/office/drawing/2014/main" id="{72090072-BC04-4E60-A253-0D4420FA88DC}"/>
              </a:ext>
            </a:extLst>
          </p:cNvPr>
          <p:cNvSpPr>
            <a:spLocks noGrp="1"/>
          </p:cNvSpPr>
          <p:nvPr>
            <p:ph type="ftr" sz="quarter" idx="11"/>
          </p:nvPr>
        </p:nvSpPr>
        <p:spPr/>
        <p:txBody>
          <a:bodyPr/>
          <a:lstStyle/>
          <a:p>
            <a:pPr>
              <a:defRPr/>
            </a:pPr>
            <a:r>
              <a:rPr lang="en-JM"/>
              <a:t>Athens State University</a:t>
            </a:r>
          </a:p>
        </p:txBody>
      </p:sp>
    </p:spTree>
    <p:extLst>
      <p:ext uri="{BB962C8B-B14F-4D97-AF65-F5344CB8AC3E}">
        <p14:creationId xmlns:p14="http://schemas.microsoft.com/office/powerpoint/2010/main" val="107302862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 Problem…</a:t>
            </a:r>
          </a:p>
        </p:txBody>
      </p:sp>
      <p:sp>
        <p:nvSpPr>
          <p:cNvPr id="3" name="Content Placeholder 2"/>
          <p:cNvSpPr>
            <a:spLocks noGrp="1"/>
          </p:cNvSpPr>
          <p:nvPr>
            <p:ph idx="1"/>
          </p:nvPr>
        </p:nvSpPr>
        <p:spPr/>
        <p:txBody>
          <a:bodyPr/>
          <a:lstStyle/>
          <a:p>
            <a:r>
              <a:rPr lang="en-US" sz="2000" dirty="0"/>
              <a:t>BioRubeBot needed to be ported to the latest version of Unity.</a:t>
            </a:r>
          </a:p>
          <a:p>
            <a:pPr lvl="1"/>
            <a:r>
              <a:rPr lang="en-US" sz="2000" dirty="0"/>
              <a:t>This port would update the game engine to the latest stable version of Unity</a:t>
            </a:r>
          </a:p>
          <a:p>
            <a:r>
              <a:rPr lang="en-US" sz="2000" dirty="0"/>
              <a:t>The client also asked that we assess and test the modular nature of the proteins in the game to evaluate the viability of implementing another level in the future. </a:t>
            </a:r>
          </a:p>
          <a:p>
            <a:r>
              <a:rPr lang="en-US" sz="2000" dirty="0"/>
              <a:t>Graphical: Fix GTP as it appears in the menu by removing the white circles that appear on the sprite.</a:t>
            </a:r>
          </a:p>
          <a:p>
            <a:r>
              <a:rPr lang="en-US" sz="2000" dirty="0"/>
              <a:t>Graphical: Change the menu so that it contains a GDP where it is needed.</a:t>
            </a:r>
          </a:p>
        </p:txBody>
      </p:sp>
    </p:spTree>
    <p:extLst>
      <p:ext uri="{BB962C8B-B14F-4D97-AF65-F5344CB8AC3E}">
        <p14:creationId xmlns:p14="http://schemas.microsoft.com/office/powerpoint/2010/main" val="351892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to the team…</a:t>
            </a:r>
          </a:p>
        </p:txBody>
      </p:sp>
      <p:sp>
        <p:nvSpPr>
          <p:cNvPr id="3" name="Content Placeholder 2"/>
          <p:cNvSpPr>
            <a:spLocks noGrp="1"/>
          </p:cNvSpPr>
          <p:nvPr>
            <p:ph idx="1"/>
          </p:nvPr>
        </p:nvSpPr>
        <p:spPr/>
        <p:txBody>
          <a:bodyPr/>
          <a:lstStyle/>
          <a:p>
            <a:r>
              <a:rPr lang="en-US" sz="1700" dirty="0"/>
              <a:t>Initial troubles with Git/GitHub – getting the repo into a workable state</a:t>
            </a:r>
          </a:p>
          <a:p>
            <a:r>
              <a:rPr lang="en-US" sz="1700" dirty="0"/>
              <a:t>Having to learn a vast amount of information in a short period of time</a:t>
            </a:r>
          </a:p>
          <a:p>
            <a:pPr lvl="1"/>
            <a:r>
              <a:rPr lang="en-US" sz="1700" dirty="0"/>
              <a:t>Learning how Unity works from experimentation, and official documentation. </a:t>
            </a:r>
          </a:p>
          <a:p>
            <a:pPr lvl="1"/>
            <a:r>
              <a:rPr lang="en-US" sz="1700" dirty="0"/>
              <a:t>Becoming familiarized with relevant biological concepts, and processes. </a:t>
            </a:r>
          </a:p>
          <a:p>
            <a:r>
              <a:rPr lang="en-US" sz="1700" dirty="0"/>
              <a:t>Acclimating to working on a sizable pre-existing project spanning multiple versions over several semesters. </a:t>
            </a:r>
          </a:p>
          <a:p>
            <a:r>
              <a:rPr lang="en-US" sz="1700" dirty="0"/>
              <a:t>Before any game testing could take place all compiler errors had to be removed. This dictated to a great extent the work flow of the project.</a:t>
            </a:r>
          </a:p>
          <a:p>
            <a:endParaRPr lang="en-US" sz="2400" dirty="0"/>
          </a:p>
        </p:txBody>
      </p:sp>
    </p:spTree>
    <p:extLst>
      <p:ext uri="{BB962C8B-B14F-4D97-AF65-F5344CB8AC3E}">
        <p14:creationId xmlns:p14="http://schemas.microsoft.com/office/powerpoint/2010/main" val="325462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sz="2000" dirty="0"/>
              <a:t>Update existing game files for use in the latest version of unity. </a:t>
            </a:r>
          </a:p>
          <a:p>
            <a:pPr lvl="1"/>
            <a:r>
              <a:rPr lang="en-US" sz="2000" dirty="0"/>
              <a:t>The Version of the game we inherited was 5.x</a:t>
            </a:r>
          </a:p>
          <a:p>
            <a:pPr lvl="1"/>
            <a:r>
              <a:rPr lang="en-US" sz="2000" dirty="0"/>
              <a:t>Latest Version of Unity is 2017.3.0</a:t>
            </a:r>
          </a:p>
          <a:p>
            <a:pPr marL="0" lvl="1">
              <a:buFont typeface="Arial" panose="020B0604020202020204" pitchFamily="34" charset="0"/>
              <a:buChar char="•"/>
            </a:pPr>
            <a:r>
              <a:rPr lang="en-US" sz="2000" dirty="0"/>
              <a:t>Fix menu graphical problems as time and porting allowed.          Specifically those graphical problems that relate to the protein sprites in the scenes. </a:t>
            </a:r>
          </a:p>
          <a:p>
            <a:pPr marL="0" lvl="1">
              <a:buFont typeface="Arial" panose="020B0604020202020204" pitchFamily="34" charset="0"/>
              <a:buChar char="•"/>
            </a:pPr>
            <a:r>
              <a:rPr lang="en-US" sz="2000" dirty="0"/>
              <a:t>Assess the modularity of the project components for use in later development. </a:t>
            </a:r>
          </a:p>
          <a:p>
            <a:pPr marL="0" lvl="1">
              <a:buFont typeface="Arial" panose="020B0604020202020204" pitchFamily="34" charset="0"/>
              <a:buChar char="•"/>
            </a:pPr>
            <a:endParaRPr lang="en-US" sz="2000" dirty="0"/>
          </a:p>
          <a:p>
            <a:pPr marL="457200" lvl="1" indent="0">
              <a:buNone/>
            </a:pPr>
            <a:endParaRPr lang="en-US" sz="2000" dirty="0"/>
          </a:p>
          <a:p>
            <a:pPr marL="457200" lvl="1" indent="0">
              <a:buNone/>
            </a:pPr>
            <a:endParaRPr lang="en-US" sz="2000" dirty="0"/>
          </a:p>
        </p:txBody>
      </p:sp>
    </p:spTree>
    <p:extLst>
      <p:ext uri="{BB962C8B-B14F-4D97-AF65-F5344CB8AC3E}">
        <p14:creationId xmlns:p14="http://schemas.microsoft.com/office/powerpoint/2010/main" val="133538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Porting</a:t>
            </a:r>
          </a:p>
        </p:txBody>
      </p:sp>
      <p:sp>
        <p:nvSpPr>
          <p:cNvPr id="3" name="Content Placeholder 2"/>
          <p:cNvSpPr>
            <a:spLocks noGrp="1"/>
          </p:cNvSpPr>
          <p:nvPr>
            <p:ph idx="1"/>
          </p:nvPr>
        </p:nvSpPr>
        <p:spPr/>
        <p:txBody>
          <a:bodyPr/>
          <a:lstStyle/>
          <a:p>
            <a:r>
              <a:rPr lang="en-US" sz="1800" dirty="0"/>
              <a:t>Changed the Cross Platform Input Initialization script to reflect build targets that are current. </a:t>
            </a:r>
          </a:p>
          <a:p>
            <a:pPr lvl="1">
              <a:buFontTx/>
              <a:buChar char="-"/>
            </a:pPr>
            <a:r>
              <a:rPr lang="en-US" sz="1800" dirty="0"/>
              <a:t>Removed the following build targets were removed due to obsolescence and compiler errors: BlackBerry, WP8, WebGL</a:t>
            </a:r>
          </a:p>
          <a:p>
            <a:pPr lvl="1">
              <a:buFontTx/>
              <a:buChar char="-"/>
            </a:pPr>
            <a:r>
              <a:rPr lang="en-US" sz="1800" dirty="0"/>
              <a:t>WP8 was replaced with the current WSA(Windows Store Application)</a:t>
            </a:r>
          </a:p>
          <a:p>
            <a:pPr marL="0" lvl="1">
              <a:buFont typeface="Arial" panose="020B0604020202020204" pitchFamily="34" charset="0"/>
              <a:buChar char="•"/>
            </a:pPr>
            <a:r>
              <a:rPr lang="en-US" sz="1800" dirty="0"/>
              <a:t>The 2D animator controller had two broken pointer identifiers</a:t>
            </a:r>
          </a:p>
          <a:p>
            <a:pPr marL="171450" lvl="2" indent="0">
              <a:buNone/>
            </a:pPr>
            <a:r>
              <a:rPr lang="en-US" sz="1800" dirty="0"/>
              <a:t>    - Solution: nullifying unnecessary processes by changing their PID’s</a:t>
            </a:r>
          </a:p>
          <a:p>
            <a:pPr marL="0" lvl="1">
              <a:buFont typeface="Arial" panose="020B0604020202020204" pitchFamily="34" charset="0"/>
              <a:buChar char="•"/>
            </a:pPr>
            <a:r>
              <a:rPr lang="en-US" sz="1800" dirty="0"/>
              <a:t>We cleaned up code that was left over from previous people that worked on the project. Much of this code was causing warnings.</a:t>
            </a:r>
          </a:p>
          <a:p>
            <a:pPr marL="457200" lvl="1" indent="0">
              <a:buNone/>
            </a:pPr>
            <a:endParaRPr lang="en-US" dirty="0"/>
          </a:p>
        </p:txBody>
      </p:sp>
    </p:spTree>
    <p:extLst>
      <p:ext uri="{BB962C8B-B14F-4D97-AF65-F5344CB8AC3E}">
        <p14:creationId xmlns:p14="http://schemas.microsoft.com/office/powerpoint/2010/main" val="161202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0DF9-8BD7-434E-BC72-CD37034A7532}"/>
              </a:ext>
            </a:extLst>
          </p:cNvPr>
          <p:cNvSpPr>
            <a:spLocks noGrp="1"/>
          </p:cNvSpPr>
          <p:nvPr>
            <p:ph type="title"/>
          </p:nvPr>
        </p:nvSpPr>
        <p:spPr/>
        <p:txBody>
          <a:bodyPr/>
          <a:lstStyle/>
          <a:p>
            <a:r>
              <a:rPr lang="en-US" dirty="0"/>
              <a:t>Details: Graphical Changes &amp; Modularity</a:t>
            </a:r>
          </a:p>
        </p:txBody>
      </p:sp>
      <p:sp>
        <p:nvSpPr>
          <p:cNvPr id="3" name="Content Placeholder 2">
            <a:extLst>
              <a:ext uri="{FF2B5EF4-FFF2-40B4-BE49-F238E27FC236}">
                <a16:creationId xmlns:a16="http://schemas.microsoft.com/office/drawing/2014/main" id="{86481A5D-004B-4380-B872-47A2473C188C}"/>
              </a:ext>
            </a:extLst>
          </p:cNvPr>
          <p:cNvSpPr>
            <a:spLocks noGrp="1"/>
          </p:cNvSpPr>
          <p:nvPr>
            <p:ph idx="1"/>
          </p:nvPr>
        </p:nvSpPr>
        <p:spPr/>
        <p:txBody>
          <a:bodyPr/>
          <a:lstStyle/>
          <a:p>
            <a:r>
              <a:rPr lang="en-US" u="sng" dirty="0"/>
              <a:t>Graphics</a:t>
            </a:r>
            <a:r>
              <a:rPr lang="en-US" dirty="0"/>
              <a:t>: Changed the GTP in the menu to remove the white balls that were appearing on the sprite.  </a:t>
            </a:r>
          </a:p>
          <a:p>
            <a:r>
              <a:rPr lang="en-US" u="sng" dirty="0"/>
              <a:t>Modularity Assessment</a:t>
            </a:r>
            <a:r>
              <a:rPr lang="en-US" dirty="0"/>
              <a:t>: Each protein in the game uses it’s own script to determine the moves it makes during game play. Thus, any protein as it currently exists could easily be reused in later levels of the project with the same functionality. Actions, and interactions are triggered based on the state of the tag attribute for each game object. </a:t>
            </a:r>
          </a:p>
          <a:p>
            <a:pPr lvl="1"/>
            <a:r>
              <a:rPr lang="en-US" dirty="0"/>
              <a:t>For example, the g-protein, when dropped onto the play space, has a tag that indicates it is connected to a GDP; after dropping the GDP the tag changes to reflect that it is no longer connected. That new state will then determine the actions that follow for the game object.</a:t>
            </a:r>
          </a:p>
          <a:p>
            <a:pPr marL="285750" lvl="1">
              <a:buFont typeface="Arial" panose="020B0604020202020204" pitchFamily="34" charset="0"/>
              <a:buChar char="•"/>
            </a:pPr>
            <a:r>
              <a:rPr lang="en-US" dirty="0"/>
              <a:t>This means that additional behaviors could be added to the game objects by creating new, unique tags to trigger those behaviors, and those behaviors would work independently of pre-existing behaviors. </a:t>
            </a:r>
          </a:p>
          <a:p>
            <a:endParaRPr lang="en-US" sz="2400" dirty="0"/>
          </a:p>
          <a:p>
            <a:endParaRPr lang="en-US" dirty="0"/>
          </a:p>
        </p:txBody>
      </p:sp>
      <p:sp>
        <p:nvSpPr>
          <p:cNvPr id="4" name="Footer Placeholder 3">
            <a:extLst>
              <a:ext uri="{FF2B5EF4-FFF2-40B4-BE49-F238E27FC236}">
                <a16:creationId xmlns:a16="http://schemas.microsoft.com/office/drawing/2014/main" id="{064BDCFB-F4C2-472C-8004-AC423D3290B7}"/>
              </a:ext>
            </a:extLst>
          </p:cNvPr>
          <p:cNvSpPr>
            <a:spLocks noGrp="1"/>
          </p:cNvSpPr>
          <p:nvPr>
            <p:ph type="ftr" sz="quarter" idx="11"/>
          </p:nvPr>
        </p:nvSpPr>
        <p:spPr/>
        <p:txBody>
          <a:bodyPr/>
          <a:lstStyle/>
          <a:p>
            <a:pPr>
              <a:defRPr/>
            </a:pPr>
            <a:r>
              <a:rPr lang="en-JM"/>
              <a:t>Athens State University</a:t>
            </a:r>
          </a:p>
        </p:txBody>
      </p:sp>
    </p:spTree>
    <p:extLst>
      <p:ext uri="{BB962C8B-B14F-4D97-AF65-F5344CB8AC3E}">
        <p14:creationId xmlns:p14="http://schemas.microsoft.com/office/powerpoint/2010/main" val="119836127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sz="2400" dirty="0"/>
              <a:t>The application builds and runs on current version of Unity.</a:t>
            </a:r>
          </a:p>
          <a:p>
            <a:r>
              <a:rPr lang="en-US" sz="2400" dirty="0"/>
              <a:t>The GTP appears in the menu as directed by Dr. Cline.</a:t>
            </a:r>
          </a:p>
          <a:p>
            <a:r>
              <a:rPr lang="en-US" sz="2400" dirty="0"/>
              <a:t>The application is at the point where implementing another level is a consideration. </a:t>
            </a:r>
          </a:p>
        </p:txBody>
      </p:sp>
    </p:spTree>
    <p:extLst>
      <p:ext uri="{BB962C8B-B14F-4D97-AF65-F5344CB8AC3E}">
        <p14:creationId xmlns:p14="http://schemas.microsoft.com/office/powerpoint/2010/main" val="2771877381"/>
      </p:ext>
    </p:extLst>
  </p:cSld>
  <p:clrMapOvr>
    <a:masterClrMapping/>
  </p:clrMapOvr>
</p:sld>
</file>

<file path=ppt/theme/theme1.xml><?xml version="1.0" encoding="utf-8"?>
<a:theme xmlns:a="http://schemas.openxmlformats.org/drawingml/2006/main" name="AthensStateOfficial">
  <a:themeElements>
    <a:clrScheme name="ASU Theme">
      <a:dk1>
        <a:srgbClr val="006699"/>
      </a:dk1>
      <a:lt1>
        <a:sysClr val="window" lastClr="FFFFFF"/>
      </a:lt1>
      <a:dk2>
        <a:srgbClr val="004466"/>
      </a:dk2>
      <a:lt2>
        <a:srgbClr val="EEEEDE"/>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C424613-483F-024D-A179-F8E1EBAB6A49}" vid="{51346DD0-00FB-7443-BFDB-E8D2C67323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Revised CS452 Final Presentation</Template>
  <TotalTime>1446</TotalTime>
  <Words>806</Words>
  <Application>Microsoft Office PowerPoint</Application>
  <PresentationFormat>On-screen Show (16:9)</PresentationFormat>
  <Paragraphs>70</Paragraphs>
  <Slides>12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ＭＳ Ｐゴシック</vt:lpstr>
      <vt:lpstr>Arial</vt:lpstr>
      <vt:lpstr>Bebas Neue</vt:lpstr>
      <vt:lpstr>BebasNEUE</vt:lpstr>
      <vt:lpstr>Calibri</vt:lpstr>
      <vt:lpstr>Courier New</vt:lpstr>
      <vt:lpstr>Futura LT Bold</vt:lpstr>
      <vt:lpstr>Futura LT Condensed</vt:lpstr>
      <vt:lpstr>Pacifico</vt:lpstr>
      <vt:lpstr>Trajan Pro</vt:lpstr>
      <vt:lpstr>AthensStateOfficial</vt:lpstr>
      <vt:lpstr>BioRubeBot</vt:lpstr>
      <vt:lpstr>About BioRubeBot </vt:lpstr>
      <vt:lpstr>About BioRubeBot Cont.</vt:lpstr>
      <vt:lpstr>The Client’s Problem…</vt:lpstr>
      <vt:lpstr>Challenge to the team…</vt:lpstr>
      <vt:lpstr>Proposed solution</vt:lpstr>
      <vt:lpstr>Details: Porting</vt:lpstr>
      <vt:lpstr>Details: Graphical Changes &amp; Modularity</vt:lpstr>
      <vt:lpstr>Results</vt:lpstr>
      <vt:lpstr>Demonstration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Chris</dc:creator>
  <cp:lastModifiedBy>Chris</cp:lastModifiedBy>
  <cp:revision>29</cp:revision>
  <dcterms:created xsi:type="dcterms:W3CDTF">2018-04-25T20:31:45Z</dcterms:created>
  <dcterms:modified xsi:type="dcterms:W3CDTF">2018-04-26T20:38:36Z</dcterms:modified>
</cp:coreProperties>
</file>