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0" r:id="rId3"/>
    <p:sldId id="341" r:id="rId4"/>
    <p:sldId id="342" r:id="rId5"/>
    <p:sldId id="343" r:id="rId6"/>
    <p:sldId id="350" r:id="rId7"/>
    <p:sldId id="349" r:id="rId8"/>
    <p:sldId id="351" r:id="rId9"/>
    <p:sldId id="344" r:id="rId10"/>
    <p:sldId id="345" r:id="rId11"/>
    <p:sldId id="346" r:id="rId12"/>
    <p:sldId id="347" r:id="rId13"/>
    <p:sldId id="338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F0505"/>
    <a:srgbClr val="006699"/>
    <a:srgbClr val="174A75"/>
    <a:srgbClr val="164A76"/>
    <a:srgbClr val="154A76"/>
    <a:srgbClr val="0065B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718"/>
  </p:normalViewPr>
  <p:slideViewPr>
    <p:cSldViewPr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01/08/2017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01/08/2017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6385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Summer 2017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BioRubeBot</a:t>
            </a:r>
            <a:endParaRPr lang="en-JM" dirty="0" smtClean="0">
              <a:solidFill>
                <a:srgbClr val="006699"/>
              </a:solidFill>
              <a:latin typeface="Trajan Pro" pitchFamily="18" charset="0"/>
              <a:ea typeface="ＭＳ Ｐゴシック" pitchFamily="34" charset="-128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747996" cy="3607748"/>
          </a:xfrm>
        </p:spPr>
      </p:pic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/>
              <a:t>Game is ready for initial classroom introduction</a:t>
            </a:r>
            <a:endParaRPr lang="en-US" sz="2000" dirty="0"/>
          </a:p>
          <a:p>
            <a:pPr lvl="1"/>
            <a:r>
              <a:rPr lang="en-US" sz="1800" dirty="0" smtClean="0"/>
              <a:t>Ready to be played by target audience (</a:t>
            </a:r>
            <a:r>
              <a:rPr lang="en-US" sz="1800" dirty="0"/>
              <a:t>children grade </a:t>
            </a:r>
            <a:r>
              <a:rPr lang="en-US" sz="1800" dirty="0" smtClean="0"/>
              <a:t>K-12)</a:t>
            </a:r>
          </a:p>
          <a:p>
            <a:pPr lvl="1"/>
            <a:r>
              <a:rPr lang="en-US" sz="1800" dirty="0" smtClean="0"/>
              <a:t>Players </a:t>
            </a:r>
            <a:r>
              <a:rPr lang="en-US" sz="1800" dirty="0"/>
              <a:t>can provide feedback on intuitiveness and effectiveness of game mechanic and biological concept introduction</a:t>
            </a:r>
          </a:p>
          <a:p>
            <a:r>
              <a:rPr lang="en-US" sz="2000" dirty="0" smtClean="0"/>
              <a:t>Foundation in place to begin future Level Editor</a:t>
            </a:r>
          </a:p>
          <a:p>
            <a:pPr lvl="1"/>
            <a:r>
              <a:rPr lang="en-US" sz="1800" dirty="0" smtClean="0"/>
              <a:t>Win Conditions system in place for flexibility and modularity</a:t>
            </a:r>
          </a:p>
          <a:p>
            <a:pPr lvl="1"/>
            <a:r>
              <a:rPr lang="en-US" sz="1800" dirty="0" smtClean="0"/>
              <a:t>Documents exist for guidance in beginning development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Designing and implementing Level Editor:</a:t>
            </a:r>
          </a:p>
          <a:p>
            <a:pPr lvl="1"/>
            <a:r>
              <a:rPr lang="en-US" sz="1800" dirty="0"/>
              <a:t>Review documentation on thoughts for implementing a run-time end-user Level Editor</a:t>
            </a:r>
          </a:p>
          <a:p>
            <a:pPr lvl="1"/>
            <a:r>
              <a:rPr lang="en-US" sz="1800" dirty="0"/>
              <a:t>Review Win Condition documentation to understand the hooks in place</a:t>
            </a:r>
          </a:p>
          <a:p>
            <a:r>
              <a:rPr lang="en-US" sz="2000" dirty="0" smtClean="0"/>
              <a:t>General advice </a:t>
            </a:r>
            <a:r>
              <a:rPr lang="en-US" sz="2000" dirty="0"/>
              <a:t>for </a:t>
            </a:r>
            <a:r>
              <a:rPr lang="en-US" sz="2000" dirty="0" smtClean="0"/>
              <a:t>future groups </a:t>
            </a:r>
            <a:r>
              <a:rPr lang="en-US" sz="2000" dirty="0"/>
              <a:t>taking over this project:</a:t>
            </a:r>
          </a:p>
          <a:p>
            <a:pPr lvl="1"/>
            <a:r>
              <a:rPr lang="en-US" sz="1800" dirty="0" smtClean="0"/>
              <a:t>Meet with Dr. Cline to determine project and player education goals</a:t>
            </a:r>
          </a:p>
          <a:p>
            <a:pPr lvl="2"/>
            <a:r>
              <a:rPr lang="en-US" sz="1800" dirty="0"/>
              <a:t>Learn the biology behind the project</a:t>
            </a:r>
          </a:p>
          <a:p>
            <a:pPr lvl="1"/>
            <a:r>
              <a:rPr lang="en-US" sz="1800" dirty="0" smtClean="0"/>
              <a:t>Learn </a:t>
            </a:r>
            <a:r>
              <a:rPr lang="en-US" sz="1800" dirty="0"/>
              <a:t>the Unity editor and how it works with the code that drives it</a:t>
            </a:r>
          </a:p>
          <a:p>
            <a:pPr lvl="2"/>
            <a:r>
              <a:rPr lang="en-US" sz="1800" dirty="0" err="1" smtClean="0"/>
              <a:t>Xamarin</a:t>
            </a:r>
            <a:r>
              <a:rPr lang="en-US" sz="1800" dirty="0" smtClean="0"/>
              <a:t> C#: </a:t>
            </a:r>
            <a:r>
              <a:rPr lang="en-US" sz="1800" dirty="0"/>
              <a:t>the language used to drive </a:t>
            </a:r>
            <a:r>
              <a:rPr lang="en-US" sz="1800" dirty="0" smtClean="0"/>
              <a:t>Unity</a:t>
            </a:r>
            <a:endParaRPr lang="en-US" sz="1800" dirty="0"/>
          </a:p>
          <a:p>
            <a:pPr lvl="1"/>
            <a:r>
              <a:rPr lang="en-US" sz="1800" dirty="0" smtClean="0"/>
              <a:t>Learn </a:t>
            </a:r>
            <a:r>
              <a:rPr lang="en-US" sz="1800" dirty="0" err="1"/>
              <a:t>Git</a:t>
            </a:r>
            <a:r>
              <a:rPr lang="en-US" sz="1800" dirty="0"/>
              <a:t> and source </a:t>
            </a:r>
            <a:r>
              <a:rPr lang="en-US" sz="1800" dirty="0" smtClean="0"/>
              <a:t>control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571750"/>
            <a:ext cx="6477000" cy="571500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Casey Garcia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David </a:t>
            </a:r>
            <a:r>
              <a:rPr lang="en-JM" sz="1200" dirty="0" err="1" smtClean="0">
                <a:solidFill>
                  <a:srgbClr val="174A75"/>
                </a:solidFill>
                <a:ea typeface="+mn-ea"/>
              </a:rPr>
              <a:t>Tenneson</a:t>
            </a:r>
            <a:endParaRPr lang="en-JM" sz="1200" dirty="0">
              <a:solidFill>
                <a:srgbClr val="174A75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12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customer’s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Dr. Cline’s </a:t>
            </a:r>
            <a:r>
              <a:rPr lang="en-US" sz="2000" dirty="0" smtClean="0"/>
              <a:t>ongoing vision </a:t>
            </a:r>
            <a:r>
              <a:rPr lang="en-US" sz="2000" dirty="0"/>
              <a:t>is to create a </a:t>
            </a:r>
            <a:r>
              <a:rPr lang="en-US" sz="2000" dirty="0" smtClean="0"/>
              <a:t>game which teaches players </a:t>
            </a:r>
            <a:r>
              <a:rPr lang="en-US" sz="2000" dirty="0"/>
              <a:t>biological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/>
              <a:t>concepts in a manner similar to the way that </a:t>
            </a:r>
            <a:r>
              <a:rPr lang="en-US" sz="2000" dirty="0"/>
              <a:t>“The Incredible Machine</a:t>
            </a:r>
            <a:r>
              <a:rPr lang="en-US" sz="2000" dirty="0" smtClean="0"/>
              <a:t>” teaches players physics concepts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The Customer’s primary </a:t>
            </a:r>
            <a:r>
              <a:rPr lang="en-US" sz="2000" dirty="0"/>
              <a:t>concern for this term was to get the product into the </a:t>
            </a:r>
            <a:r>
              <a:rPr lang="en-US" sz="2000" dirty="0" smtClean="0"/>
              <a:t>classroom</a:t>
            </a:r>
            <a:endParaRPr lang="en-US" sz="2000" dirty="0"/>
          </a:p>
          <a:p>
            <a:pPr lvl="1"/>
            <a:r>
              <a:rPr lang="en-US" sz="1800" dirty="0" smtClean="0"/>
              <a:t>Target audience is children grade K-12</a:t>
            </a:r>
          </a:p>
          <a:p>
            <a:r>
              <a:rPr lang="en-US" sz="2000" dirty="0" smtClean="0"/>
              <a:t>Dr. Lewis’s main goal was to lay the groundwork for the creation of a Level Editor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382000" cy="3394075"/>
          </a:xfrm>
        </p:spPr>
        <p:txBody>
          <a:bodyPr/>
          <a:lstStyle/>
          <a:p>
            <a:r>
              <a:rPr lang="en-US" sz="2000" dirty="0" smtClean="0"/>
              <a:t>Shortened time frame due to instructor change and project uncertainty</a:t>
            </a:r>
          </a:p>
          <a:p>
            <a:r>
              <a:rPr lang="en-US" sz="2000" dirty="0" smtClean="0"/>
              <a:t>Learning Unity and </a:t>
            </a:r>
            <a:r>
              <a:rPr lang="en-US" sz="2000" dirty="0" err="1" smtClean="0"/>
              <a:t>Xamarin</a:t>
            </a:r>
            <a:r>
              <a:rPr lang="en-US" sz="2000" dirty="0" smtClean="0"/>
              <a:t> C#  </a:t>
            </a:r>
            <a:r>
              <a:rPr lang="en-US" sz="2000" dirty="0"/>
              <a:t>in a short amount of </a:t>
            </a:r>
            <a:r>
              <a:rPr lang="en-US" sz="2000" dirty="0" smtClean="0"/>
              <a:t>time</a:t>
            </a:r>
            <a:endParaRPr lang="en-US" sz="2000" dirty="0"/>
          </a:p>
          <a:p>
            <a:r>
              <a:rPr lang="en-US" sz="2000" dirty="0" smtClean="0"/>
              <a:t>Becoming familiarized with the biology behind </a:t>
            </a:r>
            <a:r>
              <a:rPr lang="en-US" sz="2000" dirty="0"/>
              <a:t>the </a:t>
            </a:r>
            <a:r>
              <a:rPr lang="en-US" sz="2000" dirty="0" smtClean="0"/>
              <a:t>project</a:t>
            </a:r>
          </a:p>
          <a:p>
            <a:r>
              <a:rPr lang="en-US" sz="2000" dirty="0" smtClean="0"/>
              <a:t>Acclimating to working on a sizable pre-existing project spanning multiple versions over several semesters</a:t>
            </a:r>
          </a:p>
          <a:p>
            <a:r>
              <a:rPr lang="en-US" sz="2000" dirty="0" smtClean="0"/>
              <a:t>Constructing </a:t>
            </a:r>
            <a:r>
              <a:rPr lang="en-US" sz="2000" dirty="0" smtClean="0"/>
              <a:t>a path for introducing new players to game concepts</a:t>
            </a:r>
          </a:p>
          <a:p>
            <a:r>
              <a:rPr lang="en-US" sz="2000" dirty="0" smtClean="0"/>
              <a:t>Designing </a:t>
            </a:r>
            <a:r>
              <a:rPr lang="en-US" sz="2000" dirty="0" smtClean="0"/>
              <a:t>and </a:t>
            </a:r>
            <a:r>
              <a:rPr lang="en-US" sz="2000" dirty="0" smtClean="0"/>
              <a:t>implementing a </a:t>
            </a:r>
            <a:r>
              <a:rPr lang="en-US" sz="2000" dirty="0" smtClean="0"/>
              <a:t>method for customizable “Win Conditions” which will later be utilized by a in-game Level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</a:p>
        </p:txBody>
      </p:sp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 smtClean="0"/>
              <a:t>Design and utilize new modular architecture supporting multiple independent win conditions</a:t>
            </a:r>
          </a:p>
          <a:p>
            <a:r>
              <a:rPr lang="en-US" sz="2000" dirty="0" smtClean="0"/>
              <a:t>Update existing assets to allow for increased flexibility in future iterations</a:t>
            </a:r>
          </a:p>
          <a:p>
            <a:r>
              <a:rPr lang="en-US" sz="2000" dirty="0" smtClean="0"/>
              <a:t>Leverage newly implemented system to create several introductory levels </a:t>
            </a:r>
          </a:p>
          <a:p>
            <a:pPr lvl="1"/>
            <a:r>
              <a:rPr lang="en-US" sz="1800" dirty="0" smtClean="0"/>
              <a:t>Divide </a:t>
            </a:r>
            <a:r>
              <a:rPr lang="en-US" sz="1800" dirty="0"/>
              <a:t>the first level into </a:t>
            </a:r>
            <a:r>
              <a:rPr lang="en-US" sz="1800" dirty="0" smtClean="0"/>
              <a:t>three distinctive </a:t>
            </a:r>
            <a:r>
              <a:rPr lang="en-US" sz="1800" dirty="0"/>
              <a:t>stages to </a:t>
            </a:r>
            <a:r>
              <a:rPr lang="en-US" sz="1800" dirty="0" smtClean="0"/>
              <a:t>gradually introduce players to both </a:t>
            </a:r>
            <a:r>
              <a:rPr lang="en-US" sz="1800" dirty="0"/>
              <a:t>biological</a:t>
            </a:r>
            <a:r>
              <a:rPr lang="en-US" sz="1800" dirty="0" smtClean="0">
                <a:solidFill>
                  <a:srgbClr val="444444"/>
                </a:solidFill>
              </a:rPr>
              <a:t> </a:t>
            </a:r>
            <a:r>
              <a:rPr lang="en-US" sz="1800" dirty="0" smtClean="0"/>
              <a:t>and gameplay concepts </a:t>
            </a:r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Win Condition Architecture (1/2)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 smtClean="0"/>
              <a:t>Created on-screen objects (unchecked box) representing independent win scenarios</a:t>
            </a:r>
          </a:p>
          <a:p>
            <a:pPr lvl="1"/>
            <a:r>
              <a:rPr lang="en-US" sz="1800" dirty="0" smtClean="0"/>
              <a:t>Able to be easily added in future level editor</a:t>
            </a:r>
          </a:p>
          <a:p>
            <a:pPr lvl="1"/>
            <a:r>
              <a:rPr lang="en-US" sz="1800" dirty="0" smtClean="0"/>
              <a:t>Provides instant feedback about level progression to player </a:t>
            </a:r>
          </a:p>
          <a:p>
            <a:r>
              <a:rPr lang="en-US" sz="2000" dirty="0" smtClean="0"/>
              <a:t>Developed multi-use classes providing modularity</a:t>
            </a:r>
          </a:p>
          <a:p>
            <a:pPr lvl="1"/>
            <a:r>
              <a:rPr lang="en-US" sz="1800" dirty="0" smtClean="0"/>
              <a:t>Code checks for win condition event</a:t>
            </a:r>
          </a:p>
          <a:p>
            <a:pPr lvl="1"/>
            <a:r>
              <a:rPr lang="en-US" sz="1800" dirty="0" smtClean="0"/>
              <a:t>Every biological game event can be a </a:t>
            </a:r>
            <a:r>
              <a:rPr lang="en-US" sz="1800" dirty="0"/>
              <a:t>win </a:t>
            </a:r>
            <a:r>
              <a:rPr lang="en-US" sz="1800" dirty="0" smtClean="0"/>
              <a:t>condition</a:t>
            </a:r>
            <a:endParaRPr lang="en-US" sz="2000" dirty="0" smtClean="0"/>
          </a:p>
          <a:p>
            <a:r>
              <a:rPr lang="en-US" sz="2000" dirty="0"/>
              <a:t>Utilized unique identifiers (tags) allowing for multiple win scenarios</a:t>
            </a:r>
          </a:p>
          <a:p>
            <a:pPr lvl="1"/>
            <a:r>
              <a:rPr lang="en-US" sz="1800" dirty="0"/>
              <a:t>Satisfied win condition changes tag and updates object (checked box)</a:t>
            </a:r>
          </a:p>
          <a:p>
            <a:pPr lvl="1"/>
            <a:r>
              <a:rPr lang="en-US" sz="1800" dirty="0"/>
              <a:t>Active tags are tracked</a:t>
            </a:r>
          </a:p>
          <a:p>
            <a:pPr lvl="1"/>
            <a:r>
              <a:rPr lang="en-US" sz="1800" dirty="0"/>
              <a:t>Level is won when no active tags remain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Win Condition Architecture (2/2)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 smtClean="0"/>
              <a:t>Provides “hooks” for future Level Editor implementation</a:t>
            </a:r>
          </a:p>
          <a:p>
            <a:pPr lvl="1"/>
            <a:r>
              <a:rPr lang="en-US" sz="1800" dirty="0" smtClean="0"/>
              <a:t>Provided the means for adding any win scenario to </a:t>
            </a:r>
            <a:r>
              <a:rPr lang="en-US" sz="1800" dirty="0" smtClean="0"/>
              <a:t>a level</a:t>
            </a:r>
            <a:endParaRPr lang="en-US" sz="1800" dirty="0" smtClean="0"/>
          </a:p>
          <a:p>
            <a:pPr lvl="1"/>
            <a:r>
              <a:rPr lang="en-US" sz="1800" dirty="0" smtClean="0"/>
              <a:t>Level creator can use any combination of win scenarios to create </a:t>
            </a:r>
            <a:r>
              <a:rPr lang="en-US" sz="1800" dirty="0" smtClean="0"/>
              <a:t>a level</a:t>
            </a:r>
            <a:endParaRPr lang="en-US" sz="1800" dirty="0" smtClean="0"/>
          </a:p>
          <a:p>
            <a:pPr lvl="1"/>
            <a:r>
              <a:rPr lang="en-US" sz="1800" dirty="0" smtClean="0"/>
              <a:t>Documents for how to add code and </a:t>
            </a:r>
            <a:r>
              <a:rPr lang="en-US" sz="1800" dirty="0" smtClean="0"/>
              <a:t>objects to utilize new system</a:t>
            </a:r>
            <a:endParaRPr lang="en-US" sz="1800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Introductory Levels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 smtClean="0"/>
              <a:t>Builds toward Level 1</a:t>
            </a:r>
          </a:p>
          <a:p>
            <a:pPr lvl="1"/>
            <a:r>
              <a:rPr lang="en-US" sz="1800" dirty="0"/>
              <a:t>Three distinctive stages broken into individual levels</a:t>
            </a:r>
          </a:p>
          <a:p>
            <a:pPr lvl="1"/>
            <a:r>
              <a:rPr lang="en-US" sz="1800" dirty="0" smtClean="0"/>
              <a:t>Gradually introduces more pieces and game mechanics</a:t>
            </a:r>
          </a:p>
          <a:p>
            <a:pPr lvl="1"/>
            <a:r>
              <a:rPr lang="en-US" sz="1800" dirty="0" smtClean="0"/>
              <a:t>Teaches new </a:t>
            </a:r>
            <a:r>
              <a:rPr lang="en-US" sz="1800" dirty="0"/>
              <a:t>biological concepts at each </a:t>
            </a:r>
            <a:r>
              <a:rPr lang="en-US" sz="1800" dirty="0" smtClean="0"/>
              <a:t>stage </a:t>
            </a:r>
          </a:p>
          <a:p>
            <a:pPr lvl="1"/>
            <a:r>
              <a:rPr lang="en-US" sz="1800" dirty="0" smtClean="0"/>
              <a:t>Repeatedly reinforces learned concepts</a:t>
            </a:r>
          </a:p>
          <a:p>
            <a:r>
              <a:rPr lang="en-US" sz="2000" dirty="0"/>
              <a:t>Leverages “Win Condition” system </a:t>
            </a:r>
          </a:p>
          <a:p>
            <a:pPr lvl="1"/>
            <a:r>
              <a:rPr lang="en-US" sz="1800" dirty="0" smtClean="0"/>
              <a:t>Checkboxes provide instant feedback to players</a:t>
            </a:r>
          </a:p>
          <a:p>
            <a:pPr lvl="1"/>
            <a:r>
              <a:rPr lang="en-US" sz="1800" dirty="0" smtClean="0"/>
              <a:t>Modularity allows for level separation and multiple conditions per level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4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Additional Improvements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/>
              <a:t>Rules </a:t>
            </a:r>
            <a:r>
              <a:rPr lang="en-US" sz="2000" dirty="0" smtClean="0"/>
              <a:t>Dialog at beginning </a:t>
            </a:r>
            <a:r>
              <a:rPr lang="en-US" sz="2000" dirty="0"/>
              <a:t>of level helps players understand how to win each level</a:t>
            </a:r>
          </a:p>
          <a:p>
            <a:r>
              <a:rPr lang="en-US" sz="2000" dirty="0" smtClean="0"/>
              <a:t>Play/Pause/Fast </a:t>
            </a:r>
            <a:r>
              <a:rPr lang="en-US" sz="2000" dirty="0"/>
              <a:t>Forward button </a:t>
            </a:r>
            <a:r>
              <a:rPr lang="en-US" sz="2000" dirty="0" smtClean="0"/>
              <a:t>improvement</a:t>
            </a:r>
          </a:p>
          <a:p>
            <a:r>
              <a:rPr lang="en-US" sz="2000" dirty="0"/>
              <a:t>Level </a:t>
            </a:r>
            <a:r>
              <a:rPr lang="en-US" sz="2000" dirty="0" smtClean="0"/>
              <a:t>identification</a:t>
            </a:r>
          </a:p>
          <a:p>
            <a:r>
              <a:rPr lang="en-US" sz="2000" dirty="0" smtClean="0"/>
              <a:t>Updated to newer version of Unity</a:t>
            </a:r>
          </a:p>
          <a:p>
            <a:pPr lvl="1"/>
            <a:r>
              <a:rPr lang="en-US" sz="2000" dirty="0" smtClean="0"/>
              <a:t>Fixed any associated errors</a:t>
            </a:r>
            <a:endParaRPr lang="en-US" sz="2000" dirty="0"/>
          </a:p>
          <a:p>
            <a:r>
              <a:rPr lang="en-US" sz="2000" dirty="0" smtClean="0">
                <a:solidFill>
                  <a:srgbClr val="FF0505"/>
                </a:solidFill>
              </a:rPr>
              <a:t>Pieces </a:t>
            </a:r>
            <a:r>
              <a:rPr lang="en-US" sz="2000" dirty="0">
                <a:solidFill>
                  <a:srgbClr val="FF0505"/>
                </a:solidFill>
              </a:rPr>
              <a:t>cannot be dropped behind drop down menu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394075"/>
          </a:xfrm>
        </p:spPr>
        <p:txBody>
          <a:bodyPr/>
          <a:lstStyle/>
          <a:p>
            <a:r>
              <a:rPr lang="en-US" sz="2000" dirty="0" smtClean="0"/>
              <a:t>Introductory Levels allow immediate classroom integration</a:t>
            </a:r>
          </a:p>
          <a:p>
            <a:pPr lvl="1"/>
            <a:r>
              <a:rPr lang="en-US" sz="1800" dirty="0" smtClean="0"/>
              <a:t>Help players become accustomed to gameplay</a:t>
            </a:r>
          </a:p>
          <a:p>
            <a:pPr lvl="1"/>
            <a:r>
              <a:rPr lang="en-US" sz="1800" dirty="0" smtClean="0"/>
              <a:t>Aid player understanding of </a:t>
            </a:r>
            <a:r>
              <a:rPr lang="en-US" sz="1800" dirty="0"/>
              <a:t>the biological events</a:t>
            </a:r>
          </a:p>
          <a:p>
            <a:r>
              <a:rPr lang="en-US" sz="2000" dirty="0" smtClean="0"/>
              <a:t>Win Conditions system creates modularity and flexibility </a:t>
            </a:r>
          </a:p>
          <a:p>
            <a:pPr lvl="1"/>
            <a:r>
              <a:rPr lang="en-US" sz="1800" dirty="0"/>
              <a:t>Shown on screen as a series of checked boxes</a:t>
            </a:r>
          </a:p>
          <a:p>
            <a:pPr lvl="1"/>
            <a:r>
              <a:rPr lang="en-US" sz="1800" dirty="0" smtClean="0"/>
              <a:t>Creates easy-to-use “hooks” for future integration of Level Editor</a:t>
            </a:r>
          </a:p>
          <a:p>
            <a:pPr lvl="1"/>
            <a:r>
              <a:rPr lang="en-US" sz="1800" dirty="0" smtClean="0"/>
              <a:t>Included documents aid future development</a:t>
            </a:r>
          </a:p>
          <a:p>
            <a:pPr lvl="1"/>
            <a:r>
              <a:rPr lang="en-US" sz="1800" dirty="0"/>
              <a:t>Levels 1 and 2 </a:t>
            </a:r>
            <a:r>
              <a:rPr lang="en-US" sz="1800" dirty="0" smtClean="0"/>
              <a:t>still </a:t>
            </a:r>
            <a:r>
              <a:rPr lang="en-US" sz="1800" dirty="0"/>
              <a:t>fully functional </a:t>
            </a:r>
            <a:endParaRPr lang="en-US" sz="1800" dirty="0" smtClean="0"/>
          </a:p>
          <a:p>
            <a:r>
              <a:rPr lang="en-US" sz="2000" dirty="0" smtClean="0"/>
              <a:t>Additional gameplay enhancements</a:t>
            </a:r>
            <a:r>
              <a:rPr lang="en-US" sz="1800" dirty="0" smtClean="0"/>
              <a:t> </a:t>
            </a:r>
            <a:r>
              <a:rPr lang="en-US" sz="2000" dirty="0" smtClean="0"/>
              <a:t>improve </a:t>
            </a:r>
            <a:r>
              <a:rPr lang="en-US" sz="2000" dirty="0"/>
              <a:t>the player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hensStateOfficial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BioRubeBot_Summer2017_CS452 Final Presentation</Template>
  <TotalTime>1384</TotalTime>
  <Words>680</Words>
  <Application>Microsoft Office PowerPoint</Application>
  <PresentationFormat>On-screen Show (16:9)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Bebas Neue</vt:lpstr>
      <vt:lpstr>BebasNEUE</vt:lpstr>
      <vt:lpstr>Calibri</vt:lpstr>
      <vt:lpstr>Courier New</vt:lpstr>
      <vt:lpstr>Futura LT Bold</vt:lpstr>
      <vt:lpstr>Futura LT Condensed</vt:lpstr>
      <vt:lpstr>Pacifico</vt:lpstr>
      <vt:lpstr>Trajan Pro</vt:lpstr>
      <vt:lpstr>AthensStateOfficial</vt:lpstr>
      <vt:lpstr>BioRubeBot</vt:lpstr>
      <vt:lpstr>The customer’s problem…</vt:lpstr>
      <vt:lpstr>Challenges to the team…</vt:lpstr>
      <vt:lpstr>Proposed solutions</vt:lpstr>
      <vt:lpstr>Details: Win Condition Architecture (1/2)</vt:lpstr>
      <vt:lpstr>Details: Win Condition Architecture (2/2)</vt:lpstr>
      <vt:lpstr>Details: Introductory Levels</vt:lpstr>
      <vt:lpstr>Details: Additional Improvements</vt:lpstr>
      <vt:lpstr>Results…</vt:lpstr>
      <vt:lpstr>Demonstration…</vt:lpstr>
      <vt:lpstr>Conclusions…</vt:lpstr>
      <vt:lpstr>Next steps…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BioRubeBot</dc:title>
  <dc:creator>David T</dc:creator>
  <cp:lastModifiedBy>David T</cp:lastModifiedBy>
  <cp:revision>131</cp:revision>
  <dcterms:created xsi:type="dcterms:W3CDTF">2017-07-30T19:13:55Z</dcterms:created>
  <dcterms:modified xsi:type="dcterms:W3CDTF">2017-08-01T17:42:56Z</dcterms:modified>
</cp:coreProperties>
</file>