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340" r:id="rId3"/>
    <p:sldId id="341" r:id="rId4"/>
    <p:sldId id="342" r:id="rId5"/>
    <p:sldId id="343" r:id="rId6"/>
    <p:sldId id="348" r:id="rId7"/>
    <p:sldId id="350" r:id="rId8"/>
    <p:sldId id="349" r:id="rId9"/>
    <p:sldId id="351" r:id="rId10"/>
    <p:sldId id="344" r:id="rId11"/>
    <p:sldId id="345" r:id="rId12"/>
    <p:sldId id="346" r:id="rId13"/>
    <p:sldId id="347" r:id="rId14"/>
    <p:sldId id="338" r:id="rId15"/>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174A75"/>
    <a:srgbClr val="164A76"/>
    <a:srgbClr val="154A76"/>
    <a:srgbClr val="0065B0"/>
    <a:srgbClr val="FF0505"/>
    <a:srgbClr val="EA000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18"/>
  </p:normalViewPr>
  <p:slideViewPr>
    <p:cSldViewPr>
      <p:cViewPr varScale="1">
        <p:scale>
          <a:sx n="112" d="100"/>
          <a:sy n="112" d="100"/>
        </p:scale>
        <p:origin x="610" y="62"/>
      </p:cViewPr>
      <p:guideLst>
        <p:guide orient="horz" pos="162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BB21C36F-3D9D-4C17-B60D-5CF189A067ED}" type="datetimeFigureOut">
              <a:rPr lang="en-JM"/>
              <a:pPr>
                <a:defRPr/>
              </a:pPr>
              <a:t>02/12/2015</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6CF9A5CF-558B-4EB9-BEB1-EC9166B39862}" type="slidenum">
              <a:rPr lang="en-JM"/>
              <a:pPr>
                <a:defRPr/>
              </a:pPr>
              <a:t>‹#›</a:t>
            </a:fld>
            <a:endParaRPr lang="en-JM"/>
          </a:p>
        </p:txBody>
      </p:sp>
    </p:spTree>
    <p:extLst>
      <p:ext uri="{BB962C8B-B14F-4D97-AF65-F5344CB8AC3E}">
        <p14:creationId xmlns:p14="http://schemas.microsoft.com/office/powerpoint/2010/main" val="137777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082A7D35-A956-4A43-8581-DE6D6CE788A6}" type="datetimeFigureOut">
              <a:rPr lang="en-JM"/>
              <a:pPr>
                <a:defRPr/>
              </a:pPr>
              <a:t>02/12/2015</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JM"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JM"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4B464497-61C4-46B0-ACA5-17230456BCD5}" type="slidenum">
              <a:rPr lang="en-JM"/>
              <a:pPr>
                <a:defRPr/>
              </a:pPr>
              <a:t>‹#›</a:t>
            </a:fld>
            <a:endParaRPr lang="en-JM"/>
          </a:p>
        </p:txBody>
      </p:sp>
    </p:spTree>
    <p:extLst>
      <p:ext uri="{BB962C8B-B14F-4D97-AF65-F5344CB8AC3E}">
        <p14:creationId xmlns:p14="http://schemas.microsoft.com/office/powerpoint/2010/main" val="2867311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a:t>
            </a:fld>
            <a:endParaRPr lang="en-JM"/>
          </a:p>
        </p:txBody>
      </p:sp>
    </p:spTree>
    <p:extLst>
      <p:ext uri="{BB962C8B-B14F-4D97-AF65-F5344CB8AC3E}">
        <p14:creationId xmlns:p14="http://schemas.microsoft.com/office/powerpoint/2010/main" val="1265941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10</a:t>
            </a:fld>
            <a:endParaRPr lang="en-JM"/>
          </a:p>
        </p:txBody>
      </p:sp>
    </p:spTree>
    <p:extLst>
      <p:ext uri="{BB962C8B-B14F-4D97-AF65-F5344CB8AC3E}">
        <p14:creationId xmlns:p14="http://schemas.microsoft.com/office/powerpoint/2010/main" val="2139516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11</a:t>
            </a:fld>
            <a:endParaRPr lang="en-JM"/>
          </a:p>
        </p:txBody>
      </p:sp>
    </p:spTree>
    <p:extLst>
      <p:ext uri="{BB962C8B-B14F-4D97-AF65-F5344CB8AC3E}">
        <p14:creationId xmlns:p14="http://schemas.microsoft.com/office/powerpoint/2010/main" val="839595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12</a:t>
            </a:fld>
            <a:endParaRPr lang="en-JM"/>
          </a:p>
        </p:txBody>
      </p:sp>
    </p:spTree>
    <p:extLst>
      <p:ext uri="{BB962C8B-B14F-4D97-AF65-F5344CB8AC3E}">
        <p14:creationId xmlns:p14="http://schemas.microsoft.com/office/powerpoint/2010/main" val="53072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13</a:t>
            </a:fld>
            <a:endParaRPr lang="en-JM"/>
          </a:p>
        </p:txBody>
      </p:sp>
    </p:spTree>
    <p:extLst>
      <p:ext uri="{BB962C8B-B14F-4D97-AF65-F5344CB8AC3E}">
        <p14:creationId xmlns:p14="http://schemas.microsoft.com/office/powerpoint/2010/main" val="140712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14</a:t>
            </a:fld>
            <a:endParaRPr lang="en-JM"/>
          </a:p>
        </p:txBody>
      </p:sp>
    </p:spTree>
    <p:extLst>
      <p:ext uri="{BB962C8B-B14F-4D97-AF65-F5344CB8AC3E}">
        <p14:creationId xmlns:p14="http://schemas.microsoft.com/office/powerpoint/2010/main" val="82960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2</a:t>
            </a:fld>
            <a:endParaRPr lang="en-JM"/>
          </a:p>
        </p:txBody>
      </p:sp>
    </p:spTree>
    <p:extLst>
      <p:ext uri="{BB962C8B-B14F-4D97-AF65-F5344CB8AC3E}">
        <p14:creationId xmlns:p14="http://schemas.microsoft.com/office/powerpoint/2010/main" val="60195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3</a:t>
            </a:fld>
            <a:endParaRPr lang="en-JM"/>
          </a:p>
        </p:txBody>
      </p:sp>
    </p:spTree>
    <p:extLst>
      <p:ext uri="{BB962C8B-B14F-4D97-AF65-F5344CB8AC3E}">
        <p14:creationId xmlns:p14="http://schemas.microsoft.com/office/powerpoint/2010/main" val="246640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4</a:t>
            </a:fld>
            <a:endParaRPr lang="en-JM"/>
          </a:p>
        </p:txBody>
      </p:sp>
    </p:spTree>
    <p:extLst>
      <p:ext uri="{BB962C8B-B14F-4D97-AF65-F5344CB8AC3E}">
        <p14:creationId xmlns:p14="http://schemas.microsoft.com/office/powerpoint/2010/main" val="70381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5</a:t>
            </a:fld>
            <a:endParaRPr lang="en-JM"/>
          </a:p>
        </p:txBody>
      </p:sp>
    </p:spTree>
    <p:extLst>
      <p:ext uri="{BB962C8B-B14F-4D97-AF65-F5344CB8AC3E}">
        <p14:creationId xmlns:p14="http://schemas.microsoft.com/office/powerpoint/2010/main" val="922143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6</a:t>
            </a:fld>
            <a:endParaRPr lang="en-JM"/>
          </a:p>
        </p:txBody>
      </p:sp>
    </p:spTree>
    <p:extLst>
      <p:ext uri="{BB962C8B-B14F-4D97-AF65-F5344CB8AC3E}">
        <p14:creationId xmlns:p14="http://schemas.microsoft.com/office/powerpoint/2010/main" val="2060532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7</a:t>
            </a:fld>
            <a:endParaRPr lang="en-JM"/>
          </a:p>
        </p:txBody>
      </p:sp>
    </p:spTree>
    <p:extLst>
      <p:ext uri="{BB962C8B-B14F-4D97-AF65-F5344CB8AC3E}">
        <p14:creationId xmlns:p14="http://schemas.microsoft.com/office/powerpoint/2010/main" val="14338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8</a:t>
            </a:fld>
            <a:endParaRPr lang="en-JM"/>
          </a:p>
        </p:txBody>
      </p:sp>
    </p:spTree>
    <p:extLst>
      <p:ext uri="{BB962C8B-B14F-4D97-AF65-F5344CB8AC3E}">
        <p14:creationId xmlns:p14="http://schemas.microsoft.com/office/powerpoint/2010/main" val="260267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9</a:t>
            </a:fld>
            <a:endParaRPr lang="en-JM"/>
          </a:p>
        </p:txBody>
      </p:sp>
    </p:spTree>
    <p:extLst>
      <p:ext uri="{BB962C8B-B14F-4D97-AF65-F5344CB8AC3E}">
        <p14:creationId xmlns:p14="http://schemas.microsoft.com/office/powerpoint/2010/main" val="767851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1597820"/>
            <a:ext cx="7772400" cy="1102519"/>
          </a:xfrm>
        </p:spPr>
        <p:txBody>
          <a:bodyPr/>
          <a:lstStyle>
            <a:lvl1pPr algn="ctr">
              <a:defRPr/>
            </a:lvl1pPr>
          </a:lstStyle>
          <a:p>
            <a:r>
              <a:rPr lang="en-US" smtClean="0"/>
              <a:t>Click to edit Master title style</a:t>
            </a:r>
            <a:endParaRPr lang="en-JM"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JM" dirty="0"/>
          </a:p>
        </p:txBody>
      </p:sp>
      <p:sp>
        <p:nvSpPr>
          <p:cNvPr id="5" name="Footer Placeholder 4"/>
          <p:cNvSpPr>
            <a:spLocks noGrp="1"/>
          </p:cNvSpPr>
          <p:nvPr>
            <p:ph type="ftr" sz="quarter" idx="10"/>
          </p:nvPr>
        </p:nvSpPr>
        <p:spPr/>
        <p:txBody>
          <a:bodyPr/>
          <a:lstStyle>
            <a:lvl1pPr>
              <a:defRPr/>
            </a:lvl1pPr>
          </a:lstStyle>
          <a:p>
            <a:pPr>
              <a:defRPr/>
            </a:pPr>
            <a:r>
              <a:rPr lang="en-JM"/>
              <a:t>Athens State University</a:t>
            </a:r>
          </a:p>
        </p:txBody>
      </p:sp>
      <p:sp>
        <p:nvSpPr>
          <p:cNvPr id="6" name="Slide Number Placeholder 5"/>
          <p:cNvSpPr>
            <a:spLocks noGrp="1"/>
          </p:cNvSpPr>
          <p:nvPr>
            <p:ph type="sldNum" sz="quarter" idx="11"/>
          </p:nvPr>
        </p:nvSpPr>
        <p:spPr/>
        <p:txBody>
          <a:bodyPr/>
          <a:lstStyle>
            <a:lvl1pPr>
              <a:defRPr smtClean="0"/>
            </a:lvl1pPr>
          </a:lstStyle>
          <a:p>
            <a:pPr>
              <a:defRPr/>
            </a:pPr>
            <a:fld id="{F03F45A8-EFFB-45EA-B061-44A258B2EA76}" type="slidenum">
              <a:rPr lang="en-JM"/>
              <a:pPr>
                <a:defRPr/>
              </a:pPr>
              <a:t>‹#›</a:t>
            </a:fld>
            <a:endParaRPr lang="en-JM"/>
          </a:p>
        </p:txBody>
      </p:sp>
    </p:spTree>
    <p:extLst>
      <p:ext uri="{BB962C8B-B14F-4D97-AF65-F5344CB8AC3E}">
        <p14:creationId xmlns:p14="http://schemas.microsoft.com/office/powerpoint/2010/main" val="36579980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1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56113" y="1077913"/>
            <a:ext cx="3925887" cy="324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JM"/>
          </a:p>
        </p:txBody>
      </p:sp>
      <p:sp>
        <p:nvSpPr>
          <p:cNvPr id="7" name="Text Placeholder 18"/>
          <p:cNvSpPr>
            <a:spLocks noGrp="1"/>
          </p:cNvSpPr>
          <p:nvPr>
            <p:ph type="body" sz="quarter" idx="15"/>
          </p:nvPr>
        </p:nvSpPr>
        <p:spPr>
          <a:xfrm>
            <a:off x="1295400" y="12001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8" name="Text Placeholder 20"/>
          <p:cNvSpPr>
            <a:spLocks noGrp="1"/>
          </p:cNvSpPr>
          <p:nvPr>
            <p:ph type="body" sz="quarter" idx="16"/>
          </p:nvPr>
        </p:nvSpPr>
        <p:spPr>
          <a:xfrm>
            <a:off x="1295400" y="14287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9" name="Text Placeholder 18"/>
          <p:cNvSpPr>
            <a:spLocks noGrp="1"/>
          </p:cNvSpPr>
          <p:nvPr>
            <p:ph type="body" sz="quarter" idx="17"/>
          </p:nvPr>
        </p:nvSpPr>
        <p:spPr>
          <a:xfrm>
            <a:off x="1295400" y="22669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0" name="Text Placeholder 20"/>
          <p:cNvSpPr>
            <a:spLocks noGrp="1"/>
          </p:cNvSpPr>
          <p:nvPr>
            <p:ph type="body" sz="quarter" idx="18"/>
          </p:nvPr>
        </p:nvSpPr>
        <p:spPr>
          <a:xfrm>
            <a:off x="1295400" y="24955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1" name="Text Placeholder 18"/>
          <p:cNvSpPr>
            <a:spLocks noGrp="1"/>
          </p:cNvSpPr>
          <p:nvPr>
            <p:ph type="body" sz="quarter" idx="19"/>
          </p:nvPr>
        </p:nvSpPr>
        <p:spPr>
          <a:xfrm>
            <a:off x="1295400" y="33337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2" name="Text Placeholder 20"/>
          <p:cNvSpPr>
            <a:spLocks noGrp="1"/>
          </p:cNvSpPr>
          <p:nvPr>
            <p:ph type="body" sz="quarter" idx="20"/>
          </p:nvPr>
        </p:nvSpPr>
        <p:spPr>
          <a:xfrm>
            <a:off x="1295400" y="35623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3" name="Picture Placeholder 24"/>
          <p:cNvSpPr>
            <a:spLocks noGrp="1"/>
          </p:cNvSpPr>
          <p:nvPr>
            <p:ph type="pic" sz="quarter" idx="28"/>
          </p:nvPr>
        </p:nvSpPr>
        <p:spPr>
          <a:xfrm>
            <a:off x="4709141" y="1352550"/>
            <a:ext cx="3429000" cy="1960213"/>
          </a:xfrm>
        </p:spPr>
        <p:txBody>
          <a:bodyPr rtlCol="0">
            <a:normAutofit/>
          </a:bodyPr>
          <a:lstStyle/>
          <a:p>
            <a:pPr lvl="0"/>
            <a:r>
              <a:rPr lang="en-US" noProof="0" smtClean="0"/>
              <a:t>Click icon to add picture</a:t>
            </a:r>
            <a:endParaRPr lang="en-JM" noProof="0"/>
          </a:p>
        </p:txBody>
      </p:sp>
      <p:sp>
        <p:nvSpPr>
          <p:cNvPr id="15"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16" name="Slide Number Placeholder 4"/>
          <p:cNvSpPr>
            <a:spLocks noGrp="1"/>
          </p:cNvSpPr>
          <p:nvPr>
            <p:ph type="sldNum" sz="quarter" idx="30"/>
          </p:nvPr>
        </p:nvSpPr>
        <p:spPr/>
        <p:txBody>
          <a:bodyPr/>
          <a:lstStyle>
            <a:lvl1pPr>
              <a:defRPr smtClean="0"/>
            </a:lvl1pPr>
          </a:lstStyle>
          <a:p>
            <a:pPr>
              <a:defRPr/>
            </a:pPr>
            <a:fld id="{2B8B7613-325B-427A-A30B-D9A0483802C5}" type="slidenum">
              <a:rPr lang="en-JM"/>
              <a:pPr>
                <a:defRPr/>
              </a:pPr>
              <a:t>‹#›</a:t>
            </a:fld>
            <a:endParaRPr lang="en-JM"/>
          </a:p>
        </p:txBody>
      </p:sp>
    </p:spTree>
    <p:extLst>
      <p:ext uri="{BB962C8B-B14F-4D97-AF65-F5344CB8AC3E}">
        <p14:creationId xmlns:p14="http://schemas.microsoft.com/office/powerpoint/2010/main" val="280465478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1323975"/>
            <a:ext cx="4918075" cy="2935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JM"/>
          </a:p>
        </p:txBody>
      </p:sp>
      <p:sp>
        <p:nvSpPr>
          <p:cNvPr id="6" name="Text Placeholder 18"/>
          <p:cNvSpPr>
            <a:spLocks noGrp="1"/>
          </p:cNvSpPr>
          <p:nvPr>
            <p:ph type="body" sz="quarter" idx="15"/>
          </p:nvPr>
        </p:nvSpPr>
        <p:spPr>
          <a:xfrm>
            <a:off x="5791200" y="1373187"/>
            <a:ext cx="2667000" cy="665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8" name="Text Placeholder 18"/>
          <p:cNvSpPr>
            <a:spLocks noGrp="1"/>
          </p:cNvSpPr>
          <p:nvPr>
            <p:ph type="body" sz="quarter" idx="17"/>
          </p:nvPr>
        </p:nvSpPr>
        <p:spPr>
          <a:xfrm>
            <a:off x="5791200" y="2190750"/>
            <a:ext cx="2819400" cy="360363"/>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9" name="Text Placeholder 20"/>
          <p:cNvSpPr>
            <a:spLocks noGrp="1"/>
          </p:cNvSpPr>
          <p:nvPr>
            <p:ph type="body" sz="quarter" idx="18"/>
          </p:nvPr>
        </p:nvSpPr>
        <p:spPr>
          <a:xfrm>
            <a:off x="5791200" y="2551113"/>
            <a:ext cx="28194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0" name="Text Placeholder 18"/>
          <p:cNvSpPr>
            <a:spLocks noGrp="1"/>
          </p:cNvSpPr>
          <p:nvPr>
            <p:ph type="body" sz="quarter" idx="19"/>
          </p:nvPr>
        </p:nvSpPr>
        <p:spPr>
          <a:xfrm>
            <a:off x="5791200" y="3257551"/>
            <a:ext cx="2819400" cy="381000"/>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1" name="Text Placeholder 20"/>
          <p:cNvSpPr>
            <a:spLocks noGrp="1"/>
          </p:cNvSpPr>
          <p:nvPr>
            <p:ph type="body" sz="quarter" idx="20"/>
          </p:nvPr>
        </p:nvSpPr>
        <p:spPr>
          <a:xfrm>
            <a:off x="5791200" y="3638550"/>
            <a:ext cx="29718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3" name="Picture Placeholder 16"/>
          <p:cNvSpPr>
            <a:spLocks noGrp="1"/>
          </p:cNvSpPr>
          <p:nvPr>
            <p:ph type="pic" sz="quarter" idx="21"/>
          </p:nvPr>
        </p:nvSpPr>
        <p:spPr>
          <a:xfrm>
            <a:off x="1125304" y="1700784"/>
            <a:ext cx="3429000" cy="2065944"/>
          </a:xfrm>
        </p:spPr>
        <p:txBody>
          <a:bodyPr rtlCol="0">
            <a:normAutofit/>
          </a:bodyPr>
          <a:lstStyle/>
          <a:p>
            <a:pPr lvl="0"/>
            <a:r>
              <a:rPr lang="en-US" noProof="0" smtClean="0"/>
              <a:t>Click icon to add picture</a:t>
            </a:r>
            <a:endParaRPr lang="en-JM" noProof="0"/>
          </a:p>
        </p:txBody>
      </p:sp>
      <p:sp>
        <p:nvSpPr>
          <p:cNvPr id="14"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5" name="Slide Number Placeholder 4"/>
          <p:cNvSpPr>
            <a:spLocks noGrp="1"/>
          </p:cNvSpPr>
          <p:nvPr>
            <p:ph type="sldNum" sz="quarter" idx="23"/>
          </p:nvPr>
        </p:nvSpPr>
        <p:spPr/>
        <p:txBody>
          <a:bodyPr/>
          <a:lstStyle>
            <a:lvl1pPr>
              <a:defRPr smtClean="0"/>
            </a:lvl1pPr>
          </a:lstStyle>
          <a:p>
            <a:pPr>
              <a:defRPr/>
            </a:pPr>
            <a:fld id="{792F3572-81AB-4E29-86CA-624E5B8F0E7B}" type="slidenum">
              <a:rPr lang="en-JM"/>
              <a:pPr>
                <a:defRPr/>
              </a:pPr>
              <a:t>‹#›</a:t>
            </a:fld>
            <a:endParaRPr lang="en-JM"/>
          </a:p>
        </p:txBody>
      </p:sp>
    </p:spTree>
    <p:extLst>
      <p:ext uri="{BB962C8B-B14F-4D97-AF65-F5344CB8AC3E}">
        <p14:creationId xmlns:p14="http://schemas.microsoft.com/office/powerpoint/2010/main" val="125448379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List">
    <p:spTree>
      <p:nvGrpSpPr>
        <p:cNvPr id="1" name=""/>
        <p:cNvGrpSpPr/>
        <p:nvPr/>
      </p:nvGrpSpPr>
      <p:grpSpPr>
        <a:xfrm>
          <a:off x="0" y="0"/>
          <a:ext cx="0" cy="0"/>
          <a:chOff x="0" y="0"/>
          <a:chExt cx="0" cy="0"/>
        </a:xfrm>
      </p:grpSpPr>
      <p:cxnSp>
        <p:nvCxnSpPr>
          <p:cNvPr id="9" name="Straight Connector 8"/>
          <p:cNvCxnSpPr/>
          <p:nvPr userDrawn="1"/>
        </p:nvCxnSpPr>
        <p:spPr>
          <a:xfrm>
            <a:off x="32004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960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JM"/>
          </a:p>
        </p:txBody>
      </p:sp>
      <p:sp>
        <p:nvSpPr>
          <p:cNvPr id="15" name="Text Placeholder 14"/>
          <p:cNvSpPr>
            <a:spLocks noGrp="1"/>
          </p:cNvSpPr>
          <p:nvPr>
            <p:ph type="body" sz="quarter" idx="13"/>
          </p:nvPr>
        </p:nvSpPr>
        <p:spPr>
          <a:xfrm>
            <a:off x="4572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smtClean="0"/>
              <a:t>Click to edit Master text styles</a:t>
            </a:r>
          </a:p>
        </p:txBody>
      </p:sp>
      <p:sp>
        <p:nvSpPr>
          <p:cNvPr id="16" name="Text Placeholder 14"/>
          <p:cNvSpPr>
            <a:spLocks noGrp="1"/>
          </p:cNvSpPr>
          <p:nvPr>
            <p:ph type="body" sz="quarter" idx="14"/>
          </p:nvPr>
        </p:nvSpPr>
        <p:spPr>
          <a:xfrm>
            <a:off x="33528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smtClean="0"/>
              <a:t>Click to edit Master text styles</a:t>
            </a:r>
          </a:p>
        </p:txBody>
      </p:sp>
      <p:sp>
        <p:nvSpPr>
          <p:cNvPr id="17" name="Text Placeholder 14"/>
          <p:cNvSpPr>
            <a:spLocks noGrp="1"/>
          </p:cNvSpPr>
          <p:nvPr>
            <p:ph type="body" sz="quarter" idx="15"/>
          </p:nvPr>
        </p:nvSpPr>
        <p:spPr>
          <a:xfrm>
            <a:off x="62484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smtClean="0"/>
              <a:t>Click to edit Master text styles</a:t>
            </a:r>
          </a:p>
        </p:txBody>
      </p:sp>
      <p:sp>
        <p:nvSpPr>
          <p:cNvPr id="18" name="Content Placeholder 38"/>
          <p:cNvSpPr>
            <a:spLocks noGrp="1"/>
          </p:cNvSpPr>
          <p:nvPr>
            <p:ph sz="quarter" idx="37"/>
          </p:nvPr>
        </p:nvSpPr>
        <p:spPr>
          <a:xfrm>
            <a:off x="4572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21" name="Content Placeholder 38"/>
          <p:cNvSpPr>
            <a:spLocks noGrp="1"/>
          </p:cNvSpPr>
          <p:nvPr>
            <p:ph sz="quarter" idx="38"/>
          </p:nvPr>
        </p:nvSpPr>
        <p:spPr>
          <a:xfrm>
            <a:off x="33528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23" name="Content Placeholder 38"/>
          <p:cNvSpPr>
            <a:spLocks noGrp="1"/>
          </p:cNvSpPr>
          <p:nvPr>
            <p:ph sz="quarter" idx="39"/>
          </p:nvPr>
        </p:nvSpPr>
        <p:spPr>
          <a:xfrm>
            <a:off x="62484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1" name="Footer Placeholder 3"/>
          <p:cNvSpPr>
            <a:spLocks noGrp="1"/>
          </p:cNvSpPr>
          <p:nvPr>
            <p:ph type="ftr" sz="quarter" idx="40"/>
          </p:nvPr>
        </p:nvSpPr>
        <p:spPr/>
        <p:txBody>
          <a:bodyPr/>
          <a:lstStyle>
            <a:lvl1pPr>
              <a:defRPr/>
            </a:lvl1pPr>
          </a:lstStyle>
          <a:p>
            <a:pPr>
              <a:defRPr/>
            </a:pPr>
            <a:r>
              <a:rPr lang="en-JM"/>
              <a:t>Athens State University</a:t>
            </a:r>
          </a:p>
        </p:txBody>
      </p:sp>
      <p:sp>
        <p:nvSpPr>
          <p:cNvPr id="12" name="Slide Number Placeholder 4"/>
          <p:cNvSpPr>
            <a:spLocks noGrp="1"/>
          </p:cNvSpPr>
          <p:nvPr>
            <p:ph type="sldNum" sz="quarter" idx="41"/>
          </p:nvPr>
        </p:nvSpPr>
        <p:spPr/>
        <p:txBody>
          <a:bodyPr/>
          <a:lstStyle>
            <a:lvl1pPr>
              <a:defRPr smtClean="0"/>
            </a:lvl1pPr>
          </a:lstStyle>
          <a:p>
            <a:pPr>
              <a:defRPr/>
            </a:pPr>
            <a:fld id="{91CBE64E-01F7-4F54-850A-46ACD4C73C3A}" type="slidenum">
              <a:rPr lang="en-JM"/>
              <a:pPr>
                <a:defRPr/>
              </a:pPr>
              <a:t>‹#›</a:t>
            </a:fld>
            <a:endParaRPr lang="en-JM"/>
          </a:p>
        </p:txBody>
      </p:sp>
    </p:spTree>
    <p:extLst>
      <p:ext uri="{BB962C8B-B14F-4D97-AF65-F5344CB8AC3E}">
        <p14:creationId xmlns:p14="http://schemas.microsoft.com/office/powerpoint/2010/main" val="11040302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CE71E94F-F3DF-4937-BBB1-41B557DAF29B}" type="slidenum">
              <a:rPr lang="en-JM"/>
              <a:pPr>
                <a:defRPr/>
              </a:pPr>
              <a:t>‹#›</a:t>
            </a:fld>
            <a:endParaRPr lang="en-JM"/>
          </a:p>
        </p:txBody>
      </p:sp>
      <p:sp>
        <p:nvSpPr>
          <p:cNvPr id="3"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91683269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lvl1pPr>
              <a:defRPr/>
            </a:lvl1pPr>
          </a:lstStyle>
          <a:p>
            <a:pPr>
              <a:defRPr/>
            </a:pPr>
            <a:r>
              <a:rPr lang="en-JM"/>
              <a:t>Athens State University</a:t>
            </a:r>
          </a:p>
        </p:txBody>
      </p:sp>
      <p:sp>
        <p:nvSpPr>
          <p:cNvPr id="4" name="Slide Number Placeholder 3"/>
          <p:cNvSpPr>
            <a:spLocks noGrp="1"/>
          </p:cNvSpPr>
          <p:nvPr>
            <p:ph type="sldNum" sz="quarter" idx="11"/>
          </p:nvPr>
        </p:nvSpPr>
        <p:spPr/>
        <p:txBody>
          <a:bodyPr/>
          <a:lstStyle>
            <a:lvl1pPr>
              <a:defRPr smtClean="0"/>
            </a:lvl1pPr>
          </a:lstStyle>
          <a:p>
            <a:pPr>
              <a:defRPr/>
            </a:pPr>
            <a:fld id="{4F69420C-234E-4186-AEF0-0A35E6A32C4D}" type="slidenum">
              <a:rPr lang="en-JM"/>
              <a:pPr>
                <a:defRPr/>
              </a:pPr>
              <a:t>‹#›</a:t>
            </a:fld>
            <a:endParaRPr lang="en-JM"/>
          </a:p>
        </p:txBody>
      </p:sp>
    </p:spTree>
    <p:extLst>
      <p:ext uri="{BB962C8B-B14F-4D97-AF65-F5344CB8AC3E}">
        <p14:creationId xmlns:p14="http://schemas.microsoft.com/office/powerpoint/2010/main" val="1697877538"/>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9144000" cy="5162550"/>
          </a:xfrm>
        </p:spPr>
        <p:txBody>
          <a:bodyPr rtlCol="0">
            <a:normAutofit/>
          </a:bodyPr>
          <a:lstStyle/>
          <a:p>
            <a:pPr lvl="0"/>
            <a:r>
              <a:rPr lang="en-US" noProof="0" smtClean="0"/>
              <a:t>Click icon to add picture</a:t>
            </a:r>
            <a:endParaRPr lang="en-JM" noProof="0"/>
          </a:p>
        </p:txBody>
      </p:sp>
      <p:sp>
        <p:nvSpPr>
          <p:cNvPr id="3" name="Slide Number Placeholder 5"/>
          <p:cNvSpPr>
            <a:spLocks noGrp="1"/>
          </p:cNvSpPr>
          <p:nvPr>
            <p:ph type="sldNum" sz="quarter" idx="14"/>
          </p:nvPr>
        </p:nvSpPr>
        <p:spPr/>
        <p:txBody>
          <a:bodyPr/>
          <a:lstStyle>
            <a:lvl1pPr>
              <a:defRPr/>
            </a:lvl1pPr>
          </a:lstStyle>
          <a:p>
            <a:pPr>
              <a:defRPr/>
            </a:pPr>
            <a:fld id="{C0E01FD8-7056-4983-94A2-6425551D0716}" type="slidenum">
              <a:rPr lang="en-JM"/>
              <a:pPr>
                <a:defRPr/>
              </a:pPr>
              <a:t>‹#›</a:t>
            </a:fld>
            <a:endParaRPr lang="en-JM"/>
          </a:p>
        </p:txBody>
      </p:sp>
      <p:sp>
        <p:nvSpPr>
          <p:cNvPr id="4" name="Footer Placeholder 4"/>
          <p:cNvSpPr>
            <a:spLocks noGrp="1"/>
          </p:cNvSpPr>
          <p:nvPr>
            <p:ph type="ftr" sz="quarter" idx="1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35123778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30" name="Picture Placeholder 29"/>
          <p:cNvSpPr>
            <a:spLocks noGrp="1"/>
          </p:cNvSpPr>
          <p:nvPr>
            <p:ph type="pic" sz="quarter" idx="13"/>
          </p:nvPr>
        </p:nvSpPr>
        <p:spPr>
          <a:xfrm>
            <a:off x="533400" y="1200150"/>
            <a:ext cx="1828800" cy="1518666"/>
          </a:xfrm>
        </p:spPr>
        <p:txBody>
          <a:bodyPr rtlCol="0">
            <a:normAutofit/>
          </a:bodyPr>
          <a:lstStyle>
            <a:lvl1pPr marL="0" indent="0" algn="ctr">
              <a:buFontTx/>
              <a:buNone/>
              <a:defRPr sz="1400"/>
            </a:lvl1pPr>
          </a:lstStyle>
          <a:p>
            <a:pPr lvl="0"/>
            <a:r>
              <a:rPr lang="en-US" noProof="0" smtClean="0"/>
              <a:t>Click icon to add picture</a:t>
            </a:r>
            <a:endParaRPr lang="en-JM" noProof="0" dirty="0"/>
          </a:p>
        </p:txBody>
      </p:sp>
      <p:sp>
        <p:nvSpPr>
          <p:cNvPr id="32" name="Picture Placeholder 29"/>
          <p:cNvSpPr>
            <a:spLocks noGrp="1"/>
          </p:cNvSpPr>
          <p:nvPr>
            <p:ph type="pic" sz="quarter" idx="14"/>
          </p:nvPr>
        </p:nvSpPr>
        <p:spPr>
          <a:xfrm>
            <a:off x="2590800" y="1200150"/>
            <a:ext cx="1828800" cy="1518666"/>
          </a:xfrm>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34" name="Picture Placeholder 29"/>
          <p:cNvSpPr>
            <a:spLocks noGrp="1"/>
          </p:cNvSpPr>
          <p:nvPr>
            <p:ph type="pic" sz="quarter" idx="15"/>
          </p:nvPr>
        </p:nvSpPr>
        <p:spPr>
          <a:xfrm>
            <a:off x="4648200" y="1200150"/>
            <a:ext cx="1828800" cy="1518666"/>
          </a:xfrm>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36" name="Picture Placeholder 29"/>
          <p:cNvSpPr>
            <a:spLocks noGrp="1"/>
          </p:cNvSpPr>
          <p:nvPr>
            <p:ph type="pic" sz="quarter" idx="16"/>
          </p:nvPr>
        </p:nvSpPr>
        <p:spPr>
          <a:xfrm>
            <a:off x="6705600" y="1200150"/>
            <a:ext cx="1828800" cy="1518666"/>
          </a:xfrm>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39" name="Content Placeholder 37"/>
          <p:cNvSpPr>
            <a:spLocks noGrp="1"/>
          </p:cNvSpPr>
          <p:nvPr>
            <p:ph sz="quarter" idx="18"/>
          </p:nvPr>
        </p:nvSpPr>
        <p:spPr>
          <a:xfrm>
            <a:off x="25146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40" name="Content Placeholder 37"/>
          <p:cNvSpPr>
            <a:spLocks noGrp="1"/>
          </p:cNvSpPr>
          <p:nvPr>
            <p:ph sz="quarter" idx="19"/>
          </p:nvPr>
        </p:nvSpPr>
        <p:spPr>
          <a:xfrm>
            <a:off x="45720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41" name="Content Placeholder 37"/>
          <p:cNvSpPr>
            <a:spLocks noGrp="1"/>
          </p:cNvSpPr>
          <p:nvPr>
            <p:ph sz="quarter" idx="20"/>
          </p:nvPr>
        </p:nvSpPr>
        <p:spPr>
          <a:xfrm>
            <a:off x="66294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37" name="Content Placeholder 37"/>
          <p:cNvSpPr>
            <a:spLocks noGrp="1"/>
          </p:cNvSpPr>
          <p:nvPr>
            <p:ph sz="quarter" idx="21"/>
          </p:nvPr>
        </p:nvSpPr>
        <p:spPr>
          <a:xfrm>
            <a:off x="4572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25" name="Content Placeholder 37"/>
          <p:cNvSpPr>
            <a:spLocks noGrp="1"/>
          </p:cNvSpPr>
          <p:nvPr>
            <p:ph sz="quarter" idx="26"/>
          </p:nvPr>
        </p:nvSpPr>
        <p:spPr>
          <a:xfrm>
            <a:off x="25146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28" name="Content Placeholder 37"/>
          <p:cNvSpPr>
            <a:spLocks noGrp="1"/>
          </p:cNvSpPr>
          <p:nvPr>
            <p:ph sz="quarter" idx="27"/>
          </p:nvPr>
        </p:nvSpPr>
        <p:spPr>
          <a:xfrm>
            <a:off x="45720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29" name="Content Placeholder 37"/>
          <p:cNvSpPr>
            <a:spLocks noGrp="1"/>
          </p:cNvSpPr>
          <p:nvPr>
            <p:ph sz="quarter" idx="28"/>
          </p:nvPr>
        </p:nvSpPr>
        <p:spPr>
          <a:xfrm>
            <a:off x="66294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31" name="Content Placeholder 37"/>
          <p:cNvSpPr>
            <a:spLocks noGrp="1"/>
          </p:cNvSpPr>
          <p:nvPr>
            <p:ph sz="quarter" idx="29"/>
          </p:nvPr>
        </p:nvSpPr>
        <p:spPr>
          <a:xfrm>
            <a:off x="4572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46" name="Text Placeholder 42"/>
          <p:cNvSpPr>
            <a:spLocks noGrp="1"/>
          </p:cNvSpPr>
          <p:nvPr>
            <p:ph type="body" sz="quarter" idx="25"/>
          </p:nvPr>
        </p:nvSpPr>
        <p:spPr>
          <a:xfrm>
            <a:off x="5334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smtClean="0"/>
              <a:t>Click to edit Master text styles</a:t>
            </a:r>
          </a:p>
        </p:txBody>
      </p:sp>
      <p:sp>
        <p:nvSpPr>
          <p:cNvPr id="42" name="Text Placeholder 42"/>
          <p:cNvSpPr>
            <a:spLocks noGrp="1"/>
          </p:cNvSpPr>
          <p:nvPr>
            <p:ph type="body" sz="quarter" idx="30"/>
          </p:nvPr>
        </p:nvSpPr>
        <p:spPr>
          <a:xfrm>
            <a:off x="25908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smtClean="0"/>
              <a:t>Click to edit Master text styles</a:t>
            </a:r>
          </a:p>
        </p:txBody>
      </p:sp>
      <p:sp>
        <p:nvSpPr>
          <p:cNvPr id="47" name="Text Placeholder 42"/>
          <p:cNvSpPr>
            <a:spLocks noGrp="1"/>
          </p:cNvSpPr>
          <p:nvPr>
            <p:ph type="body" sz="quarter" idx="31"/>
          </p:nvPr>
        </p:nvSpPr>
        <p:spPr>
          <a:xfrm>
            <a:off x="46482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smtClean="0"/>
              <a:t>Click to edit Master text styles</a:t>
            </a:r>
          </a:p>
        </p:txBody>
      </p:sp>
      <p:sp>
        <p:nvSpPr>
          <p:cNvPr id="48" name="Text Placeholder 42"/>
          <p:cNvSpPr>
            <a:spLocks noGrp="1"/>
          </p:cNvSpPr>
          <p:nvPr>
            <p:ph type="body" sz="quarter" idx="32"/>
          </p:nvPr>
        </p:nvSpPr>
        <p:spPr>
          <a:xfrm>
            <a:off x="67056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smtClean="0"/>
              <a:t>Click to edit Master text styles</a:t>
            </a:r>
          </a:p>
        </p:txBody>
      </p:sp>
      <p:sp>
        <p:nvSpPr>
          <p:cNvPr id="19" name="Slide Number Placeholder 5"/>
          <p:cNvSpPr>
            <a:spLocks noGrp="1"/>
          </p:cNvSpPr>
          <p:nvPr>
            <p:ph type="sldNum" sz="quarter" idx="33"/>
          </p:nvPr>
        </p:nvSpPr>
        <p:spPr/>
        <p:txBody>
          <a:bodyPr/>
          <a:lstStyle>
            <a:lvl1pPr>
              <a:defRPr/>
            </a:lvl1pPr>
          </a:lstStyle>
          <a:p>
            <a:pPr>
              <a:defRPr/>
            </a:pPr>
            <a:fld id="{3861224A-2F11-47DF-968E-B4B80531719B}" type="slidenum">
              <a:rPr lang="en-JM"/>
              <a:pPr>
                <a:defRPr/>
              </a:pPr>
              <a:t>‹#›</a:t>
            </a:fld>
            <a:endParaRPr lang="en-JM"/>
          </a:p>
        </p:txBody>
      </p:sp>
      <p:sp>
        <p:nvSpPr>
          <p:cNvPr id="20" name="Footer Placeholder 4"/>
          <p:cNvSpPr>
            <a:spLocks noGrp="1"/>
          </p:cNvSpPr>
          <p:nvPr>
            <p:ph type="ftr" sz="quarter" idx="3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37587332"/>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22" name="Content Placeholder 21"/>
          <p:cNvSpPr>
            <a:spLocks noGrp="1"/>
          </p:cNvSpPr>
          <p:nvPr>
            <p:ph sz="quarter" idx="13"/>
          </p:nvPr>
        </p:nvSpPr>
        <p:spPr>
          <a:xfrm>
            <a:off x="457200" y="990600"/>
            <a:ext cx="8229600" cy="514350"/>
          </a:xfrm>
        </p:spPr>
        <p:txBody>
          <a:bodyPr>
            <a:normAutofit/>
          </a:bodyPr>
          <a:lstStyle>
            <a:lvl1pPr>
              <a:buNone/>
              <a:defRPr sz="1300"/>
            </a:lvl1pPr>
          </a:lstStyle>
          <a:p>
            <a:pPr lvl="0"/>
            <a:r>
              <a:rPr lang="en-US" smtClean="0"/>
              <a:t>Click to edit Master text styles</a:t>
            </a:r>
          </a:p>
        </p:txBody>
      </p:sp>
      <p:sp>
        <p:nvSpPr>
          <p:cNvPr id="26" name="Chart Placeholder 25"/>
          <p:cNvSpPr>
            <a:spLocks noGrp="1"/>
          </p:cNvSpPr>
          <p:nvPr>
            <p:ph type="chart" sz="quarter" idx="14"/>
          </p:nvPr>
        </p:nvSpPr>
        <p:spPr>
          <a:xfrm>
            <a:off x="304800" y="1657350"/>
            <a:ext cx="4572000" cy="2571750"/>
          </a:xfrm>
        </p:spPr>
        <p:txBody>
          <a:bodyPr rtlCol="0">
            <a:normAutofit/>
          </a:bodyPr>
          <a:lstStyle>
            <a:lvl1pPr>
              <a:defRPr sz="1400"/>
            </a:lvl1pPr>
          </a:lstStyle>
          <a:p>
            <a:pPr lvl="0"/>
            <a:r>
              <a:rPr lang="en-US" noProof="0" smtClean="0"/>
              <a:t>Click icon to add chart</a:t>
            </a:r>
            <a:endParaRPr lang="en-JM" noProof="0"/>
          </a:p>
        </p:txBody>
      </p:sp>
      <p:sp>
        <p:nvSpPr>
          <p:cNvPr id="10" name="Text Placeholder 9"/>
          <p:cNvSpPr>
            <a:spLocks noGrp="1"/>
          </p:cNvSpPr>
          <p:nvPr>
            <p:ph type="body" sz="quarter" idx="15"/>
          </p:nvPr>
        </p:nvSpPr>
        <p:spPr>
          <a:xfrm>
            <a:off x="5562600" y="2266950"/>
            <a:ext cx="2667000" cy="1752600"/>
          </a:xfrm>
        </p:spPr>
        <p:txBody>
          <a:bodyPr>
            <a:normAutofit/>
          </a:bodyPr>
          <a:lstStyle>
            <a:lvl1pPr>
              <a:buNone/>
              <a:defRPr sz="1100"/>
            </a:lvl1pPr>
            <a:lvl2pPr>
              <a:defRPr sz="1300"/>
            </a:lvl2pPr>
            <a:lvl3pPr>
              <a:defRPr sz="1300"/>
            </a:lvl3pPr>
            <a:lvl4pPr>
              <a:defRPr sz="1300"/>
            </a:lvl4pPr>
            <a:lvl5pPr>
              <a:defRPr sz="1300"/>
            </a:lvl5pPr>
          </a:lstStyle>
          <a:p>
            <a:pPr lvl="0"/>
            <a:r>
              <a:rPr lang="en-US" smtClean="0"/>
              <a:t>Click to edit Master text styles</a:t>
            </a:r>
          </a:p>
        </p:txBody>
      </p:sp>
      <p:sp>
        <p:nvSpPr>
          <p:cNvPr id="11" name="Content Placeholder 38"/>
          <p:cNvSpPr>
            <a:spLocks noGrp="1"/>
          </p:cNvSpPr>
          <p:nvPr>
            <p:ph sz="quarter" idx="37"/>
          </p:nvPr>
        </p:nvSpPr>
        <p:spPr>
          <a:xfrm>
            <a:off x="5562600" y="1885950"/>
            <a:ext cx="2438400" cy="285750"/>
          </a:xfrm>
          <a:solidFill>
            <a:srgbClr val="006699"/>
          </a:solidFill>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7" name="Slide Number Placeholder 5"/>
          <p:cNvSpPr>
            <a:spLocks noGrp="1"/>
          </p:cNvSpPr>
          <p:nvPr>
            <p:ph type="sldNum" sz="quarter" idx="38"/>
          </p:nvPr>
        </p:nvSpPr>
        <p:spPr/>
        <p:txBody>
          <a:bodyPr/>
          <a:lstStyle>
            <a:lvl1pPr>
              <a:defRPr/>
            </a:lvl1pPr>
          </a:lstStyle>
          <a:p>
            <a:pPr>
              <a:defRPr/>
            </a:pPr>
            <a:fld id="{65AEA995-827D-45F7-9EA0-026D244D56C6}" type="slidenum">
              <a:rPr lang="en-JM"/>
              <a:pPr>
                <a:defRPr/>
              </a:pPr>
              <a:t>‹#›</a:t>
            </a:fld>
            <a:endParaRPr lang="en-JM"/>
          </a:p>
        </p:txBody>
      </p:sp>
      <p:sp>
        <p:nvSpPr>
          <p:cNvPr id="8" name="Footer Placeholder 4"/>
          <p:cNvSpPr>
            <a:spLocks noGrp="1"/>
          </p:cNvSpPr>
          <p:nvPr>
            <p:ph type="ftr" sz="quarter" idx="39"/>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820600894"/>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 Layou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26" name="Chart Placeholder 25"/>
          <p:cNvSpPr>
            <a:spLocks noGrp="1"/>
          </p:cNvSpPr>
          <p:nvPr>
            <p:ph type="chart" sz="quarter" idx="14"/>
          </p:nvPr>
        </p:nvSpPr>
        <p:spPr>
          <a:xfrm>
            <a:off x="4343400" y="1123950"/>
            <a:ext cx="4343400" cy="3105150"/>
          </a:xfrm>
        </p:spPr>
        <p:txBody>
          <a:bodyPr rtlCol="0">
            <a:normAutofit/>
          </a:bodyPr>
          <a:lstStyle>
            <a:lvl1pPr>
              <a:defRPr sz="1400"/>
            </a:lvl1pPr>
          </a:lstStyle>
          <a:p>
            <a:pPr lvl="0"/>
            <a:r>
              <a:rPr lang="en-US" noProof="0" smtClean="0"/>
              <a:t>Click icon to add chart</a:t>
            </a:r>
            <a:endParaRPr lang="en-JM" noProof="0" dirty="0"/>
          </a:p>
        </p:txBody>
      </p:sp>
      <p:sp>
        <p:nvSpPr>
          <p:cNvPr id="10" name="Text Placeholder 18"/>
          <p:cNvSpPr>
            <a:spLocks noGrp="1"/>
          </p:cNvSpPr>
          <p:nvPr>
            <p:ph type="body" sz="quarter" idx="15"/>
          </p:nvPr>
        </p:nvSpPr>
        <p:spPr>
          <a:xfrm>
            <a:off x="533400" y="13525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1"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2" name="Text Placeholder 18"/>
          <p:cNvSpPr>
            <a:spLocks noGrp="1"/>
          </p:cNvSpPr>
          <p:nvPr>
            <p:ph type="body" sz="quarter" idx="17"/>
          </p:nvPr>
        </p:nvSpPr>
        <p:spPr>
          <a:xfrm>
            <a:off x="533400" y="24193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3"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 Placeholder 18"/>
          <p:cNvSpPr>
            <a:spLocks noGrp="1"/>
          </p:cNvSpPr>
          <p:nvPr>
            <p:ph type="body" sz="quarter" idx="19"/>
          </p:nvPr>
        </p:nvSpPr>
        <p:spPr>
          <a:xfrm>
            <a:off x="533400" y="34861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5"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6" name="Slide Number Placeholder 5"/>
          <p:cNvSpPr>
            <a:spLocks noGrp="1"/>
          </p:cNvSpPr>
          <p:nvPr>
            <p:ph type="sldNum" sz="quarter" idx="21"/>
          </p:nvPr>
        </p:nvSpPr>
        <p:spPr/>
        <p:txBody>
          <a:bodyPr/>
          <a:lstStyle>
            <a:lvl1pPr>
              <a:defRPr/>
            </a:lvl1pPr>
          </a:lstStyle>
          <a:p>
            <a:pPr>
              <a:defRPr/>
            </a:pPr>
            <a:fld id="{5B441A89-FE03-4018-9355-2EF170E85CF3}" type="slidenum">
              <a:rPr lang="en-JM"/>
              <a:pPr>
                <a:defRPr/>
              </a:pPr>
              <a:t>‹#›</a:t>
            </a:fld>
            <a:endParaRPr lang="en-JM"/>
          </a:p>
        </p:txBody>
      </p:sp>
      <p:sp>
        <p:nvSpPr>
          <p:cNvPr id="17"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86049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 Layout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smtClean="0"/>
              <a:t>Click to edit Master text styles</a:t>
            </a:r>
          </a:p>
        </p:txBody>
      </p:sp>
      <p:sp>
        <p:nvSpPr>
          <p:cNvPr id="26" name="Chart Placeholder 25"/>
          <p:cNvSpPr>
            <a:spLocks noGrp="1"/>
          </p:cNvSpPr>
          <p:nvPr>
            <p:ph type="chart" sz="quarter" idx="14"/>
          </p:nvPr>
        </p:nvSpPr>
        <p:spPr>
          <a:xfrm>
            <a:off x="228600" y="1600200"/>
            <a:ext cx="4572000" cy="2647950"/>
          </a:xfrm>
        </p:spPr>
        <p:txBody>
          <a:bodyPr rtlCol="0">
            <a:normAutofit/>
          </a:bodyPr>
          <a:lstStyle>
            <a:lvl1pPr>
              <a:defRPr sz="1400"/>
            </a:lvl1pPr>
          </a:lstStyle>
          <a:p>
            <a:pPr lvl="0"/>
            <a:r>
              <a:rPr lang="en-US" noProof="0" smtClean="0"/>
              <a:t>Click icon to add chart</a:t>
            </a:r>
            <a:endParaRPr lang="en-JM" noProof="0"/>
          </a:p>
        </p:txBody>
      </p:sp>
      <p:sp>
        <p:nvSpPr>
          <p:cNvPr id="23" name="Text Placeholder 22"/>
          <p:cNvSpPr>
            <a:spLocks noGrp="1"/>
          </p:cNvSpPr>
          <p:nvPr>
            <p:ph type="body" sz="quarter" idx="15"/>
          </p:nvPr>
        </p:nvSpPr>
        <p:spPr>
          <a:xfrm>
            <a:off x="5867400" y="18097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24" name="Text Placeholder 22"/>
          <p:cNvSpPr>
            <a:spLocks noGrp="1"/>
          </p:cNvSpPr>
          <p:nvPr>
            <p:ph type="body" sz="quarter" idx="16"/>
          </p:nvPr>
        </p:nvSpPr>
        <p:spPr>
          <a:xfrm>
            <a:off x="5867400" y="24193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25" name="Text Placeholder 22"/>
          <p:cNvSpPr>
            <a:spLocks noGrp="1"/>
          </p:cNvSpPr>
          <p:nvPr>
            <p:ph type="body" sz="quarter" idx="17"/>
          </p:nvPr>
        </p:nvSpPr>
        <p:spPr>
          <a:xfrm>
            <a:off x="5867400" y="30289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27" name="Text Placeholder 22"/>
          <p:cNvSpPr>
            <a:spLocks noGrp="1"/>
          </p:cNvSpPr>
          <p:nvPr>
            <p:ph type="body" sz="quarter" idx="18"/>
          </p:nvPr>
        </p:nvSpPr>
        <p:spPr>
          <a:xfrm>
            <a:off x="5867400" y="36385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28" name="Content Placeholder 38"/>
          <p:cNvSpPr>
            <a:spLocks noGrp="1"/>
          </p:cNvSpPr>
          <p:nvPr>
            <p:ph sz="quarter" idx="37"/>
          </p:nvPr>
        </p:nvSpPr>
        <p:spPr>
          <a:xfrm>
            <a:off x="4876800" y="1935748"/>
            <a:ext cx="8382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29" name="Content Placeholder 38"/>
          <p:cNvSpPr>
            <a:spLocks noGrp="1"/>
          </p:cNvSpPr>
          <p:nvPr>
            <p:ph sz="quarter" idx="38"/>
          </p:nvPr>
        </p:nvSpPr>
        <p:spPr>
          <a:xfrm>
            <a:off x="4876800" y="25643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30" name="Content Placeholder 38"/>
          <p:cNvSpPr>
            <a:spLocks noGrp="1"/>
          </p:cNvSpPr>
          <p:nvPr>
            <p:ph sz="quarter" idx="39"/>
          </p:nvPr>
        </p:nvSpPr>
        <p:spPr>
          <a:xfrm>
            <a:off x="4876800" y="31739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31" name="Content Placeholder 38"/>
          <p:cNvSpPr>
            <a:spLocks noGrp="1"/>
          </p:cNvSpPr>
          <p:nvPr>
            <p:ph sz="quarter" idx="40"/>
          </p:nvPr>
        </p:nvSpPr>
        <p:spPr>
          <a:xfrm>
            <a:off x="4876800" y="37835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3" name="Slide Number Placeholder 5"/>
          <p:cNvSpPr>
            <a:spLocks noGrp="1"/>
          </p:cNvSpPr>
          <p:nvPr>
            <p:ph type="sldNum" sz="quarter" idx="41"/>
          </p:nvPr>
        </p:nvSpPr>
        <p:spPr/>
        <p:txBody>
          <a:bodyPr/>
          <a:lstStyle>
            <a:lvl1pPr>
              <a:defRPr/>
            </a:lvl1pPr>
          </a:lstStyle>
          <a:p>
            <a:pPr>
              <a:defRPr/>
            </a:pPr>
            <a:fld id="{470B9A1F-2C94-4411-8AE5-2C72312DA4E5}" type="slidenum">
              <a:rPr lang="en-JM"/>
              <a:pPr>
                <a:defRPr/>
              </a:pPr>
              <a:t>‹#›</a:t>
            </a:fld>
            <a:endParaRPr lang="en-JM"/>
          </a:p>
        </p:txBody>
      </p:sp>
      <p:sp>
        <p:nvSpPr>
          <p:cNvPr id="14"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75424656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4" name="Slide Number Placeholder 5"/>
          <p:cNvSpPr>
            <a:spLocks noGrp="1"/>
          </p:cNvSpPr>
          <p:nvPr>
            <p:ph type="sldNum" sz="quarter" idx="10"/>
          </p:nvPr>
        </p:nvSpPr>
        <p:spPr/>
        <p:txBody>
          <a:bodyPr/>
          <a:lstStyle>
            <a:lvl1pPr>
              <a:defRPr/>
            </a:lvl1pPr>
          </a:lstStyle>
          <a:p>
            <a:pPr>
              <a:defRPr/>
            </a:pPr>
            <a:fld id="{0BAC0FD3-E1A0-412F-9E9D-8BBC0FFD82EB}"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3468757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rt 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smtClean="0"/>
              <a:t>Click to edit Master text styles</a:t>
            </a:r>
          </a:p>
        </p:txBody>
      </p:sp>
      <p:sp>
        <p:nvSpPr>
          <p:cNvPr id="9" name="SmartArt Placeholder 8"/>
          <p:cNvSpPr>
            <a:spLocks noGrp="1"/>
          </p:cNvSpPr>
          <p:nvPr>
            <p:ph type="dgm" sz="quarter" idx="15"/>
          </p:nvPr>
        </p:nvSpPr>
        <p:spPr>
          <a:xfrm>
            <a:off x="228600" y="1600200"/>
            <a:ext cx="4572000" cy="2628900"/>
          </a:xfrm>
        </p:spPr>
        <p:txBody>
          <a:bodyPr rtlCol="0">
            <a:normAutofit/>
          </a:bodyPr>
          <a:lstStyle>
            <a:lvl1pPr>
              <a:defRPr sz="1400"/>
            </a:lvl1pPr>
          </a:lstStyle>
          <a:p>
            <a:pPr lvl="0"/>
            <a:r>
              <a:rPr lang="en-US" noProof="0" smtClean="0"/>
              <a:t>Click icon to add SmartArt graphic</a:t>
            </a:r>
            <a:endParaRPr lang="en-JM" noProof="0"/>
          </a:p>
        </p:txBody>
      </p:sp>
      <p:sp>
        <p:nvSpPr>
          <p:cNvPr id="8" name="Text Placeholder 22"/>
          <p:cNvSpPr>
            <a:spLocks noGrp="1"/>
          </p:cNvSpPr>
          <p:nvPr>
            <p:ph type="body" sz="quarter" idx="16"/>
          </p:nvPr>
        </p:nvSpPr>
        <p:spPr>
          <a:xfrm>
            <a:off x="5867400" y="18097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10" name="Text Placeholder 22"/>
          <p:cNvSpPr>
            <a:spLocks noGrp="1"/>
          </p:cNvSpPr>
          <p:nvPr>
            <p:ph type="body" sz="quarter" idx="17"/>
          </p:nvPr>
        </p:nvSpPr>
        <p:spPr>
          <a:xfrm>
            <a:off x="5867400" y="24193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11" name="Text Placeholder 22"/>
          <p:cNvSpPr>
            <a:spLocks noGrp="1"/>
          </p:cNvSpPr>
          <p:nvPr>
            <p:ph type="body" sz="quarter" idx="18"/>
          </p:nvPr>
        </p:nvSpPr>
        <p:spPr>
          <a:xfrm>
            <a:off x="5867400" y="30289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12" name="Text Placeholder 22"/>
          <p:cNvSpPr>
            <a:spLocks noGrp="1"/>
          </p:cNvSpPr>
          <p:nvPr>
            <p:ph type="body" sz="quarter" idx="19"/>
          </p:nvPr>
        </p:nvSpPr>
        <p:spPr>
          <a:xfrm>
            <a:off x="5867400" y="36385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13" name="Content Placeholder 38"/>
          <p:cNvSpPr>
            <a:spLocks noGrp="1"/>
          </p:cNvSpPr>
          <p:nvPr>
            <p:ph sz="quarter" idx="37"/>
          </p:nvPr>
        </p:nvSpPr>
        <p:spPr>
          <a:xfrm>
            <a:off x="4953000" y="1935748"/>
            <a:ext cx="7620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4" name="Content Placeholder 38"/>
          <p:cNvSpPr>
            <a:spLocks noGrp="1"/>
          </p:cNvSpPr>
          <p:nvPr>
            <p:ph sz="quarter" idx="38"/>
          </p:nvPr>
        </p:nvSpPr>
        <p:spPr>
          <a:xfrm>
            <a:off x="4953000" y="25643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5" name="Content Placeholder 38"/>
          <p:cNvSpPr>
            <a:spLocks noGrp="1"/>
          </p:cNvSpPr>
          <p:nvPr>
            <p:ph sz="quarter" idx="39"/>
          </p:nvPr>
        </p:nvSpPr>
        <p:spPr>
          <a:xfrm>
            <a:off x="4953000" y="31739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6" name="Content Placeholder 38"/>
          <p:cNvSpPr>
            <a:spLocks noGrp="1"/>
          </p:cNvSpPr>
          <p:nvPr>
            <p:ph sz="quarter" idx="40"/>
          </p:nvPr>
        </p:nvSpPr>
        <p:spPr>
          <a:xfrm>
            <a:off x="4953000" y="37835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7" name="Slide Number Placeholder 5"/>
          <p:cNvSpPr>
            <a:spLocks noGrp="1"/>
          </p:cNvSpPr>
          <p:nvPr>
            <p:ph type="sldNum" sz="quarter" idx="41"/>
          </p:nvPr>
        </p:nvSpPr>
        <p:spPr/>
        <p:txBody>
          <a:bodyPr/>
          <a:lstStyle>
            <a:lvl1pPr>
              <a:defRPr/>
            </a:lvl1pPr>
          </a:lstStyle>
          <a:p>
            <a:pPr>
              <a:defRPr/>
            </a:pPr>
            <a:fld id="{4ADD8B1B-AA20-45AC-920C-2BA9469A2BAB}" type="slidenum">
              <a:rPr lang="en-JM"/>
              <a:pPr>
                <a:defRPr/>
              </a:pPr>
              <a:t>‹#›</a:t>
            </a:fld>
            <a:endParaRPr lang="en-JM"/>
          </a:p>
        </p:txBody>
      </p:sp>
      <p:sp>
        <p:nvSpPr>
          <p:cNvPr id="1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6564305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mething About Us">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33400" y="990600"/>
            <a:ext cx="8001000" cy="2495550"/>
          </a:xfrm>
          <a:ln w="38100">
            <a:solidFill>
              <a:schemeClr val="bg1">
                <a:lumMod val="95000"/>
              </a:schemeClr>
            </a:solidFill>
            <a:miter lim="800000"/>
          </a:ln>
          <a:effectLst/>
        </p:spPr>
        <p:txBody>
          <a:bodyPr rtlCol="0">
            <a:normAutofit/>
          </a:bodyPr>
          <a:lstStyle>
            <a:lvl1pPr>
              <a:defRPr sz="1400"/>
            </a:lvl1pPr>
          </a:lstStyle>
          <a:p>
            <a:pPr lvl="0"/>
            <a:r>
              <a:rPr lang="en-US" noProof="0" smtClean="0"/>
              <a:t>Click icon to add picture</a:t>
            </a:r>
            <a:endParaRPr lang="en-JM" noProof="0" dirty="0"/>
          </a:p>
        </p:txBody>
      </p:sp>
      <p:sp>
        <p:nvSpPr>
          <p:cNvPr id="2" name="Title 1"/>
          <p:cNvSpPr>
            <a:spLocks noGrp="1"/>
          </p:cNvSpPr>
          <p:nvPr>
            <p:ph type="title"/>
          </p:nvPr>
        </p:nvSpPr>
        <p:spPr/>
        <p:txBody>
          <a:bodyPr/>
          <a:lstStyle/>
          <a:p>
            <a:r>
              <a:rPr lang="en-US" smtClean="0"/>
              <a:t>Click to edit Master title style</a:t>
            </a:r>
            <a:endParaRPr lang="en-JM" dirty="0"/>
          </a:p>
        </p:txBody>
      </p:sp>
      <p:sp>
        <p:nvSpPr>
          <p:cNvPr id="11" name="Content Placeholder 10"/>
          <p:cNvSpPr>
            <a:spLocks noGrp="1"/>
          </p:cNvSpPr>
          <p:nvPr>
            <p:ph sz="quarter" idx="13"/>
          </p:nvPr>
        </p:nvSpPr>
        <p:spPr>
          <a:xfrm>
            <a:off x="4800600" y="3714750"/>
            <a:ext cx="3810000" cy="685800"/>
          </a:xfrm>
        </p:spPr>
        <p:txBody>
          <a:bodyPr>
            <a:noAutofit/>
          </a:bodyPr>
          <a:lstStyle>
            <a:lvl1pPr algn="r">
              <a:buNone/>
              <a:defRPr sz="1100"/>
            </a:lvl1pPr>
            <a:lvl2pPr>
              <a:defRPr sz="1600"/>
            </a:lvl2pPr>
            <a:lvl3pPr>
              <a:defRPr sz="1600"/>
            </a:lvl3pPr>
            <a:lvl4pPr>
              <a:defRPr sz="1600"/>
            </a:lvl4pPr>
            <a:lvl5pPr>
              <a:buNone/>
              <a:defRPr sz="1600"/>
            </a:lvl5pPr>
          </a:lstStyle>
          <a:p>
            <a:pPr lvl="0"/>
            <a:r>
              <a:rPr lang="en-US" smtClean="0"/>
              <a:t>Click to edit Master text styles</a:t>
            </a:r>
          </a:p>
        </p:txBody>
      </p:sp>
      <p:sp>
        <p:nvSpPr>
          <p:cNvPr id="14" name="Content Placeholder 38"/>
          <p:cNvSpPr>
            <a:spLocks noGrp="1"/>
          </p:cNvSpPr>
          <p:nvPr>
            <p:ph sz="quarter" idx="36"/>
          </p:nvPr>
        </p:nvSpPr>
        <p:spPr>
          <a:xfrm>
            <a:off x="533400" y="363855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5" name="Content Placeholder 38"/>
          <p:cNvSpPr>
            <a:spLocks noGrp="1"/>
          </p:cNvSpPr>
          <p:nvPr>
            <p:ph sz="quarter" idx="37"/>
          </p:nvPr>
        </p:nvSpPr>
        <p:spPr>
          <a:xfrm>
            <a:off x="533400" y="3943350"/>
            <a:ext cx="29718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7" name="Footer Placeholder 3"/>
          <p:cNvSpPr>
            <a:spLocks noGrp="1"/>
          </p:cNvSpPr>
          <p:nvPr>
            <p:ph type="ftr" sz="quarter" idx="38"/>
          </p:nvPr>
        </p:nvSpPr>
        <p:spPr>
          <a:xfrm>
            <a:off x="457200" y="4781550"/>
            <a:ext cx="6019800" cy="293688"/>
          </a:xfrm>
        </p:spPr>
        <p:txBody>
          <a:bodyPr/>
          <a:lstStyle>
            <a:lvl1pPr>
              <a:defRPr sz="1400"/>
            </a:lvl1pPr>
          </a:lstStyle>
          <a:p>
            <a:pPr>
              <a:defRPr/>
            </a:pPr>
            <a:r>
              <a:rPr lang="en-JM"/>
              <a:t>Athens State University</a:t>
            </a:r>
          </a:p>
        </p:txBody>
      </p:sp>
      <p:sp>
        <p:nvSpPr>
          <p:cNvPr id="8" name="Slide Number Placeholder 4"/>
          <p:cNvSpPr>
            <a:spLocks noGrp="1"/>
          </p:cNvSpPr>
          <p:nvPr>
            <p:ph type="sldNum" sz="quarter" idx="39"/>
          </p:nvPr>
        </p:nvSpPr>
        <p:spPr/>
        <p:txBody>
          <a:bodyPr/>
          <a:lstStyle>
            <a:lvl1pPr>
              <a:defRPr smtClean="0"/>
            </a:lvl1pPr>
          </a:lstStyle>
          <a:p>
            <a:pPr>
              <a:defRPr/>
            </a:pPr>
            <a:fld id="{623A1400-DA19-4661-ACEB-849D8E2651C3}" type="slidenum">
              <a:rPr lang="en-JM"/>
              <a:pPr>
                <a:defRPr/>
              </a:pPr>
              <a:t>‹#›</a:t>
            </a:fld>
            <a:endParaRPr lang="en-JM"/>
          </a:p>
        </p:txBody>
      </p:sp>
    </p:spTree>
    <p:extLst>
      <p:ext uri="{BB962C8B-B14F-4D97-AF65-F5344CB8AC3E}">
        <p14:creationId xmlns:p14="http://schemas.microsoft.com/office/powerpoint/2010/main" val="329612453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Gallery">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533400" y="11239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14" name="Picture Placeholder 19"/>
          <p:cNvSpPr>
            <a:spLocks noGrp="1"/>
          </p:cNvSpPr>
          <p:nvPr>
            <p:ph type="pic" sz="quarter" idx="26"/>
          </p:nvPr>
        </p:nvSpPr>
        <p:spPr>
          <a:xfrm>
            <a:off x="3124200" y="11239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15" name="Picture Placeholder 19"/>
          <p:cNvSpPr>
            <a:spLocks noGrp="1"/>
          </p:cNvSpPr>
          <p:nvPr>
            <p:ph type="pic" sz="quarter" idx="27"/>
          </p:nvPr>
        </p:nvSpPr>
        <p:spPr>
          <a:xfrm>
            <a:off x="5715000" y="11239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16" name="Picture Placeholder 19"/>
          <p:cNvSpPr>
            <a:spLocks noGrp="1"/>
          </p:cNvSpPr>
          <p:nvPr>
            <p:ph type="pic" sz="quarter" idx="28"/>
          </p:nvPr>
        </p:nvSpPr>
        <p:spPr>
          <a:xfrm>
            <a:off x="533400" y="28765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17" name="Picture Placeholder 19"/>
          <p:cNvSpPr>
            <a:spLocks noGrp="1"/>
          </p:cNvSpPr>
          <p:nvPr>
            <p:ph type="pic" sz="quarter" idx="29"/>
          </p:nvPr>
        </p:nvSpPr>
        <p:spPr>
          <a:xfrm>
            <a:off x="3124200" y="28765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dirty="0"/>
          </a:p>
        </p:txBody>
      </p:sp>
      <p:sp>
        <p:nvSpPr>
          <p:cNvPr id="18" name="Picture Placeholder 19"/>
          <p:cNvSpPr>
            <a:spLocks noGrp="1"/>
          </p:cNvSpPr>
          <p:nvPr>
            <p:ph type="pic" sz="quarter" idx="30"/>
          </p:nvPr>
        </p:nvSpPr>
        <p:spPr>
          <a:xfrm>
            <a:off x="5715000" y="28765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2" name="Title 1"/>
          <p:cNvSpPr>
            <a:spLocks noGrp="1"/>
          </p:cNvSpPr>
          <p:nvPr>
            <p:ph type="title"/>
          </p:nvPr>
        </p:nvSpPr>
        <p:spPr/>
        <p:txBody>
          <a:bodyPr/>
          <a:lstStyle/>
          <a:p>
            <a:r>
              <a:rPr lang="en-US" smtClean="0"/>
              <a:t>Click to edit Master title style</a:t>
            </a:r>
            <a:endParaRPr lang="en-JM" dirty="0"/>
          </a:p>
        </p:txBody>
      </p:sp>
      <p:sp>
        <p:nvSpPr>
          <p:cNvPr id="29" name="Text Placeholder 28"/>
          <p:cNvSpPr>
            <a:spLocks noGrp="1"/>
          </p:cNvSpPr>
          <p:nvPr>
            <p:ph type="body" sz="quarter" idx="31"/>
          </p:nvPr>
        </p:nvSpPr>
        <p:spPr>
          <a:xfrm>
            <a:off x="5334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30" name="Text Placeholder 28"/>
          <p:cNvSpPr>
            <a:spLocks noGrp="1"/>
          </p:cNvSpPr>
          <p:nvPr>
            <p:ph type="body" sz="quarter" idx="37"/>
          </p:nvPr>
        </p:nvSpPr>
        <p:spPr>
          <a:xfrm>
            <a:off x="31242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31" name="Text Placeholder 28"/>
          <p:cNvSpPr>
            <a:spLocks noGrp="1"/>
          </p:cNvSpPr>
          <p:nvPr>
            <p:ph type="body" sz="quarter" idx="38"/>
          </p:nvPr>
        </p:nvSpPr>
        <p:spPr>
          <a:xfrm>
            <a:off x="57150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47" name="Text Placeholder 28"/>
          <p:cNvSpPr>
            <a:spLocks noGrp="1"/>
          </p:cNvSpPr>
          <p:nvPr>
            <p:ph type="body" sz="quarter" idx="39"/>
          </p:nvPr>
        </p:nvSpPr>
        <p:spPr>
          <a:xfrm>
            <a:off x="5334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48" name="Text Placeholder 28"/>
          <p:cNvSpPr>
            <a:spLocks noGrp="1"/>
          </p:cNvSpPr>
          <p:nvPr>
            <p:ph type="body" sz="quarter" idx="40"/>
          </p:nvPr>
        </p:nvSpPr>
        <p:spPr>
          <a:xfrm>
            <a:off x="31242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49" name="Text Placeholder 28"/>
          <p:cNvSpPr>
            <a:spLocks noGrp="1"/>
          </p:cNvSpPr>
          <p:nvPr>
            <p:ph type="body" sz="quarter" idx="41"/>
          </p:nvPr>
        </p:nvSpPr>
        <p:spPr>
          <a:xfrm>
            <a:off x="57150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19" name="Slide Number Placeholder 5"/>
          <p:cNvSpPr>
            <a:spLocks noGrp="1"/>
          </p:cNvSpPr>
          <p:nvPr>
            <p:ph type="sldNum" sz="quarter" idx="42"/>
          </p:nvPr>
        </p:nvSpPr>
        <p:spPr/>
        <p:txBody>
          <a:bodyPr/>
          <a:lstStyle>
            <a:lvl1pPr>
              <a:defRPr/>
            </a:lvl1pPr>
          </a:lstStyle>
          <a:p>
            <a:pPr>
              <a:defRPr/>
            </a:pPr>
            <a:fld id="{182273FD-1EAA-4DF2-BA70-DD9012FAD4C2}" type="slidenum">
              <a:rPr lang="en-JM"/>
              <a:pPr>
                <a:defRPr/>
              </a:pPr>
              <a:t>‹#›</a:t>
            </a:fld>
            <a:endParaRPr lang="en-JM"/>
          </a:p>
        </p:txBody>
      </p:sp>
      <p:sp>
        <p:nvSpPr>
          <p:cNvPr id="21" name="Footer Placeholder 4"/>
          <p:cNvSpPr>
            <a:spLocks noGrp="1"/>
          </p:cNvSpPr>
          <p:nvPr>
            <p:ph type="ftr" sz="quarter" idx="4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64612492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19" name="Rectangle 18"/>
          <p:cNvSpPr/>
          <p:nvPr/>
        </p:nvSpPr>
        <p:spPr>
          <a:xfrm>
            <a:off x="533400" y="1029611"/>
            <a:ext cx="7772400" cy="399140"/>
          </a:xfrm>
          <a:prstGeom prst="rect">
            <a:avLst/>
          </a:prstGeom>
          <a:solidFill>
            <a:schemeClr val="bg1">
              <a:lumMod val="95000"/>
            </a:schemeClr>
          </a:solidFill>
          <a:ln w="6350">
            <a:solidFill>
              <a:schemeClr val="bg1">
                <a:lumMod val="85000"/>
              </a:schemeClr>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latin typeface="Futura LT Condensed"/>
            </a:endParaRPr>
          </a:p>
        </p:txBody>
      </p:sp>
      <p:sp>
        <p:nvSpPr>
          <p:cNvPr id="2" name="Title 1"/>
          <p:cNvSpPr>
            <a:spLocks noGrp="1"/>
          </p:cNvSpPr>
          <p:nvPr>
            <p:ph type="title"/>
          </p:nvPr>
        </p:nvSpPr>
        <p:spPr/>
        <p:txBody>
          <a:bodyPr/>
          <a:lstStyle/>
          <a:p>
            <a:r>
              <a:rPr lang="en-US" smtClean="0"/>
              <a:t>Click to edit Master title style</a:t>
            </a:r>
            <a:endParaRPr lang="en-JM" dirty="0"/>
          </a:p>
        </p:txBody>
      </p:sp>
      <p:sp>
        <p:nvSpPr>
          <p:cNvPr id="28" name="Picture Placeholder 27"/>
          <p:cNvSpPr>
            <a:spLocks noGrp="1"/>
          </p:cNvSpPr>
          <p:nvPr>
            <p:ph type="pic" sz="quarter" idx="13"/>
          </p:nvPr>
        </p:nvSpPr>
        <p:spPr>
          <a:xfrm>
            <a:off x="533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smtClean="0"/>
              <a:t>Click icon to add picture</a:t>
            </a:r>
            <a:endParaRPr lang="en-JM" noProof="0" dirty="0"/>
          </a:p>
        </p:txBody>
      </p:sp>
      <p:sp>
        <p:nvSpPr>
          <p:cNvPr id="29" name="Picture Placeholder 27"/>
          <p:cNvSpPr>
            <a:spLocks noGrp="1"/>
          </p:cNvSpPr>
          <p:nvPr>
            <p:ph type="pic" sz="quarter" idx="14"/>
          </p:nvPr>
        </p:nvSpPr>
        <p:spPr>
          <a:xfrm>
            <a:off x="533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smtClean="0"/>
              <a:t>Click icon to add picture</a:t>
            </a:r>
            <a:endParaRPr lang="en-JM" noProof="0" dirty="0"/>
          </a:p>
        </p:txBody>
      </p:sp>
      <p:sp>
        <p:nvSpPr>
          <p:cNvPr id="30" name="Picture Placeholder 27"/>
          <p:cNvSpPr>
            <a:spLocks noGrp="1"/>
          </p:cNvSpPr>
          <p:nvPr>
            <p:ph type="pic" sz="quarter" idx="15"/>
          </p:nvPr>
        </p:nvSpPr>
        <p:spPr>
          <a:xfrm>
            <a:off x="4724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smtClean="0"/>
              <a:t>Click icon to add picture</a:t>
            </a:r>
            <a:endParaRPr lang="en-JM" noProof="0" dirty="0"/>
          </a:p>
        </p:txBody>
      </p:sp>
      <p:sp>
        <p:nvSpPr>
          <p:cNvPr id="31" name="Picture Placeholder 27"/>
          <p:cNvSpPr>
            <a:spLocks noGrp="1"/>
          </p:cNvSpPr>
          <p:nvPr>
            <p:ph type="pic" sz="quarter" idx="16"/>
          </p:nvPr>
        </p:nvSpPr>
        <p:spPr>
          <a:xfrm>
            <a:off x="4724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smtClean="0"/>
              <a:t>Click icon to add picture</a:t>
            </a:r>
            <a:endParaRPr lang="en-JM" noProof="0" dirty="0"/>
          </a:p>
        </p:txBody>
      </p:sp>
      <p:sp>
        <p:nvSpPr>
          <p:cNvPr id="33" name="Text Placeholder 32"/>
          <p:cNvSpPr>
            <a:spLocks noGrp="1"/>
          </p:cNvSpPr>
          <p:nvPr>
            <p:ph type="body" sz="quarter" idx="17"/>
          </p:nvPr>
        </p:nvSpPr>
        <p:spPr>
          <a:xfrm>
            <a:off x="1371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35" name="Content Placeholder 34"/>
          <p:cNvSpPr>
            <a:spLocks noGrp="1"/>
          </p:cNvSpPr>
          <p:nvPr>
            <p:ph sz="quarter" idx="18"/>
          </p:nvPr>
        </p:nvSpPr>
        <p:spPr>
          <a:xfrm>
            <a:off x="1371600" y="2076450"/>
            <a:ext cx="2971800" cy="800100"/>
          </a:xfr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36" name="Text Placeholder 32"/>
          <p:cNvSpPr>
            <a:spLocks noGrp="1"/>
          </p:cNvSpPr>
          <p:nvPr>
            <p:ph type="body" sz="quarter" idx="19"/>
          </p:nvPr>
        </p:nvSpPr>
        <p:spPr>
          <a:xfrm>
            <a:off x="5562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37" name="Content Placeholder 34"/>
          <p:cNvSpPr>
            <a:spLocks noGrp="1"/>
          </p:cNvSpPr>
          <p:nvPr>
            <p:ph sz="quarter" idx="20"/>
          </p:nvPr>
        </p:nvSpPr>
        <p:spPr>
          <a:xfrm>
            <a:off x="5562600" y="20764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38" name="Text Placeholder 32"/>
          <p:cNvSpPr>
            <a:spLocks noGrp="1"/>
          </p:cNvSpPr>
          <p:nvPr>
            <p:ph type="body" sz="quarter" idx="21"/>
          </p:nvPr>
        </p:nvSpPr>
        <p:spPr>
          <a:xfrm>
            <a:off x="1371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39" name="Content Placeholder 34"/>
          <p:cNvSpPr>
            <a:spLocks noGrp="1"/>
          </p:cNvSpPr>
          <p:nvPr>
            <p:ph sz="quarter" idx="22"/>
          </p:nvPr>
        </p:nvSpPr>
        <p:spPr>
          <a:xfrm>
            <a:off x="1371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40" name="Text Placeholder 32"/>
          <p:cNvSpPr>
            <a:spLocks noGrp="1"/>
          </p:cNvSpPr>
          <p:nvPr>
            <p:ph type="body" sz="quarter" idx="23"/>
          </p:nvPr>
        </p:nvSpPr>
        <p:spPr>
          <a:xfrm>
            <a:off x="5562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41" name="Content Placeholder 34"/>
          <p:cNvSpPr>
            <a:spLocks noGrp="1"/>
          </p:cNvSpPr>
          <p:nvPr>
            <p:ph sz="quarter" idx="24"/>
          </p:nvPr>
        </p:nvSpPr>
        <p:spPr>
          <a:xfrm>
            <a:off x="5562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6" name="Text Placeholder 25"/>
          <p:cNvSpPr>
            <a:spLocks noGrp="1"/>
          </p:cNvSpPr>
          <p:nvPr>
            <p:ph type="body" sz="quarter" idx="25"/>
          </p:nvPr>
        </p:nvSpPr>
        <p:spPr>
          <a:xfrm>
            <a:off x="533400" y="1047750"/>
            <a:ext cx="1905000" cy="381000"/>
          </a:xfrm>
        </p:spPr>
        <p:txBody>
          <a:bodyPr anchor="ctr">
            <a:normAutofit/>
          </a:bodyPr>
          <a:lstStyle>
            <a:lvl1pPr algn="ctr">
              <a:buNone/>
              <a:defRPr sz="1400">
                <a:latin typeface="Futura LT Bold"/>
              </a:defRPr>
            </a:lvl1pPr>
          </a:lstStyle>
          <a:p>
            <a:pPr lvl="0"/>
            <a:r>
              <a:rPr lang="en-US" smtClean="0"/>
              <a:t>Click to edit Master text styles</a:t>
            </a:r>
          </a:p>
        </p:txBody>
      </p:sp>
      <p:sp>
        <p:nvSpPr>
          <p:cNvPr id="27" name="Text Placeholder 25"/>
          <p:cNvSpPr>
            <a:spLocks noGrp="1"/>
          </p:cNvSpPr>
          <p:nvPr>
            <p:ph type="body" sz="quarter" idx="26"/>
          </p:nvPr>
        </p:nvSpPr>
        <p:spPr>
          <a:xfrm>
            <a:off x="2590800" y="1047750"/>
            <a:ext cx="2057400" cy="381000"/>
          </a:xfrm>
        </p:spPr>
        <p:txBody>
          <a:bodyPr anchor="ctr">
            <a:normAutofit/>
          </a:bodyPr>
          <a:lstStyle>
            <a:lvl1pPr algn="ctr">
              <a:buNone/>
              <a:defRPr sz="1400">
                <a:latin typeface="Futura LT Bold"/>
              </a:defRPr>
            </a:lvl1pPr>
          </a:lstStyle>
          <a:p>
            <a:pPr lvl="0"/>
            <a:r>
              <a:rPr lang="en-US" smtClean="0"/>
              <a:t>Click to edit Master text styles</a:t>
            </a:r>
          </a:p>
        </p:txBody>
      </p:sp>
      <p:sp>
        <p:nvSpPr>
          <p:cNvPr id="32" name="Text Placeholder 25"/>
          <p:cNvSpPr>
            <a:spLocks noGrp="1"/>
          </p:cNvSpPr>
          <p:nvPr>
            <p:ph type="body" sz="quarter" idx="27"/>
          </p:nvPr>
        </p:nvSpPr>
        <p:spPr>
          <a:xfrm>
            <a:off x="4724400" y="1047750"/>
            <a:ext cx="1524000" cy="381000"/>
          </a:xfrm>
        </p:spPr>
        <p:txBody>
          <a:bodyPr anchor="ctr">
            <a:normAutofit/>
          </a:bodyPr>
          <a:lstStyle>
            <a:lvl1pPr algn="ctr">
              <a:buNone/>
              <a:defRPr sz="1400">
                <a:latin typeface="Futura LT Bold"/>
              </a:defRPr>
            </a:lvl1pPr>
          </a:lstStyle>
          <a:p>
            <a:pPr lvl="0"/>
            <a:r>
              <a:rPr lang="en-US" smtClean="0"/>
              <a:t>Click to edit Master text styles</a:t>
            </a:r>
          </a:p>
        </p:txBody>
      </p:sp>
      <p:sp>
        <p:nvSpPr>
          <p:cNvPr id="34" name="Text Placeholder 25"/>
          <p:cNvSpPr>
            <a:spLocks noGrp="1"/>
          </p:cNvSpPr>
          <p:nvPr>
            <p:ph type="body" sz="quarter" idx="28"/>
          </p:nvPr>
        </p:nvSpPr>
        <p:spPr>
          <a:xfrm>
            <a:off x="6400800" y="1047750"/>
            <a:ext cx="1828800" cy="381000"/>
          </a:xfrm>
        </p:spPr>
        <p:txBody>
          <a:bodyPr anchor="ctr">
            <a:normAutofit/>
          </a:bodyPr>
          <a:lstStyle>
            <a:lvl1pPr algn="ctr">
              <a:buNone/>
              <a:defRPr sz="1400">
                <a:latin typeface="Futura LT Bold"/>
              </a:defRPr>
            </a:lvl1pPr>
          </a:lstStyle>
          <a:p>
            <a:pPr lvl="0"/>
            <a:r>
              <a:rPr lang="en-US" smtClean="0"/>
              <a:t>Click to edit Master text styles</a:t>
            </a:r>
          </a:p>
        </p:txBody>
      </p:sp>
      <p:sp>
        <p:nvSpPr>
          <p:cNvPr id="20"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21" name="Slide Number Placeholder 4"/>
          <p:cNvSpPr>
            <a:spLocks noGrp="1"/>
          </p:cNvSpPr>
          <p:nvPr>
            <p:ph type="sldNum" sz="quarter" idx="30"/>
          </p:nvPr>
        </p:nvSpPr>
        <p:spPr/>
        <p:txBody>
          <a:bodyPr/>
          <a:lstStyle>
            <a:lvl1pPr>
              <a:defRPr smtClean="0"/>
            </a:lvl1pPr>
          </a:lstStyle>
          <a:p>
            <a:pPr>
              <a:defRPr/>
            </a:pPr>
            <a:fld id="{49E903D7-1F55-4FFB-83F2-481211F38EE6}" type="slidenum">
              <a:rPr lang="en-JM"/>
              <a:pPr>
                <a:defRPr/>
              </a:pPr>
              <a:t>‹#›</a:t>
            </a:fld>
            <a:endParaRPr lang="en-JM"/>
          </a:p>
        </p:txBody>
      </p:sp>
    </p:spTree>
    <p:extLst>
      <p:ext uri="{BB962C8B-B14F-4D97-AF65-F5344CB8AC3E}">
        <p14:creationId xmlns:p14="http://schemas.microsoft.com/office/powerpoint/2010/main" val="2100176353"/>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14" name="Content Placeholder 13"/>
          <p:cNvSpPr>
            <a:spLocks noGrp="1"/>
          </p:cNvSpPr>
          <p:nvPr>
            <p:ph sz="quarter" idx="13"/>
          </p:nvPr>
        </p:nvSpPr>
        <p:spPr>
          <a:xfrm>
            <a:off x="533400" y="1428750"/>
            <a:ext cx="2362200" cy="2800350"/>
          </a:xfrm>
        </p:spPr>
        <p:txBody>
          <a:bodyPr>
            <a:normAutofit/>
          </a:bodyPr>
          <a:lstStyle>
            <a:lvl1pPr>
              <a:buNone/>
              <a:defRPr sz="1100"/>
            </a:lvl1pPr>
          </a:lstStyle>
          <a:p>
            <a:pPr lvl="0"/>
            <a:r>
              <a:rPr lang="en-US" smtClean="0"/>
              <a:t>Click to edit Master text styles</a:t>
            </a:r>
          </a:p>
        </p:txBody>
      </p:sp>
      <p:sp>
        <p:nvSpPr>
          <p:cNvPr id="12" name="Content Placeholder 38"/>
          <p:cNvSpPr>
            <a:spLocks noGrp="1"/>
          </p:cNvSpPr>
          <p:nvPr>
            <p:ph sz="quarter" idx="39"/>
          </p:nvPr>
        </p:nvSpPr>
        <p:spPr>
          <a:xfrm>
            <a:off x="533400" y="1047750"/>
            <a:ext cx="210312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7" name="Content Placeholder 38"/>
          <p:cNvSpPr>
            <a:spLocks noGrp="1"/>
          </p:cNvSpPr>
          <p:nvPr>
            <p:ph sz="quarter" idx="40"/>
          </p:nvPr>
        </p:nvSpPr>
        <p:spPr>
          <a:xfrm>
            <a:off x="33528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8" name="Content Placeholder 38"/>
          <p:cNvSpPr>
            <a:spLocks noGrp="1"/>
          </p:cNvSpPr>
          <p:nvPr>
            <p:ph sz="quarter" idx="41"/>
          </p:nvPr>
        </p:nvSpPr>
        <p:spPr>
          <a:xfrm>
            <a:off x="62484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20" name="Content Placeholder 13"/>
          <p:cNvSpPr>
            <a:spLocks noGrp="1"/>
          </p:cNvSpPr>
          <p:nvPr>
            <p:ph sz="quarter" idx="42"/>
          </p:nvPr>
        </p:nvSpPr>
        <p:spPr>
          <a:xfrm>
            <a:off x="3352800" y="1428750"/>
            <a:ext cx="2362200" cy="2800350"/>
          </a:xfrm>
        </p:spPr>
        <p:txBody>
          <a:bodyPr>
            <a:normAutofit/>
          </a:bodyPr>
          <a:lstStyle>
            <a:lvl1pPr>
              <a:buNone/>
              <a:defRPr sz="1100"/>
            </a:lvl1pPr>
          </a:lstStyle>
          <a:p>
            <a:pPr lvl="0"/>
            <a:r>
              <a:rPr lang="en-US" smtClean="0"/>
              <a:t>Click to edit Master text styles</a:t>
            </a:r>
          </a:p>
        </p:txBody>
      </p:sp>
      <p:sp>
        <p:nvSpPr>
          <p:cNvPr id="21" name="Content Placeholder 13"/>
          <p:cNvSpPr>
            <a:spLocks noGrp="1"/>
          </p:cNvSpPr>
          <p:nvPr>
            <p:ph sz="quarter" idx="43"/>
          </p:nvPr>
        </p:nvSpPr>
        <p:spPr>
          <a:xfrm>
            <a:off x="6248400" y="1428750"/>
            <a:ext cx="2362200" cy="2800350"/>
          </a:xfrm>
        </p:spPr>
        <p:txBody>
          <a:bodyPr>
            <a:normAutofit/>
          </a:bodyPr>
          <a:lstStyle>
            <a:lvl1pPr>
              <a:buNone/>
              <a:defRPr sz="1100"/>
            </a:lvl1pPr>
          </a:lstStyle>
          <a:p>
            <a:pPr lvl="0"/>
            <a:r>
              <a:rPr lang="en-US" smtClean="0"/>
              <a:t>Click to edit Master text styles</a:t>
            </a:r>
          </a:p>
        </p:txBody>
      </p:sp>
      <p:sp>
        <p:nvSpPr>
          <p:cNvPr id="9" name="Slide Number Placeholder 5"/>
          <p:cNvSpPr>
            <a:spLocks noGrp="1"/>
          </p:cNvSpPr>
          <p:nvPr>
            <p:ph type="sldNum" sz="quarter" idx="44"/>
          </p:nvPr>
        </p:nvSpPr>
        <p:spPr/>
        <p:txBody>
          <a:bodyPr/>
          <a:lstStyle>
            <a:lvl1pPr>
              <a:defRPr/>
            </a:lvl1pPr>
          </a:lstStyle>
          <a:p>
            <a:pPr>
              <a:defRPr/>
            </a:pPr>
            <a:fld id="{C8E2FD8A-2D07-43F3-A126-76BC70E4FFF6}" type="slidenum">
              <a:rPr lang="en-JM"/>
              <a:pPr>
                <a:defRPr/>
              </a:pPr>
              <a:t>‹#›</a:t>
            </a:fld>
            <a:endParaRPr lang="en-JM"/>
          </a:p>
        </p:txBody>
      </p:sp>
      <p:sp>
        <p:nvSpPr>
          <p:cNvPr id="10" name="Footer Placeholder 4"/>
          <p:cNvSpPr>
            <a:spLocks noGrp="1"/>
          </p:cNvSpPr>
          <p:nvPr>
            <p:ph type="ftr" sz="quarter" idx="4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850958558"/>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1" name="Content Placeholder 10"/>
          <p:cNvSpPr>
            <a:spLocks noGrp="1"/>
          </p:cNvSpPr>
          <p:nvPr>
            <p:ph sz="quarter" idx="13"/>
          </p:nvPr>
        </p:nvSpPr>
        <p:spPr>
          <a:xfrm>
            <a:off x="609599" y="1504950"/>
            <a:ext cx="3654357" cy="2952750"/>
          </a:xfrm>
        </p:spPr>
        <p:txBody>
          <a:bodyPr>
            <a:norm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12" name="Content Placeholder 10"/>
          <p:cNvSpPr>
            <a:spLocks noGrp="1"/>
          </p:cNvSpPr>
          <p:nvPr>
            <p:ph sz="quarter" idx="14"/>
          </p:nvPr>
        </p:nvSpPr>
        <p:spPr>
          <a:xfrm>
            <a:off x="4800600" y="1504950"/>
            <a:ext cx="3733800" cy="2971800"/>
          </a:xfrm>
        </p:spPr>
        <p:txBody>
          <a:bodyPr>
            <a:norm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19" name="Content Placeholder 38"/>
          <p:cNvSpPr>
            <a:spLocks noGrp="1"/>
          </p:cNvSpPr>
          <p:nvPr>
            <p:ph sz="quarter" idx="39"/>
          </p:nvPr>
        </p:nvSpPr>
        <p:spPr>
          <a:xfrm>
            <a:off x="609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4" name="Content Placeholder 38"/>
          <p:cNvSpPr>
            <a:spLocks noGrp="1"/>
          </p:cNvSpPr>
          <p:nvPr>
            <p:ph sz="quarter" idx="40"/>
          </p:nvPr>
        </p:nvSpPr>
        <p:spPr>
          <a:xfrm>
            <a:off x="4800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7" name="Slide Number Placeholder 5"/>
          <p:cNvSpPr>
            <a:spLocks noGrp="1"/>
          </p:cNvSpPr>
          <p:nvPr>
            <p:ph type="sldNum" sz="quarter" idx="41"/>
          </p:nvPr>
        </p:nvSpPr>
        <p:spPr/>
        <p:txBody>
          <a:bodyPr/>
          <a:lstStyle>
            <a:lvl1pPr>
              <a:defRPr/>
            </a:lvl1pPr>
          </a:lstStyle>
          <a:p>
            <a:pPr>
              <a:defRPr/>
            </a:pPr>
            <a:fld id="{AE8B27E2-B4FC-4DE2-9D62-D0489B5369A3}" type="slidenum">
              <a:rPr lang="en-JM"/>
              <a:pPr>
                <a:defRPr/>
              </a:pPr>
              <a:t>‹#›</a:t>
            </a:fld>
            <a:endParaRPr lang="en-JM"/>
          </a:p>
        </p:txBody>
      </p:sp>
      <p:sp>
        <p:nvSpPr>
          <p:cNvPr id="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22127782"/>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0" name="Text Placeholder 9"/>
          <p:cNvSpPr>
            <a:spLocks noGrp="1"/>
          </p:cNvSpPr>
          <p:nvPr>
            <p:ph type="body" sz="quarter" idx="13"/>
          </p:nvPr>
        </p:nvSpPr>
        <p:spPr>
          <a:xfrm>
            <a:off x="457200" y="990600"/>
            <a:ext cx="8229600" cy="514350"/>
          </a:xfrm>
        </p:spPr>
        <p:txBody>
          <a:bodyPr>
            <a:noAutofit/>
          </a:bodyPr>
          <a:lstStyle>
            <a:lvl1pPr>
              <a:buNone/>
              <a:defRPr sz="1200"/>
            </a:lvl1pPr>
            <a:lvl2pPr>
              <a:defRPr sz="1600"/>
            </a:lvl2pPr>
            <a:lvl3pPr>
              <a:defRPr sz="1600"/>
            </a:lvl3pPr>
            <a:lvl4pPr>
              <a:defRPr sz="1600"/>
            </a:lvl4pPr>
            <a:lvl5pPr>
              <a:defRPr sz="1600"/>
            </a:lvl5pPr>
          </a:lstStyle>
          <a:p>
            <a:pPr lvl="0"/>
            <a:r>
              <a:rPr lang="en-US" smtClean="0"/>
              <a:t>Click to edit Master text styles</a:t>
            </a:r>
          </a:p>
        </p:txBody>
      </p:sp>
      <p:sp>
        <p:nvSpPr>
          <p:cNvPr id="12" name="Picture Placeholder 11"/>
          <p:cNvSpPr>
            <a:spLocks noGrp="1"/>
          </p:cNvSpPr>
          <p:nvPr>
            <p:ph type="pic" sz="quarter" idx="14"/>
          </p:nvPr>
        </p:nvSpPr>
        <p:spPr>
          <a:xfrm>
            <a:off x="533400" y="1790700"/>
            <a:ext cx="4419600" cy="2457450"/>
          </a:xfrm>
          <a:ln w="38100">
            <a:solidFill>
              <a:schemeClr val="bg1"/>
            </a:solidFill>
            <a:miter lim="800000"/>
          </a:ln>
          <a:effectLst/>
        </p:spPr>
        <p:txBody>
          <a:bodyPr rtlCol="0">
            <a:normAutofit/>
          </a:bodyPr>
          <a:lstStyle>
            <a:lvl1pPr>
              <a:defRPr sz="1400"/>
            </a:lvl1pPr>
          </a:lstStyle>
          <a:p>
            <a:pPr lvl="0"/>
            <a:r>
              <a:rPr lang="en-US" noProof="0" smtClean="0"/>
              <a:t>Click icon to add picture</a:t>
            </a:r>
            <a:endParaRPr lang="en-JM" noProof="0"/>
          </a:p>
        </p:txBody>
      </p:sp>
      <p:sp>
        <p:nvSpPr>
          <p:cNvPr id="16" name="Text Placeholder 13"/>
          <p:cNvSpPr>
            <a:spLocks noGrp="1"/>
          </p:cNvSpPr>
          <p:nvPr>
            <p:ph type="body" sz="quarter" idx="17"/>
          </p:nvPr>
        </p:nvSpPr>
        <p:spPr>
          <a:xfrm>
            <a:off x="5257800" y="37909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17" name="Text Placeholder 13"/>
          <p:cNvSpPr>
            <a:spLocks noGrp="1"/>
          </p:cNvSpPr>
          <p:nvPr>
            <p:ph type="body" sz="quarter" idx="18"/>
          </p:nvPr>
        </p:nvSpPr>
        <p:spPr>
          <a:xfrm>
            <a:off x="5257800" y="2419350"/>
            <a:ext cx="3429000" cy="1219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18" name="Text Placeholder 13"/>
          <p:cNvSpPr>
            <a:spLocks noGrp="1"/>
          </p:cNvSpPr>
          <p:nvPr>
            <p:ph type="body" sz="quarter" idx="19"/>
          </p:nvPr>
        </p:nvSpPr>
        <p:spPr>
          <a:xfrm>
            <a:off x="5257800" y="1733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8" name="Slide Number Placeholder 5"/>
          <p:cNvSpPr>
            <a:spLocks noGrp="1"/>
          </p:cNvSpPr>
          <p:nvPr>
            <p:ph type="sldNum" sz="quarter" idx="20"/>
          </p:nvPr>
        </p:nvSpPr>
        <p:spPr/>
        <p:txBody>
          <a:bodyPr/>
          <a:lstStyle>
            <a:lvl1pPr>
              <a:defRPr/>
            </a:lvl1pPr>
          </a:lstStyle>
          <a:p>
            <a:pPr>
              <a:defRPr/>
            </a:pPr>
            <a:fld id="{B7B99DD8-C017-45D9-A565-7A5B4710BF99}" type="slidenum">
              <a:rPr lang="en-JM"/>
              <a:pPr>
                <a:defRPr/>
              </a:pPr>
              <a:t>‹#›</a:t>
            </a:fld>
            <a:endParaRPr lang="en-JM"/>
          </a:p>
        </p:txBody>
      </p:sp>
      <p:sp>
        <p:nvSpPr>
          <p:cNvPr id="9" name="Footer Placeholder 4"/>
          <p:cNvSpPr>
            <a:spLocks noGrp="1"/>
          </p:cNvSpPr>
          <p:nvPr>
            <p:ph type="ftr" sz="quarter" idx="2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584178"/>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p:spPr>
        <p:txBody>
          <a:bodyPr rtlCol="0">
            <a:normAutofit/>
          </a:bodyPr>
          <a:lstStyle>
            <a:lvl1pPr>
              <a:defRPr sz="1400"/>
            </a:lvl1pPr>
          </a:lstStyle>
          <a:p>
            <a:pPr lvl="0"/>
            <a:r>
              <a:rPr lang="en-US" noProof="0" smtClean="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1" name="Content Placeholder 10"/>
          <p:cNvSpPr>
            <a:spLocks noGrp="1"/>
          </p:cNvSpPr>
          <p:nvPr>
            <p:ph sz="quarter" idx="13"/>
          </p:nvPr>
        </p:nvSpPr>
        <p:spPr>
          <a:xfrm>
            <a:off x="304800" y="4019550"/>
            <a:ext cx="8534400" cy="533400"/>
          </a:xfrm>
        </p:spPr>
        <p:txBody>
          <a:bodyPr>
            <a:normAutofit/>
          </a:bodyPr>
          <a:lstStyle>
            <a:lvl1pPr>
              <a:buClr>
                <a:srgbClr val="0FCED3"/>
              </a:buClr>
              <a:buFontTx/>
              <a:buNone/>
              <a:defRPr sz="1100"/>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9CA6CAFC-D344-49A8-A4D4-E688D7E90574}" type="slidenum">
              <a:rPr lang="en-JM"/>
              <a:pPr>
                <a:defRPr/>
              </a:pPr>
              <a:t>‹#›</a:t>
            </a:fld>
            <a:endParaRPr lang="en-JM"/>
          </a:p>
        </p:txBody>
      </p:sp>
      <p:sp>
        <p:nvSpPr>
          <p:cNvPr id="6" name="Footer Placeholder 4"/>
          <p:cNvSpPr>
            <a:spLocks noGrp="1"/>
          </p:cNvSpPr>
          <p:nvPr>
            <p:ph type="ftr" sz="quarter" idx="1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73223009"/>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effectLst/>
        </p:spPr>
        <p:txBody>
          <a:bodyPr rtlCol="0">
            <a:normAutofit/>
          </a:bodyPr>
          <a:lstStyle>
            <a:lvl1pPr>
              <a:defRPr sz="1400"/>
            </a:lvl1pPr>
          </a:lstStyle>
          <a:p>
            <a:pPr lvl="0"/>
            <a:r>
              <a:rPr lang="en-US" noProof="0" smtClean="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1" name="Content Placeholder 38"/>
          <p:cNvSpPr>
            <a:spLocks noGrp="1"/>
          </p:cNvSpPr>
          <p:nvPr>
            <p:ph sz="quarter" idx="37"/>
          </p:nvPr>
        </p:nvSpPr>
        <p:spPr>
          <a:xfrm>
            <a:off x="5410200" y="1498854"/>
            <a:ext cx="2971800" cy="310896"/>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0" name="Content Placeholder 38"/>
          <p:cNvSpPr>
            <a:spLocks noGrp="1"/>
          </p:cNvSpPr>
          <p:nvPr>
            <p:ph sz="quarter" idx="36"/>
          </p:nvPr>
        </p:nvSpPr>
        <p:spPr>
          <a:xfrm>
            <a:off x="5410200" y="114300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7" name="Text Placeholder 13"/>
          <p:cNvSpPr>
            <a:spLocks noGrp="1"/>
          </p:cNvSpPr>
          <p:nvPr>
            <p:ph type="body" sz="quarter" idx="19"/>
          </p:nvPr>
        </p:nvSpPr>
        <p:spPr>
          <a:xfrm>
            <a:off x="5410200" y="2114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18" name="Text Placeholder 13"/>
          <p:cNvSpPr>
            <a:spLocks noGrp="1"/>
          </p:cNvSpPr>
          <p:nvPr>
            <p:ph type="body" sz="quarter" idx="41"/>
          </p:nvPr>
        </p:nvSpPr>
        <p:spPr>
          <a:xfrm>
            <a:off x="5410200" y="2724150"/>
            <a:ext cx="3429000" cy="11430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19" name="Text Placeholder 13"/>
          <p:cNvSpPr>
            <a:spLocks noGrp="1"/>
          </p:cNvSpPr>
          <p:nvPr>
            <p:ph type="body" sz="quarter" idx="42"/>
          </p:nvPr>
        </p:nvSpPr>
        <p:spPr>
          <a:xfrm>
            <a:off x="5410200" y="39433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9" name="Slide Number Placeholder 5"/>
          <p:cNvSpPr>
            <a:spLocks noGrp="1"/>
          </p:cNvSpPr>
          <p:nvPr>
            <p:ph type="sldNum" sz="quarter" idx="43"/>
          </p:nvPr>
        </p:nvSpPr>
        <p:spPr/>
        <p:txBody>
          <a:bodyPr/>
          <a:lstStyle>
            <a:lvl1pPr>
              <a:defRPr/>
            </a:lvl1pPr>
          </a:lstStyle>
          <a:p>
            <a:pPr>
              <a:defRPr/>
            </a:pPr>
            <a:fld id="{7C27E5F6-59C4-44E7-88A3-8CDCD4A87754}" type="slidenum">
              <a:rPr lang="en-JM"/>
              <a:pPr>
                <a:defRPr/>
              </a:pPr>
              <a:t>‹#›</a:t>
            </a:fld>
            <a:endParaRPr lang="en-JM"/>
          </a:p>
        </p:txBody>
      </p:sp>
      <p:sp>
        <p:nvSpPr>
          <p:cNvPr id="12" name="Footer Placeholder 4"/>
          <p:cNvSpPr>
            <a:spLocks noGrp="1"/>
          </p:cNvSpPr>
          <p:nvPr>
            <p:ph type="ftr" sz="quarter" idx="4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41640106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0" name="Table Placeholder 9"/>
          <p:cNvSpPr>
            <a:spLocks noGrp="1"/>
          </p:cNvSpPr>
          <p:nvPr>
            <p:ph type="tbl" sz="quarter" idx="13"/>
          </p:nvPr>
        </p:nvSpPr>
        <p:spPr>
          <a:xfrm>
            <a:off x="533400" y="1619250"/>
            <a:ext cx="7848600" cy="2286000"/>
          </a:xfrm>
        </p:spPr>
        <p:txBody>
          <a:bodyPr rtlCol="0">
            <a:normAutofit/>
          </a:bodyPr>
          <a:lstStyle>
            <a:lvl1pPr>
              <a:defRPr sz="1400"/>
            </a:lvl1pPr>
          </a:lstStyle>
          <a:p>
            <a:pPr lvl="0"/>
            <a:r>
              <a:rPr lang="en-US" noProof="0" smtClean="0"/>
              <a:t>Click icon to add table</a:t>
            </a:r>
            <a:endParaRPr lang="en-JM" noProof="0"/>
          </a:p>
        </p:txBody>
      </p:sp>
      <p:sp>
        <p:nvSpPr>
          <p:cNvPr id="12" name="Text Placeholder 11"/>
          <p:cNvSpPr>
            <a:spLocks noGrp="1"/>
          </p:cNvSpPr>
          <p:nvPr>
            <p:ph type="body" sz="quarter" idx="14"/>
          </p:nvPr>
        </p:nvSpPr>
        <p:spPr>
          <a:xfrm>
            <a:off x="457200" y="1085850"/>
            <a:ext cx="8229600" cy="285750"/>
          </a:xfrm>
        </p:spPr>
        <p:txBody>
          <a:bodyPr>
            <a:noAutofit/>
          </a:bodyPr>
          <a:lstStyle>
            <a:lvl1pPr algn="l">
              <a:buNone/>
              <a:defRPr sz="1400" b="0">
                <a:latin typeface="Futura LT Bold"/>
                <a:cs typeface="Futura LT Bold"/>
              </a:defRPr>
            </a:lvl1pPr>
            <a:lvl2pPr>
              <a:defRPr sz="1800" b="1"/>
            </a:lvl2pPr>
            <a:lvl3pPr>
              <a:defRPr sz="1800" b="1"/>
            </a:lvl3pPr>
            <a:lvl4pPr>
              <a:defRPr sz="1800" b="1"/>
            </a:lvl4pPr>
            <a:lvl5pPr>
              <a:defRPr sz="1800" b="1"/>
            </a:lvl5pPr>
          </a:lstStyle>
          <a:p>
            <a:pPr lvl="0"/>
            <a:r>
              <a:rPr lang="en-US" smtClean="0"/>
              <a:t>Click to edit Master text styles</a:t>
            </a:r>
          </a:p>
        </p:txBody>
      </p:sp>
      <p:sp>
        <p:nvSpPr>
          <p:cNvPr id="14" name="Text Placeholder 13"/>
          <p:cNvSpPr>
            <a:spLocks noGrp="1"/>
          </p:cNvSpPr>
          <p:nvPr>
            <p:ph type="body" sz="quarter" idx="15"/>
          </p:nvPr>
        </p:nvSpPr>
        <p:spPr>
          <a:xfrm>
            <a:off x="533400" y="4019550"/>
            <a:ext cx="7924800" cy="4572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6" name="Slide Number Placeholder 5"/>
          <p:cNvSpPr>
            <a:spLocks noGrp="1"/>
          </p:cNvSpPr>
          <p:nvPr>
            <p:ph type="sldNum" sz="quarter" idx="16"/>
          </p:nvPr>
        </p:nvSpPr>
        <p:spPr/>
        <p:txBody>
          <a:bodyPr/>
          <a:lstStyle>
            <a:lvl1pPr>
              <a:defRPr/>
            </a:lvl1pPr>
          </a:lstStyle>
          <a:p>
            <a:pPr>
              <a:defRPr/>
            </a:pPr>
            <a:fld id="{F843305F-C108-4934-87DC-EDEAF28B3465}" type="slidenum">
              <a:rPr lang="en-JM"/>
              <a:pPr>
                <a:defRPr/>
              </a:pPr>
              <a:t>‹#›</a:t>
            </a:fld>
            <a:endParaRPr lang="en-JM"/>
          </a:p>
        </p:txBody>
      </p:sp>
      <p:sp>
        <p:nvSpPr>
          <p:cNvPr id="7" name="Footer Placeholder 4"/>
          <p:cNvSpPr>
            <a:spLocks noGrp="1"/>
          </p:cNvSpPr>
          <p:nvPr>
            <p:ph type="ftr" sz="quarter" idx="17"/>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53338945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2800" b="0" cap="all"/>
            </a:lvl1pPr>
          </a:lstStyle>
          <a:p>
            <a:r>
              <a:rPr lang="en-US" smtClean="0"/>
              <a:t>Click to edit Master title style</a:t>
            </a:r>
            <a:endParaRPr lang="en-JM" dirty="0"/>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142185C4-1512-40CD-ADFB-D85F07D28994}"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11520211"/>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Are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21" name="Text Placeholder 20"/>
          <p:cNvSpPr>
            <a:spLocks noGrp="1"/>
          </p:cNvSpPr>
          <p:nvPr>
            <p:ph type="body" sz="quarter" idx="13"/>
          </p:nvPr>
        </p:nvSpPr>
        <p:spPr>
          <a:xfrm>
            <a:off x="53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2" name="Text Placeholder 20"/>
          <p:cNvSpPr>
            <a:spLocks noGrp="1"/>
          </p:cNvSpPr>
          <p:nvPr>
            <p:ph type="body" sz="quarter" idx="14"/>
          </p:nvPr>
        </p:nvSpPr>
        <p:spPr>
          <a:xfrm>
            <a:off x="434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3" name="Text Placeholder 20"/>
          <p:cNvSpPr>
            <a:spLocks noGrp="1"/>
          </p:cNvSpPr>
          <p:nvPr>
            <p:ph type="body" sz="quarter" idx="15"/>
          </p:nvPr>
        </p:nvSpPr>
        <p:spPr>
          <a:xfrm>
            <a:off x="53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4" name="Text Placeholder 20"/>
          <p:cNvSpPr>
            <a:spLocks noGrp="1"/>
          </p:cNvSpPr>
          <p:nvPr>
            <p:ph type="body" sz="quarter" idx="16"/>
          </p:nvPr>
        </p:nvSpPr>
        <p:spPr>
          <a:xfrm>
            <a:off x="434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6" name="Text Placeholder 25"/>
          <p:cNvSpPr>
            <a:spLocks noGrp="1"/>
          </p:cNvSpPr>
          <p:nvPr>
            <p:ph type="body" sz="quarter" idx="17"/>
          </p:nvPr>
        </p:nvSpPr>
        <p:spPr>
          <a:xfrm>
            <a:off x="533400" y="1123950"/>
            <a:ext cx="24384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27" name="Text Placeholder 25"/>
          <p:cNvSpPr>
            <a:spLocks noGrp="1"/>
          </p:cNvSpPr>
          <p:nvPr>
            <p:ph type="body" sz="quarter" idx="18"/>
          </p:nvPr>
        </p:nvSpPr>
        <p:spPr>
          <a:xfrm>
            <a:off x="4343400" y="112395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29" name="Text Placeholder 25"/>
          <p:cNvSpPr>
            <a:spLocks noGrp="1"/>
          </p:cNvSpPr>
          <p:nvPr>
            <p:ph type="body" sz="quarter" idx="20"/>
          </p:nvPr>
        </p:nvSpPr>
        <p:spPr>
          <a:xfrm>
            <a:off x="533400" y="2971800"/>
            <a:ext cx="25908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28" name="Text Placeholder 25"/>
          <p:cNvSpPr>
            <a:spLocks noGrp="1"/>
          </p:cNvSpPr>
          <p:nvPr>
            <p:ph type="body" sz="quarter" idx="19"/>
          </p:nvPr>
        </p:nvSpPr>
        <p:spPr>
          <a:xfrm>
            <a:off x="4343400" y="297180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11" name="Slide Number Placeholder 5"/>
          <p:cNvSpPr>
            <a:spLocks noGrp="1"/>
          </p:cNvSpPr>
          <p:nvPr>
            <p:ph type="sldNum" sz="quarter" idx="21"/>
          </p:nvPr>
        </p:nvSpPr>
        <p:spPr/>
        <p:txBody>
          <a:bodyPr/>
          <a:lstStyle>
            <a:lvl1pPr>
              <a:defRPr/>
            </a:lvl1pPr>
          </a:lstStyle>
          <a:p>
            <a:pPr>
              <a:defRPr/>
            </a:pPr>
            <a:fld id="{A78E5A51-5E4F-433D-A4D7-59F7209C4063}" type="slidenum">
              <a:rPr lang="en-JM"/>
              <a:pPr>
                <a:defRPr/>
              </a:pPr>
              <a:t>‹#›</a:t>
            </a:fld>
            <a:endParaRPr lang="en-JM"/>
          </a:p>
        </p:txBody>
      </p:sp>
      <p:sp>
        <p:nvSpPr>
          <p:cNvPr id="12"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7543779"/>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9" name="Picture Placeholder 8"/>
          <p:cNvSpPr>
            <a:spLocks noGrp="1"/>
          </p:cNvSpPr>
          <p:nvPr>
            <p:ph type="pic" sz="quarter" idx="13"/>
          </p:nvPr>
        </p:nvSpPr>
        <p:spPr>
          <a:xfrm>
            <a:off x="533400" y="1619250"/>
            <a:ext cx="3962400" cy="2400300"/>
          </a:xfrm>
          <a:ln w="38100">
            <a:solidFill>
              <a:schemeClr val="bg1"/>
            </a:solidFill>
            <a:miter lim="800000"/>
          </a:ln>
          <a:effectLst/>
        </p:spPr>
        <p:txBody>
          <a:bodyPr rtlCol="0">
            <a:normAutofit/>
          </a:bodyPr>
          <a:lstStyle>
            <a:lvl1pPr>
              <a:defRPr sz="1400"/>
            </a:lvl1pPr>
          </a:lstStyle>
          <a:p>
            <a:pPr lvl="0"/>
            <a:r>
              <a:rPr lang="en-US" noProof="0" smtClean="0"/>
              <a:t>Click icon to add picture</a:t>
            </a:r>
            <a:endParaRPr lang="en-JM" noProof="0"/>
          </a:p>
        </p:txBody>
      </p:sp>
      <p:sp>
        <p:nvSpPr>
          <p:cNvPr id="11" name="Text Placeholder 10"/>
          <p:cNvSpPr>
            <a:spLocks noGrp="1"/>
          </p:cNvSpPr>
          <p:nvPr>
            <p:ph type="body" sz="quarter" idx="14"/>
          </p:nvPr>
        </p:nvSpPr>
        <p:spPr>
          <a:xfrm>
            <a:off x="457200" y="1009650"/>
            <a:ext cx="8077200" cy="342900"/>
          </a:xfrm>
        </p:spPr>
        <p:txBody>
          <a:bodyPr>
            <a:noAutofit/>
          </a:bodyPr>
          <a:lstStyle>
            <a:lvl1pPr>
              <a:buNone/>
              <a:defRPr sz="1200">
                <a:solidFill>
                  <a:srgbClr val="006699"/>
                </a:solidFill>
              </a:defRPr>
            </a:lvl1pPr>
            <a:lvl2pPr>
              <a:defRPr sz="1600"/>
            </a:lvl2pPr>
            <a:lvl3pPr>
              <a:defRPr sz="1600"/>
            </a:lvl3pPr>
            <a:lvl4pPr>
              <a:defRPr sz="1600"/>
            </a:lvl4pPr>
            <a:lvl5pPr>
              <a:defRPr sz="1600"/>
            </a:lvl5pPr>
          </a:lstStyle>
          <a:p>
            <a:pPr lvl="0"/>
            <a:r>
              <a:rPr lang="en-US" smtClean="0"/>
              <a:t>Click to edit Master text styles</a:t>
            </a:r>
          </a:p>
        </p:txBody>
      </p:sp>
      <p:sp>
        <p:nvSpPr>
          <p:cNvPr id="8" name="Text Placeholder 7"/>
          <p:cNvSpPr>
            <a:spLocks noGrp="1"/>
          </p:cNvSpPr>
          <p:nvPr>
            <p:ph type="body" sz="quarter" idx="15"/>
          </p:nvPr>
        </p:nvSpPr>
        <p:spPr>
          <a:xfrm>
            <a:off x="6172200" y="1733550"/>
            <a:ext cx="2438400" cy="304800"/>
          </a:xfrm>
        </p:spPr>
        <p:txBody>
          <a:bodyPr>
            <a:normAutofit/>
          </a:bodyPr>
          <a:lstStyle>
            <a:lvl1pPr>
              <a:buNone/>
              <a:defRPr sz="1100"/>
            </a:lvl1pPr>
          </a:lstStyle>
          <a:p>
            <a:pPr lvl="0"/>
            <a:r>
              <a:rPr lang="en-US" smtClean="0"/>
              <a:t>Click to edit Master text styles</a:t>
            </a:r>
          </a:p>
        </p:txBody>
      </p:sp>
      <p:sp>
        <p:nvSpPr>
          <p:cNvPr id="10" name="Text Placeholder 7"/>
          <p:cNvSpPr>
            <a:spLocks noGrp="1"/>
          </p:cNvSpPr>
          <p:nvPr>
            <p:ph type="body" sz="quarter" idx="16"/>
          </p:nvPr>
        </p:nvSpPr>
        <p:spPr>
          <a:xfrm>
            <a:off x="6172200" y="2038350"/>
            <a:ext cx="2438400" cy="304800"/>
          </a:xfrm>
        </p:spPr>
        <p:txBody>
          <a:bodyPr>
            <a:normAutofit/>
          </a:bodyPr>
          <a:lstStyle>
            <a:lvl1pPr>
              <a:buNone/>
              <a:defRPr sz="1100"/>
            </a:lvl1pPr>
          </a:lstStyle>
          <a:p>
            <a:pPr lvl="0"/>
            <a:r>
              <a:rPr lang="en-US" smtClean="0"/>
              <a:t>Click to edit Master text styles</a:t>
            </a:r>
          </a:p>
        </p:txBody>
      </p:sp>
      <p:sp>
        <p:nvSpPr>
          <p:cNvPr id="12" name="Text Placeholder 7"/>
          <p:cNvSpPr>
            <a:spLocks noGrp="1"/>
          </p:cNvSpPr>
          <p:nvPr>
            <p:ph type="body" sz="quarter" idx="17"/>
          </p:nvPr>
        </p:nvSpPr>
        <p:spPr>
          <a:xfrm>
            <a:off x="6172200" y="2343150"/>
            <a:ext cx="2438400" cy="304800"/>
          </a:xfrm>
        </p:spPr>
        <p:txBody>
          <a:bodyPr>
            <a:normAutofit/>
          </a:bodyPr>
          <a:lstStyle>
            <a:lvl1pPr>
              <a:buNone/>
              <a:defRPr sz="1100"/>
            </a:lvl1pPr>
          </a:lstStyle>
          <a:p>
            <a:pPr lvl="0"/>
            <a:r>
              <a:rPr lang="en-US" smtClean="0"/>
              <a:t>Click to edit Master text styles</a:t>
            </a:r>
          </a:p>
        </p:txBody>
      </p:sp>
      <p:sp>
        <p:nvSpPr>
          <p:cNvPr id="13" name="Text Placeholder 7"/>
          <p:cNvSpPr>
            <a:spLocks noGrp="1"/>
          </p:cNvSpPr>
          <p:nvPr>
            <p:ph type="body" sz="quarter" idx="18"/>
          </p:nvPr>
        </p:nvSpPr>
        <p:spPr>
          <a:xfrm>
            <a:off x="6172200" y="2647950"/>
            <a:ext cx="2438400" cy="304800"/>
          </a:xfrm>
        </p:spPr>
        <p:txBody>
          <a:bodyPr>
            <a:normAutofit/>
          </a:bodyPr>
          <a:lstStyle>
            <a:lvl1pPr>
              <a:buNone/>
              <a:defRPr sz="1100"/>
            </a:lvl1pPr>
          </a:lstStyle>
          <a:p>
            <a:pPr lvl="0"/>
            <a:r>
              <a:rPr lang="en-US" smtClean="0"/>
              <a:t>Click to edit Master text styles</a:t>
            </a:r>
          </a:p>
        </p:txBody>
      </p:sp>
      <p:sp>
        <p:nvSpPr>
          <p:cNvPr id="14" name="Text Placeholder 7"/>
          <p:cNvSpPr>
            <a:spLocks noGrp="1"/>
          </p:cNvSpPr>
          <p:nvPr>
            <p:ph type="body" sz="quarter" idx="19"/>
          </p:nvPr>
        </p:nvSpPr>
        <p:spPr>
          <a:xfrm>
            <a:off x="5867400" y="3181350"/>
            <a:ext cx="2743200" cy="304800"/>
          </a:xfrm>
        </p:spPr>
        <p:txBody>
          <a:bodyPr>
            <a:normAutofit/>
          </a:bodyPr>
          <a:lstStyle>
            <a:lvl1pPr>
              <a:buNone/>
              <a:defRPr sz="1100"/>
            </a:lvl1pPr>
          </a:lstStyle>
          <a:p>
            <a:pPr lvl="0"/>
            <a:r>
              <a:rPr lang="en-US" smtClean="0"/>
              <a:t>Click to edit Master text styles</a:t>
            </a:r>
          </a:p>
        </p:txBody>
      </p:sp>
      <p:sp>
        <p:nvSpPr>
          <p:cNvPr id="15" name="Text Placeholder 7"/>
          <p:cNvSpPr>
            <a:spLocks noGrp="1"/>
          </p:cNvSpPr>
          <p:nvPr>
            <p:ph type="body" sz="quarter" idx="20"/>
          </p:nvPr>
        </p:nvSpPr>
        <p:spPr>
          <a:xfrm>
            <a:off x="5867400" y="3486150"/>
            <a:ext cx="2743200" cy="304800"/>
          </a:xfrm>
        </p:spPr>
        <p:txBody>
          <a:bodyPr>
            <a:normAutofit/>
          </a:bodyPr>
          <a:lstStyle>
            <a:lvl1pPr>
              <a:buNone/>
              <a:defRPr sz="1100"/>
            </a:lvl1pPr>
          </a:lstStyle>
          <a:p>
            <a:pPr lvl="0"/>
            <a:r>
              <a:rPr lang="en-US" smtClean="0"/>
              <a:t>Click to edit Master text styles</a:t>
            </a:r>
          </a:p>
        </p:txBody>
      </p:sp>
      <p:sp>
        <p:nvSpPr>
          <p:cNvPr id="16" name="Text Placeholder 7"/>
          <p:cNvSpPr>
            <a:spLocks noGrp="1"/>
          </p:cNvSpPr>
          <p:nvPr>
            <p:ph type="body" sz="quarter" idx="21"/>
          </p:nvPr>
        </p:nvSpPr>
        <p:spPr>
          <a:xfrm>
            <a:off x="4648200" y="1733550"/>
            <a:ext cx="1447800" cy="304800"/>
          </a:xfrm>
        </p:spPr>
        <p:txBody>
          <a:bodyPr>
            <a:normAutofit/>
          </a:bodyPr>
          <a:lstStyle>
            <a:lvl1pPr algn="r">
              <a:buNone/>
              <a:defRPr sz="1400">
                <a:solidFill>
                  <a:srgbClr val="006699"/>
                </a:solidFill>
                <a:latin typeface="Futura LT Bold"/>
              </a:defRPr>
            </a:lvl1pPr>
          </a:lstStyle>
          <a:p>
            <a:pPr lvl="0"/>
            <a:r>
              <a:rPr lang="en-US" smtClean="0"/>
              <a:t>Click to edit Master text styles</a:t>
            </a:r>
          </a:p>
        </p:txBody>
      </p:sp>
      <p:sp>
        <p:nvSpPr>
          <p:cNvPr id="17" name="Text Placeholder 7"/>
          <p:cNvSpPr>
            <a:spLocks noGrp="1"/>
          </p:cNvSpPr>
          <p:nvPr>
            <p:ph type="body" sz="quarter" idx="22"/>
          </p:nvPr>
        </p:nvSpPr>
        <p:spPr>
          <a:xfrm>
            <a:off x="4648200" y="2038350"/>
            <a:ext cx="1447800" cy="304800"/>
          </a:xfrm>
        </p:spPr>
        <p:txBody>
          <a:bodyPr>
            <a:normAutofit/>
          </a:bodyPr>
          <a:lstStyle>
            <a:lvl1pPr algn="r">
              <a:buNone/>
              <a:defRPr sz="1400">
                <a:solidFill>
                  <a:srgbClr val="006699"/>
                </a:solidFill>
                <a:latin typeface="Futura LT Bold"/>
              </a:defRPr>
            </a:lvl1pPr>
          </a:lstStyle>
          <a:p>
            <a:pPr lvl="0"/>
            <a:r>
              <a:rPr lang="en-US" smtClean="0"/>
              <a:t>Click to edit Master text styles</a:t>
            </a:r>
          </a:p>
        </p:txBody>
      </p:sp>
      <p:sp>
        <p:nvSpPr>
          <p:cNvPr id="18" name="Text Placeholder 7"/>
          <p:cNvSpPr>
            <a:spLocks noGrp="1"/>
          </p:cNvSpPr>
          <p:nvPr>
            <p:ph type="body" sz="quarter" idx="23"/>
          </p:nvPr>
        </p:nvSpPr>
        <p:spPr>
          <a:xfrm>
            <a:off x="4648200" y="2343150"/>
            <a:ext cx="1447800" cy="304800"/>
          </a:xfrm>
        </p:spPr>
        <p:txBody>
          <a:bodyPr>
            <a:normAutofit/>
          </a:bodyPr>
          <a:lstStyle>
            <a:lvl1pPr algn="r">
              <a:buNone/>
              <a:defRPr sz="1400">
                <a:solidFill>
                  <a:srgbClr val="006699"/>
                </a:solidFill>
                <a:latin typeface="Futura LT Bold"/>
              </a:defRPr>
            </a:lvl1pPr>
          </a:lstStyle>
          <a:p>
            <a:pPr lvl="0"/>
            <a:r>
              <a:rPr lang="en-US" smtClean="0"/>
              <a:t>Click to edit Master text styles</a:t>
            </a:r>
          </a:p>
        </p:txBody>
      </p:sp>
      <p:sp>
        <p:nvSpPr>
          <p:cNvPr id="19" name="Text Placeholder 7"/>
          <p:cNvSpPr>
            <a:spLocks noGrp="1"/>
          </p:cNvSpPr>
          <p:nvPr>
            <p:ph type="body" sz="quarter" idx="24"/>
          </p:nvPr>
        </p:nvSpPr>
        <p:spPr>
          <a:xfrm>
            <a:off x="4648200" y="2647950"/>
            <a:ext cx="1447800" cy="304800"/>
          </a:xfrm>
        </p:spPr>
        <p:txBody>
          <a:bodyPr>
            <a:normAutofit/>
          </a:bodyPr>
          <a:lstStyle>
            <a:lvl1pPr algn="r">
              <a:buNone/>
              <a:defRPr sz="1400">
                <a:solidFill>
                  <a:srgbClr val="006699"/>
                </a:solidFill>
                <a:latin typeface="Futura LT Bold"/>
              </a:defRPr>
            </a:lvl1pPr>
          </a:lstStyle>
          <a:p>
            <a:pPr lvl="0"/>
            <a:r>
              <a:rPr lang="en-US" smtClean="0"/>
              <a:t>Click to edit Master text styles</a:t>
            </a:r>
          </a:p>
        </p:txBody>
      </p:sp>
      <p:sp>
        <p:nvSpPr>
          <p:cNvPr id="20" name="Slide Number Placeholder 5"/>
          <p:cNvSpPr>
            <a:spLocks noGrp="1"/>
          </p:cNvSpPr>
          <p:nvPr>
            <p:ph type="sldNum" sz="quarter" idx="25"/>
          </p:nvPr>
        </p:nvSpPr>
        <p:spPr/>
        <p:txBody>
          <a:bodyPr/>
          <a:lstStyle>
            <a:lvl1pPr>
              <a:defRPr/>
            </a:lvl1pPr>
          </a:lstStyle>
          <a:p>
            <a:pPr>
              <a:defRPr/>
            </a:pPr>
            <a:fld id="{BD183CF4-0A4A-49F5-ACDB-1F2F711C3001}" type="slidenum">
              <a:rPr lang="en-JM"/>
              <a:pPr>
                <a:defRPr/>
              </a:pPr>
              <a:t>‹#›</a:t>
            </a:fld>
            <a:endParaRPr lang="en-JM"/>
          </a:p>
        </p:txBody>
      </p:sp>
      <p:sp>
        <p:nvSpPr>
          <p:cNvPr id="21" name="Footer Placeholder 4"/>
          <p:cNvSpPr>
            <a:spLocks noGrp="1"/>
          </p:cNvSpPr>
          <p:nvPr>
            <p:ph type="ftr" sz="quarter" idx="2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003622598"/>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smtClean="0"/>
              <a:t>Click to edit Master text styles</a:t>
            </a:r>
          </a:p>
        </p:txBody>
      </p:sp>
      <p:sp>
        <p:nvSpPr>
          <p:cNvPr id="16"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smtClean="0"/>
              <a:t>Click to edit Master text styles</a:t>
            </a:r>
          </a:p>
        </p:txBody>
      </p:sp>
      <p:sp>
        <p:nvSpPr>
          <p:cNvPr id="8" name="Footer Placeholder 3"/>
          <p:cNvSpPr>
            <a:spLocks noGrp="1"/>
          </p:cNvSpPr>
          <p:nvPr>
            <p:ph type="ftr" sz="quarter" idx="15"/>
          </p:nvPr>
        </p:nvSpPr>
        <p:spPr/>
        <p:txBody>
          <a:bodyPr/>
          <a:lstStyle>
            <a:lvl1pPr>
              <a:defRPr/>
            </a:lvl1pPr>
          </a:lstStyle>
          <a:p>
            <a:pPr>
              <a:defRPr/>
            </a:pPr>
            <a:r>
              <a:rPr lang="en-JM"/>
              <a:t>Athens State University</a:t>
            </a:r>
          </a:p>
        </p:txBody>
      </p:sp>
      <p:sp>
        <p:nvSpPr>
          <p:cNvPr id="9" name="Slide Number Placeholder 4"/>
          <p:cNvSpPr>
            <a:spLocks noGrp="1"/>
          </p:cNvSpPr>
          <p:nvPr>
            <p:ph type="sldNum" sz="quarter" idx="16"/>
          </p:nvPr>
        </p:nvSpPr>
        <p:spPr/>
        <p:txBody>
          <a:bodyPr/>
          <a:lstStyle>
            <a:lvl1pPr>
              <a:defRPr smtClean="0"/>
            </a:lvl1pPr>
          </a:lstStyle>
          <a:p>
            <a:pPr>
              <a:defRPr/>
            </a:pPr>
            <a:fld id="{6A7A130A-C58B-4E18-A05D-0552B795CB5A}" type="slidenum">
              <a:rPr lang="en-JM"/>
              <a:pPr>
                <a:defRPr/>
              </a:pPr>
              <a:t>‹#›</a:t>
            </a:fld>
            <a:endParaRPr lang="en-JM"/>
          </a:p>
        </p:txBody>
      </p:sp>
    </p:spTree>
    <p:extLst>
      <p:ext uri="{BB962C8B-B14F-4D97-AF65-F5344CB8AC3E}">
        <p14:creationId xmlns:p14="http://schemas.microsoft.com/office/powerpoint/2010/main" val="3843346018"/>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hlinkClick r:id="" action="ppaction://hlinkshowjump?jump=nextslide" highlightClick="1"/>
          </p:cNvPr>
          <p:cNvSpPr>
            <a:spLocks noChangeArrowheads="1"/>
          </p:cNvSpPr>
          <p:nvPr userDrawn="1"/>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0" name="Oval 9">
            <a:hlinkClick r:id="" action="ppaction://hlinkshowjump?jump=previousslide" highlightClick="1"/>
          </p:cNvPr>
          <p:cNvSpPr>
            <a:spLocks noChangeArrowheads="1"/>
          </p:cNvSpPr>
          <p:nvPr userDrawn="1"/>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2" name="Chevron 11"/>
          <p:cNvSpPr/>
          <p:nvPr userDrawn="1"/>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3" name="Chevron 12"/>
          <p:cNvSpPr/>
          <p:nvPr userDrawn="1"/>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9"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smtClean="0"/>
              <a:t>Click to edit Master text styles</a:t>
            </a:r>
          </a:p>
        </p:txBody>
      </p:sp>
      <p:sp>
        <p:nvSpPr>
          <p:cNvPr id="11"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smtClean="0"/>
              <a:t>Click to edit Master text styles</a:t>
            </a:r>
          </a:p>
        </p:txBody>
      </p:sp>
      <p:sp>
        <p:nvSpPr>
          <p:cNvPr id="14" name="Slide Number Placeholder 4"/>
          <p:cNvSpPr>
            <a:spLocks noGrp="1"/>
          </p:cNvSpPr>
          <p:nvPr>
            <p:ph type="sldNum" sz="quarter" idx="15"/>
          </p:nvPr>
        </p:nvSpPr>
        <p:spPr/>
        <p:txBody>
          <a:bodyPr/>
          <a:lstStyle>
            <a:lvl1pPr>
              <a:defRPr smtClean="0"/>
            </a:lvl1pPr>
          </a:lstStyle>
          <a:p>
            <a:pPr>
              <a:defRPr/>
            </a:pPr>
            <a:fld id="{CCF0D71A-465F-4AB2-B9FB-202E196DD8D6}" type="slidenum">
              <a:rPr lang="en-JM"/>
              <a:pPr>
                <a:defRPr/>
              </a:pPr>
              <a:t>‹#›</a:t>
            </a:fld>
            <a:endParaRPr lang="en-JM"/>
          </a:p>
        </p:txBody>
      </p:sp>
    </p:spTree>
    <p:extLst>
      <p:ext uri="{BB962C8B-B14F-4D97-AF65-F5344CB8AC3E}">
        <p14:creationId xmlns:p14="http://schemas.microsoft.com/office/powerpoint/2010/main" val="156998797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3" name="Content Placeholder 2"/>
          <p:cNvSpPr>
            <a:spLocks noGrp="1"/>
          </p:cNvSpPr>
          <p:nvPr>
            <p:ph sz="half" idx="1"/>
          </p:nvPr>
        </p:nvSpPr>
        <p:spPr>
          <a:xfrm>
            <a:off x="457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4" name="Content Placeholder 3"/>
          <p:cNvSpPr>
            <a:spLocks noGrp="1"/>
          </p:cNvSpPr>
          <p:nvPr>
            <p:ph sz="half" idx="2"/>
          </p:nvPr>
        </p:nvSpPr>
        <p:spPr>
          <a:xfrm>
            <a:off x="4648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5" name="Slide Number Placeholder 5"/>
          <p:cNvSpPr>
            <a:spLocks noGrp="1"/>
          </p:cNvSpPr>
          <p:nvPr>
            <p:ph type="sldNum" sz="quarter" idx="10"/>
          </p:nvPr>
        </p:nvSpPr>
        <p:spPr/>
        <p:txBody>
          <a:bodyPr/>
          <a:lstStyle>
            <a:lvl1pPr>
              <a:defRPr/>
            </a:lvl1pPr>
          </a:lstStyle>
          <a:p>
            <a:pPr>
              <a:defRPr/>
            </a:pPr>
            <a:fld id="{DEBC993A-98E7-4461-989F-972C4B4A53AF}" type="slidenum">
              <a:rPr lang="en-JM"/>
              <a:pPr>
                <a:defRPr/>
              </a:pPr>
              <a:t>‹#›</a:t>
            </a:fld>
            <a:endParaRPr lang="en-JM"/>
          </a:p>
        </p:txBody>
      </p:sp>
      <p:sp>
        <p:nvSpPr>
          <p:cNvPr id="6"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8775934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JM"/>
          </a:p>
        </p:txBody>
      </p:sp>
      <p:sp>
        <p:nvSpPr>
          <p:cNvPr id="3" name="Text Placeholder 2"/>
          <p:cNvSpPr>
            <a:spLocks noGrp="1"/>
          </p:cNvSpPr>
          <p:nvPr>
            <p:ph type="body" idx="1"/>
          </p:nvPr>
        </p:nvSpPr>
        <p:spPr>
          <a:xfrm>
            <a:off x="457200" y="971550"/>
            <a:ext cx="4040188"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451371"/>
            <a:ext cx="4040188"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5" name="Text Placeholder 4"/>
          <p:cNvSpPr>
            <a:spLocks noGrp="1"/>
          </p:cNvSpPr>
          <p:nvPr>
            <p:ph type="body" sz="quarter" idx="3"/>
          </p:nvPr>
        </p:nvSpPr>
        <p:spPr>
          <a:xfrm>
            <a:off x="4645028" y="971550"/>
            <a:ext cx="4041775"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451371"/>
            <a:ext cx="4041775"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7" name="Slide Number Placeholder 5"/>
          <p:cNvSpPr>
            <a:spLocks noGrp="1"/>
          </p:cNvSpPr>
          <p:nvPr>
            <p:ph type="sldNum" sz="quarter" idx="10"/>
          </p:nvPr>
        </p:nvSpPr>
        <p:spPr/>
        <p:txBody>
          <a:bodyPr/>
          <a:lstStyle>
            <a:lvl1pPr>
              <a:defRPr/>
            </a:lvl1pPr>
          </a:lstStyle>
          <a:p>
            <a:pPr>
              <a:defRPr/>
            </a:pPr>
            <a:fld id="{5C8EC885-6D61-4DFF-9608-C51C62111449}" type="slidenum">
              <a:rPr lang="en-JM"/>
              <a:pPr>
                <a:defRPr/>
              </a:pPr>
              <a:t>‹#›</a:t>
            </a:fld>
            <a:endParaRPr lang="en-JM"/>
          </a:p>
        </p:txBody>
      </p:sp>
      <p:sp>
        <p:nvSpPr>
          <p:cNvPr id="8"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95634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Slide Number Placeholder 5"/>
          <p:cNvSpPr>
            <a:spLocks noGrp="1"/>
          </p:cNvSpPr>
          <p:nvPr>
            <p:ph type="sldNum" sz="quarter" idx="10"/>
          </p:nvPr>
        </p:nvSpPr>
        <p:spPr/>
        <p:txBody>
          <a:bodyPr/>
          <a:lstStyle>
            <a:lvl1pPr>
              <a:defRPr/>
            </a:lvl1pPr>
          </a:lstStyle>
          <a:p>
            <a:pPr>
              <a:defRPr/>
            </a:pPr>
            <a:fld id="{1726CD8E-D415-4728-8D1F-66F4010DD0F2}" type="slidenum">
              <a:rPr lang="en-JM"/>
              <a:pPr>
                <a:defRPr/>
              </a:pPr>
              <a:t>‹#›</a:t>
            </a:fld>
            <a:endParaRPr lang="en-JM"/>
          </a:p>
        </p:txBody>
      </p:sp>
      <p:sp>
        <p:nvSpPr>
          <p:cNvPr id="4"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83583904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12" name="Text Placeholder 18"/>
          <p:cNvSpPr>
            <a:spLocks noGrp="1"/>
          </p:cNvSpPr>
          <p:nvPr>
            <p:ph type="body" sz="quarter" idx="15"/>
          </p:nvPr>
        </p:nvSpPr>
        <p:spPr>
          <a:xfrm>
            <a:off x="533400" y="13525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3"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 Placeholder 18"/>
          <p:cNvSpPr>
            <a:spLocks noGrp="1"/>
          </p:cNvSpPr>
          <p:nvPr>
            <p:ph type="body" sz="quarter" idx="17"/>
          </p:nvPr>
        </p:nvSpPr>
        <p:spPr>
          <a:xfrm>
            <a:off x="533400" y="24193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5"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6" name="Text Placeholder 18"/>
          <p:cNvSpPr>
            <a:spLocks noGrp="1"/>
          </p:cNvSpPr>
          <p:nvPr>
            <p:ph type="body" sz="quarter" idx="19"/>
          </p:nvPr>
        </p:nvSpPr>
        <p:spPr>
          <a:xfrm>
            <a:off x="533400" y="34861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7"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9" name="Slide Number Placeholder 5"/>
          <p:cNvSpPr>
            <a:spLocks noGrp="1"/>
          </p:cNvSpPr>
          <p:nvPr>
            <p:ph type="sldNum" sz="quarter" idx="21"/>
          </p:nvPr>
        </p:nvSpPr>
        <p:spPr/>
        <p:txBody>
          <a:bodyPr/>
          <a:lstStyle>
            <a:lvl1pPr>
              <a:defRPr/>
            </a:lvl1pPr>
          </a:lstStyle>
          <a:p>
            <a:pPr>
              <a:defRPr/>
            </a:pPr>
            <a:fld id="{403EF84E-76CC-427A-8C4F-0F48A7C0F629}" type="slidenum">
              <a:rPr lang="en-JM"/>
              <a:pPr>
                <a:defRPr/>
              </a:pPr>
              <a:t>‹#›</a:t>
            </a:fld>
            <a:endParaRPr lang="en-JM"/>
          </a:p>
        </p:txBody>
      </p:sp>
      <p:sp>
        <p:nvSpPr>
          <p:cNvPr id="10"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35763163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6" name="Text Placeholder 12"/>
          <p:cNvSpPr>
            <a:spLocks noGrp="1"/>
          </p:cNvSpPr>
          <p:nvPr>
            <p:ph type="body" sz="quarter" idx="16"/>
          </p:nvPr>
        </p:nvSpPr>
        <p:spPr>
          <a:xfrm>
            <a:off x="1009650" y="1882588"/>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smtClean="0"/>
              <a:t>Click to edit Master text styles</a:t>
            </a:r>
          </a:p>
        </p:txBody>
      </p:sp>
      <p:sp>
        <p:nvSpPr>
          <p:cNvPr id="7" name="Text Placeholder 12"/>
          <p:cNvSpPr>
            <a:spLocks noGrp="1"/>
          </p:cNvSpPr>
          <p:nvPr>
            <p:ph type="body" sz="quarter" idx="17"/>
          </p:nvPr>
        </p:nvSpPr>
        <p:spPr>
          <a:xfrm>
            <a:off x="39052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smtClean="0"/>
              <a:t>Click to edit Master text styles</a:t>
            </a:r>
          </a:p>
        </p:txBody>
      </p:sp>
      <p:sp>
        <p:nvSpPr>
          <p:cNvPr id="8" name="Text Placeholder 12"/>
          <p:cNvSpPr>
            <a:spLocks noGrp="1"/>
          </p:cNvSpPr>
          <p:nvPr>
            <p:ph type="body" sz="quarter" idx="18"/>
          </p:nvPr>
        </p:nvSpPr>
        <p:spPr>
          <a:xfrm>
            <a:off x="68008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smtClean="0"/>
              <a:t>Click to edit Master text styles</a:t>
            </a:r>
          </a:p>
        </p:txBody>
      </p:sp>
      <p:sp>
        <p:nvSpPr>
          <p:cNvPr id="9" name="Text Placeholder 27"/>
          <p:cNvSpPr>
            <a:spLocks noGrp="1"/>
          </p:cNvSpPr>
          <p:nvPr>
            <p:ph type="body" sz="quarter" idx="19"/>
          </p:nvPr>
        </p:nvSpPr>
        <p:spPr>
          <a:xfrm>
            <a:off x="584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smtClean="0"/>
              <a:t>Click to edit Master text styles</a:t>
            </a:r>
          </a:p>
        </p:txBody>
      </p:sp>
      <p:sp>
        <p:nvSpPr>
          <p:cNvPr id="10" name="Text Placeholder 27"/>
          <p:cNvSpPr>
            <a:spLocks noGrp="1"/>
          </p:cNvSpPr>
          <p:nvPr>
            <p:ph type="body" sz="quarter" idx="20"/>
          </p:nvPr>
        </p:nvSpPr>
        <p:spPr>
          <a:xfrm>
            <a:off x="3505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smtClean="0"/>
              <a:t>Click to edit Master text styles</a:t>
            </a:r>
          </a:p>
        </p:txBody>
      </p:sp>
      <p:sp>
        <p:nvSpPr>
          <p:cNvPr id="11" name="Text Placeholder 27"/>
          <p:cNvSpPr>
            <a:spLocks noGrp="1"/>
          </p:cNvSpPr>
          <p:nvPr>
            <p:ph type="body" sz="quarter" idx="21"/>
          </p:nvPr>
        </p:nvSpPr>
        <p:spPr>
          <a:xfrm>
            <a:off x="63754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smtClean="0"/>
              <a:t>Click to edit Master text styles</a:t>
            </a:r>
          </a:p>
        </p:txBody>
      </p:sp>
      <p:sp>
        <p:nvSpPr>
          <p:cNvPr id="12" name="Content Placeholder 21"/>
          <p:cNvSpPr>
            <a:spLocks noGrp="1"/>
          </p:cNvSpPr>
          <p:nvPr>
            <p:ph sz="quarter" idx="13"/>
          </p:nvPr>
        </p:nvSpPr>
        <p:spPr>
          <a:xfrm>
            <a:off x="457200" y="990600"/>
            <a:ext cx="8229600" cy="514350"/>
          </a:xfrm>
        </p:spPr>
        <p:txBody>
          <a:bodyPr>
            <a:normAutofit/>
          </a:bodyPr>
          <a:lstStyle>
            <a:lvl1pPr>
              <a:buNone/>
              <a:defRPr sz="1200">
                <a:solidFill>
                  <a:srgbClr val="006699"/>
                </a:solidFill>
              </a:defRPr>
            </a:lvl1pPr>
          </a:lstStyle>
          <a:p>
            <a:pPr lvl="0"/>
            <a:r>
              <a:rPr lang="en-US" smtClean="0"/>
              <a:t>Click to edit Master text styles</a:t>
            </a:r>
          </a:p>
        </p:txBody>
      </p:sp>
      <p:sp>
        <p:nvSpPr>
          <p:cNvPr id="13" name="Slide Number Placeholder 5"/>
          <p:cNvSpPr>
            <a:spLocks noGrp="1"/>
          </p:cNvSpPr>
          <p:nvPr>
            <p:ph type="sldNum" sz="quarter" idx="22"/>
          </p:nvPr>
        </p:nvSpPr>
        <p:spPr/>
        <p:txBody>
          <a:bodyPr/>
          <a:lstStyle>
            <a:lvl1pPr>
              <a:defRPr/>
            </a:lvl1pPr>
          </a:lstStyle>
          <a:p>
            <a:pPr>
              <a:defRPr/>
            </a:pPr>
            <a:fld id="{EB31E38C-77C3-4F47-9192-7A06451B136A}" type="slidenum">
              <a:rPr lang="en-JM"/>
              <a:pPr>
                <a:defRPr/>
              </a:pPr>
              <a:t>‹#›</a:t>
            </a:fld>
            <a:endParaRPr lang="en-JM"/>
          </a:p>
        </p:txBody>
      </p:sp>
      <p:sp>
        <p:nvSpPr>
          <p:cNvPr id="14" name="Footer Placeholder 4"/>
          <p:cNvSpPr>
            <a:spLocks noGrp="1"/>
          </p:cNvSpPr>
          <p:nvPr>
            <p:ph type="ftr" sz="quarter" idx="2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9946020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10"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1376363"/>
            <a:ext cx="1962150"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2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0450" y="1354138"/>
            <a:ext cx="1962150"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2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19850" y="1354138"/>
            <a:ext cx="1962150"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JM"/>
          </a:p>
        </p:txBody>
      </p:sp>
      <p:sp>
        <p:nvSpPr>
          <p:cNvPr id="7" name="Picture Placeholder 12"/>
          <p:cNvSpPr>
            <a:spLocks noGrp="1"/>
          </p:cNvSpPr>
          <p:nvPr>
            <p:ph type="pic" sz="quarter" idx="16"/>
          </p:nvPr>
        </p:nvSpPr>
        <p:spPr>
          <a:xfrm>
            <a:off x="1066800" y="1639761"/>
            <a:ext cx="1481328" cy="1905000"/>
          </a:xfrm>
        </p:spPr>
        <p:txBody>
          <a:bodyPr rtlCol="0">
            <a:normAutofit/>
          </a:bodyPr>
          <a:lstStyle/>
          <a:p>
            <a:pPr lvl="0"/>
            <a:r>
              <a:rPr lang="en-US" noProof="0" smtClean="0"/>
              <a:t>Click icon to add picture</a:t>
            </a:r>
            <a:endParaRPr lang="en-JM" noProof="0"/>
          </a:p>
        </p:txBody>
      </p:sp>
      <p:sp>
        <p:nvSpPr>
          <p:cNvPr id="9" name="Picture Placeholder 12"/>
          <p:cNvSpPr>
            <a:spLocks noGrp="1"/>
          </p:cNvSpPr>
          <p:nvPr>
            <p:ph type="pic" sz="quarter" idx="17"/>
          </p:nvPr>
        </p:nvSpPr>
        <p:spPr>
          <a:xfrm>
            <a:off x="3829079" y="1616847"/>
            <a:ext cx="1481328" cy="1905000"/>
          </a:xfrm>
        </p:spPr>
        <p:txBody>
          <a:bodyPr rtlCol="0">
            <a:normAutofit/>
          </a:bodyPr>
          <a:lstStyle/>
          <a:p>
            <a:pPr lvl="0"/>
            <a:r>
              <a:rPr lang="en-US" noProof="0" smtClean="0"/>
              <a:t>Click icon to add picture</a:t>
            </a:r>
            <a:endParaRPr lang="en-JM" noProof="0"/>
          </a:p>
        </p:txBody>
      </p:sp>
      <p:sp>
        <p:nvSpPr>
          <p:cNvPr id="11" name="Picture Placeholder 12"/>
          <p:cNvSpPr>
            <a:spLocks noGrp="1"/>
          </p:cNvSpPr>
          <p:nvPr>
            <p:ph type="pic" sz="quarter" idx="18"/>
          </p:nvPr>
        </p:nvSpPr>
        <p:spPr>
          <a:xfrm>
            <a:off x="6648479" y="1616847"/>
            <a:ext cx="1481328" cy="1905000"/>
          </a:xfrm>
        </p:spPr>
        <p:txBody>
          <a:bodyPr rtlCol="0">
            <a:normAutofit/>
          </a:bodyPr>
          <a:lstStyle/>
          <a:p>
            <a:pPr lvl="0"/>
            <a:r>
              <a:rPr lang="en-US" noProof="0" smtClean="0"/>
              <a:t>Click icon to add picture</a:t>
            </a:r>
            <a:endParaRPr lang="en-JM" noProof="0"/>
          </a:p>
        </p:txBody>
      </p:sp>
      <p:sp>
        <p:nvSpPr>
          <p:cNvPr id="12" name="Text Placeholder 11"/>
          <p:cNvSpPr>
            <a:spLocks noGrp="1"/>
          </p:cNvSpPr>
          <p:nvPr>
            <p:ph type="body" sz="quarter" idx="19"/>
          </p:nvPr>
        </p:nvSpPr>
        <p:spPr>
          <a:xfrm>
            <a:off x="2216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smtClean="0"/>
              <a:t>Click to edit Master text styles</a:t>
            </a:r>
          </a:p>
        </p:txBody>
      </p:sp>
      <p:sp>
        <p:nvSpPr>
          <p:cNvPr id="13" name="Text Placeholder 11"/>
          <p:cNvSpPr>
            <a:spLocks noGrp="1"/>
          </p:cNvSpPr>
          <p:nvPr>
            <p:ph type="body" sz="quarter" idx="20"/>
          </p:nvPr>
        </p:nvSpPr>
        <p:spPr>
          <a:xfrm>
            <a:off x="3124200" y="3800094"/>
            <a:ext cx="2971800" cy="435864"/>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smtClean="0"/>
              <a:t>Click to edit Master text styles</a:t>
            </a:r>
          </a:p>
        </p:txBody>
      </p:sp>
      <p:sp>
        <p:nvSpPr>
          <p:cNvPr id="14" name="Text Placeholder 11"/>
          <p:cNvSpPr>
            <a:spLocks noGrp="1"/>
          </p:cNvSpPr>
          <p:nvPr>
            <p:ph type="body" sz="quarter" idx="21"/>
          </p:nvPr>
        </p:nvSpPr>
        <p:spPr>
          <a:xfrm>
            <a:off x="58604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smtClean="0"/>
              <a:t>Click to edit Master text styles</a:t>
            </a:r>
          </a:p>
        </p:txBody>
      </p:sp>
      <p:sp>
        <p:nvSpPr>
          <p:cNvPr id="17"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8" name="Slide Number Placeholder 4"/>
          <p:cNvSpPr>
            <a:spLocks noGrp="1"/>
          </p:cNvSpPr>
          <p:nvPr>
            <p:ph type="sldNum" sz="quarter" idx="23"/>
          </p:nvPr>
        </p:nvSpPr>
        <p:spPr/>
        <p:txBody>
          <a:bodyPr/>
          <a:lstStyle>
            <a:lvl1pPr>
              <a:defRPr smtClean="0"/>
            </a:lvl1pPr>
          </a:lstStyle>
          <a:p>
            <a:pPr>
              <a:defRPr/>
            </a:pPr>
            <a:fld id="{9A967FDF-759A-4119-8E33-181F5A57C780}" type="slidenum">
              <a:rPr lang="en-JM"/>
              <a:pPr>
                <a:defRPr/>
              </a:pPr>
              <a:t>‹#›</a:t>
            </a:fld>
            <a:endParaRPr lang="en-JM"/>
          </a:p>
        </p:txBody>
      </p:sp>
    </p:spTree>
    <p:extLst>
      <p:ext uri="{BB962C8B-B14F-4D97-AF65-F5344CB8AC3E}">
        <p14:creationId xmlns:p14="http://schemas.microsoft.com/office/powerpoint/2010/main" val="2574906006"/>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Title Placeholder 1"/>
          <p:cNvSpPr>
            <a:spLocks noGrp="1"/>
          </p:cNvSpPr>
          <p:nvPr>
            <p:ph type="title"/>
          </p:nvPr>
        </p:nvSpPr>
        <p:spPr bwMode="auto">
          <a:xfrm>
            <a:off x="457200" y="438150"/>
            <a:ext cx="7620000" cy="42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JM" smtClean="0"/>
          </a:p>
        </p:txBody>
      </p:sp>
      <p:sp>
        <p:nvSpPr>
          <p:cNvPr id="1028" name="Text Placeholder 2"/>
          <p:cNvSpPr>
            <a:spLocks noGrp="1"/>
          </p:cNvSpPr>
          <p:nvPr>
            <p:ph type="body" idx="1"/>
          </p:nvPr>
        </p:nvSpPr>
        <p:spPr bwMode="auto">
          <a:xfrm>
            <a:off x="457200" y="1028700"/>
            <a:ext cx="8229600"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smtClean="0"/>
          </a:p>
        </p:txBody>
      </p:sp>
      <p:sp>
        <p:nvSpPr>
          <p:cNvPr id="6" name="Slide Number Placeholder 5"/>
          <p:cNvSpPr>
            <a:spLocks noGrp="1"/>
          </p:cNvSpPr>
          <p:nvPr>
            <p:ph type="sldNum" sz="quarter" idx="4"/>
          </p:nvPr>
        </p:nvSpPr>
        <p:spPr>
          <a:xfrm>
            <a:off x="8305800" y="285750"/>
            <a:ext cx="457200" cy="274638"/>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Futura LT Condensed" pitchFamily="2" charset="0"/>
              </a:defRPr>
            </a:lvl1pPr>
          </a:lstStyle>
          <a:p>
            <a:pPr>
              <a:defRPr/>
            </a:pPr>
            <a:fld id="{EE672910-75FF-4C1E-8EE2-A7599B1DEC30}" type="slidenum">
              <a:rPr lang="en-JM"/>
              <a:pPr>
                <a:defRPr/>
              </a:pPr>
              <a:t>‹#›</a:t>
            </a:fld>
            <a:endParaRPr lang="en-JM"/>
          </a:p>
        </p:txBody>
      </p:sp>
      <p:sp>
        <p:nvSpPr>
          <p:cNvPr id="8" name="Rectangle 7"/>
          <p:cNvSpPr/>
          <p:nvPr/>
        </p:nvSpPr>
        <p:spPr>
          <a:xfrm>
            <a:off x="0" y="419100"/>
            <a:ext cx="152400" cy="40005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rgbClr val="006699"/>
              </a:solidFill>
              <a:latin typeface="Futura LT Condensed"/>
            </a:endParaRPr>
          </a:p>
        </p:txBody>
      </p:sp>
      <p:cxnSp>
        <p:nvCxnSpPr>
          <p:cNvPr id="16" name="Straight Connector 15"/>
          <p:cNvCxnSpPr/>
          <p:nvPr/>
        </p:nvCxnSpPr>
        <p:spPr bwMode="auto">
          <a:xfrm>
            <a:off x="0" y="60166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a:spLocks noChangeArrowheads="1"/>
          </p:cNvSpPr>
          <p:nvPr/>
        </p:nvSpPr>
        <p:spPr bwMode="auto">
          <a:xfrm>
            <a:off x="0" y="4694238"/>
            <a:ext cx="9144000" cy="468312"/>
          </a:xfrm>
          <a:prstGeom prst="rect">
            <a:avLst/>
          </a:prstGeom>
          <a:solidFill>
            <a:schemeClr val="bg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fontAlgn="auto">
              <a:spcBef>
                <a:spcPts val="0"/>
              </a:spcBef>
              <a:spcAft>
                <a:spcPts val="0"/>
              </a:spcAft>
              <a:defRPr/>
            </a:pPr>
            <a:endParaRPr lang="en-US" dirty="0">
              <a:solidFill>
                <a:schemeClr val="lt1"/>
              </a:solidFill>
              <a:latin typeface="Futura LT Condensed"/>
              <a:ea typeface="+mn-ea"/>
              <a:cs typeface="Futura LT Condensed"/>
            </a:endParaRPr>
          </a:p>
        </p:txBody>
      </p:sp>
      <p:sp>
        <p:nvSpPr>
          <p:cNvPr id="14" name="Oval 13">
            <a:hlinkClick r:id="" action="ppaction://hlinkshowjump?jump=nextslide" highlightClick="1"/>
          </p:cNvPr>
          <p:cNvSpPr>
            <a:spLocks noChangeArrowheads="1"/>
          </p:cNvSpPr>
          <p:nvPr/>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5" name="Oval 14">
            <a:hlinkClick r:id="" action="ppaction://hlinkshowjump?jump=previousslide" highlightClick="1"/>
          </p:cNvPr>
          <p:cNvSpPr>
            <a:spLocks noChangeArrowheads="1"/>
          </p:cNvSpPr>
          <p:nvPr/>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8" name="Chevron 17"/>
          <p:cNvSpPr/>
          <p:nvPr/>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9" name="Chevron 18"/>
          <p:cNvSpPr/>
          <p:nvPr/>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5" name="Footer Placeholder 4"/>
          <p:cNvSpPr>
            <a:spLocks noGrp="1"/>
          </p:cNvSpPr>
          <p:nvPr>
            <p:ph type="ftr" sz="quarter" idx="3"/>
          </p:nvPr>
        </p:nvSpPr>
        <p:spPr>
          <a:xfrm>
            <a:off x="457200" y="4781550"/>
            <a:ext cx="6629400" cy="293688"/>
          </a:xfrm>
          <a:prstGeom prst="rect">
            <a:avLst/>
          </a:prstGeom>
        </p:spPr>
        <p:txBody>
          <a:bodyPr vert="horz" lIns="91440" tIns="45720" rIns="91440" bIns="45720" rtlCol="0" anchor="ctr"/>
          <a:lstStyle>
            <a:lvl1pPr algn="l" fontAlgn="auto">
              <a:spcBef>
                <a:spcPts val="0"/>
              </a:spcBef>
              <a:spcAft>
                <a:spcPts val="0"/>
              </a:spcAft>
              <a:defRPr sz="1400" b="0">
                <a:solidFill>
                  <a:srgbClr val="7F7F7F"/>
                </a:solidFill>
                <a:latin typeface="Trajan Pro"/>
                <a:ea typeface="+mn-ea"/>
                <a:cs typeface="+mn-cs"/>
              </a:defRPr>
            </a:lvl1pPr>
          </a:lstStyle>
          <a:p>
            <a:pPr>
              <a:defRPr/>
            </a:pPr>
            <a:r>
              <a:rPr lang="en-JM"/>
              <a:t>Athens State University</a:t>
            </a:r>
          </a:p>
        </p:txBody>
      </p:sp>
    </p:spTree>
  </p:cSld>
  <p:clrMap bg1="lt1" tx1="dk1" bg2="lt2" tx2="dk2" accent1="accent1" accent2="accent2" accent3="accent3" accent4="accent4" accent5="accent5" accent6="accent6" hlink="hlink" folHlink="folHlink"/>
  <p:sldLayoutIdLst>
    <p:sldLayoutId id="2147483808" r:id="rId1"/>
    <p:sldLayoutId id="2147483785" r:id="rId2"/>
    <p:sldLayoutId id="2147483786" r:id="rId3"/>
    <p:sldLayoutId id="2147483787" r:id="rId4"/>
    <p:sldLayoutId id="2147483788" r:id="rId5"/>
    <p:sldLayoutId id="2147483789" r:id="rId6"/>
    <p:sldLayoutId id="2147483790" r:id="rId7"/>
    <p:sldLayoutId id="2147483791" r:id="rId8"/>
    <p:sldLayoutId id="2147483809" r:id="rId9"/>
    <p:sldLayoutId id="2147483810" r:id="rId10"/>
    <p:sldLayoutId id="2147483811" r:id="rId11"/>
    <p:sldLayoutId id="2147483812" r:id="rId12"/>
    <p:sldLayoutId id="2147483792" r:id="rId13"/>
    <p:sldLayoutId id="2147483813" r:id="rId14"/>
    <p:sldLayoutId id="2147483793" r:id="rId15"/>
    <p:sldLayoutId id="2147483794" r:id="rId16"/>
    <p:sldLayoutId id="2147483795" r:id="rId17"/>
    <p:sldLayoutId id="2147483796" r:id="rId18"/>
    <p:sldLayoutId id="2147483797" r:id="rId19"/>
    <p:sldLayoutId id="2147483798" r:id="rId20"/>
    <p:sldLayoutId id="2147483814" r:id="rId21"/>
    <p:sldLayoutId id="2147483799" r:id="rId22"/>
    <p:sldLayoutId id="2147483815"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16" r:id="rId32"/>
    <p:sldLayoutId id="2147483817" r:id="rId33"/>
  </p:sldLayoutIdLst>
  <p:transition spd="slow"/>
  <p:timing>
    <p:tnLst>
      <p:par>
        <p:cTn id="1" dur="indefinite" restart="never" nodeType="tmRoot"/>
      </p:par>
    </p:tnLst>
  </p:timing>
  <p:hf sldNum="0" hdr="0" dt="0"/>
  <p:txStyles>
    <p:titleStyle>
      <a:lvl1pPr algn="l" rtl="0" eaLnBrk="1" fontAlgn="base" hangingPunct="1">
        <a:spcBef>
          <a:spcPct val="0"/>
        </a:spcBef>
        <a:spcAft>
          <a:spcPct val="0"/>
        </a:spcAft>
        <a:defRPr sz="3200" kern="1200">
          <a:solidFill>
            <a:srgbClr val="262626"/>
          </a:solidFill>
          <a:latin typeface="Trajan Pro"/>
          <a:ea typeface="ＭＳ Ｐゴシック" charset="0"/>
          <a:cs typeface="+mj-cs"/>
        </a:defRPr>
      </a:lvl1pPr>
      <a:lvl2pPr algn="l" rtl="0" eaLnBrk="1" fontAlgn="base" hangingPunct="1">
        <a:spcBef>
          <a:spcPct val="0"/>
        </a:spcBef>
        <a:spcAft>
          <a:spcPct val="0"/>
        </a:spcAft>
        <a:defRPr sz="3200">
          <a:solidFill>
            <a:srgbClr val="262626"/>
          </a:solidFill>
          <a:latin typeface="Trajan Pro" pitchFamily="18" charset="0"/>
          <a:ea typeface="ＭＳ Ｐゴシック" charset="0"/>
        </a:defRPr>
      </a:lvl2pPr>
      <a:lvl3pPr algn="l" rtl="0" eaLnBrk="1" fontAlgn="base" hangingPunct="1">
        <a:spcBef>
          <a:spcPct val="0"/>
        </a:spcBef>
        <a:spcAft>
          <a:spcPct val="0"/>
        </a:spcAft>
        <a:defRPr sz="3200">
          <a:solidFill>
            <a:srgbClr val="262626"/>
          </a:solidFill>
          <a:latin typeface="Trajan Pro" pitchFamily="18" charset="0"/>
          <a:ea typeface="ＭＳ Ｐゴシック" charset="0"/>
        </a:defRPr>
      </a:lvl3pPr>
      <a:lvl4pPr algn="l" rtl="0" eaLnBrk="1" fontAlgn="base" hangingPunct="1">
        <a:spcBef>
          <a:spcPct val="0"/>
        </a:spcBef>
        <a:spcAft>
          <a:spcPct val="0"/>
        </a:spcAft>
        <a:defRPr sz="3200">
          <a:solidFill>
            <a:srgbClr val="262626"/>
          </a:solidFill>
          <a:latin typeface="Trajan Pro" pitchFamily="18" charset="0"/>
          <a:ea typeface="ＭＳ Ｐゴシック" charset="0"/>
        </a:defRPr>
      </a:lvl4pPr>
      <a:lvl5pPr algn="l" rtl="0" eaLnBrk="1" fontAlgn="base" hangingPunct="1">
        <a:spcBef>
          <a:spcPct val="0"/>
        </a:spcBef>
        <a:spcAft>
          <a:spcPct val="0"/>
        </a:spcAft>
        <a:defRPr sz="3200">
          <a:solidFill>
            <a:srgbClr val="262626"/>
          </a:solidFill>
          <a:latin typeface="Trajan Pro" pitchFamily="18" charset="0"/>
          <a:ea typeface="ＭＳ Ｐゴシック" charset="0"/>
        </a:defRPr>
      </a:lvl5pPr>
      <a:lvl6pPr marL="457200" algn="l" rtl="0" eaLnBrk="1" fontAlgn="base" hangingPunct="1">
        <a:spcBef>
          <a:spcPct val="0"/>
        </a:spcBef>
        <a:spcAft>
          <a:spcPct val="0"/>
        </a:spcAft>
        <a:defRPr sz="3600">
          <a:solidFill>
            <a:srgbClr val="262626"/>
          </a:solidFill>
          <a:latin typeface="Bebas Neue" charset="0"/>
          <a:ea typeface="ＭＳ Ｐゴシック" charset="0"/>
        </a:defRPr>
      </a:lvl6pPr>
      <a:lvl7pPr marL="914400" algn="l" rtl="0" eaLnBrk="1" fontAlgn="base" hangingPunct="1">
        <a:spcBef>
          <a:spcPct val="0"/>
        </a:spcBef>
        <a:spcAft>
          <a:spcPct val="0"/>
        </a:spcAft>
        <a:defRPr sz="3600">
          <a:solidFill>
            <a:srgbClr val="262626"/>
          </a:solidFill>
          <a:latin typeface="Bebas Neue" charset="0"/>
          <a:ea typeface="ＭＳ Ｐゴシック" charset="0"/>
        </a:defRPr>
      </a:lvl7pPr>
      <a:lvl8pPr marL="1371600" algn="l" rtl="0" eaLnBrk="1" fontAlgn="base" hangingPunct="1">
        <a:spcBef>
          <a:spcPct val="0"/>
        </a:spcBef>
        <a:spcAft>
          <a:spcPct val="0"/>
        </a:spcAft>
        <a:defRPr sz="3600">
          <a:solidFill>
            <a:srgbClr val="262626"/>
          </a:solidFill>
          <a:latin typeface="Bebas Neue" charset="0"/>
          <a:ea typeface="ＭＳ Ｐゴシック" charset="0"/>
        </a:defRPr>
      </a:lvl8pPr>
      <a:lvl9pPr marL="1828800" algn="l" rtl="0" eaLnBrk="1" fontAlgn="base" hangingPunct="1">
        <a:spcBef>
          <a:spcPct val="0"/>
        </a:spcBef>
        <a:spcAft>
          <a:spcPct val="0"/>
        </a:spcAft>
        <a:defRPr sz="3600">
          <a:solidFill>
            <a:srgbClr val="262626"/>
          </a:solidFill>
          <a:latin typeface="Bebas Neue" charset="0"/>
          <a:ea typeface="ＭＳ Ｐゴシック" charset="0"/>
        </a:defRPr>
      </a:lvl9pPr>
    </p:titleStyle>
    <p:bodyStyle>
      <a:lvl1pPr marL="342900" indent="-3429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ＭＳ Ｐゴシック" charset="0"/>
          <a:cs typeface="Futura LT Condensed"/>
        </a:defRPr>
      </a:lvl1pPr>
      <a:lvl2pPr marL="742950" indent="-28575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2pPr>
      <a:lvl3pPr marL="11430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3pPr>
      <a:lvl4pPr marL="16002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4pPr>
      <a:lvl5pPr marL="20574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762250"/>
            <a:ext cx="6400800" cy="342900"/>
          </a:xfrm>
        </p:spPr>
        <p:txBody>
          <a:bodyPr rtlCol="0">
            <a:normAutofit fontScale="77500" lnSpcReduction="20000"/>
          </a:bodyPr>
          <a:lstStyle/>
          <a:p>
            <a:pPr eaLnBrk="1" fontAlgn="auto" hangingPunct="1">
              <a:spcBef>
                <a:spcPts val="0"/>
              </a:spcBef>
              <a:spcAft>
                <a:spcPts val="0"/>
              </a:spcAft>
              <a:defRPr/>
            </a:pPr>
            <a:r>
              <a:rPr lang="en-JM" sz="2200" dirty="0" smtClean="0">
                <a:solidFill>
                  <a:srgbClr val="174A75"/>
                </a:solidFill>
                <a:latin typeface="Futura LT Bold"/>
                <a:ea typeface="+mn-ea"/>
                <a:cs typeface="Futura LT Bold"/>
              </a:rPr>
              <a:t>CS452 – Senior Software Engineering Capstone Project</a:t>
            </a:r>
            <a:endParaRPr lang="en-JM" sz="2200" dirty="0">
              <a:solidFill>
                <a:srgbClr val="174A75"/>
              </a:solidFill>
              <a:latin typeface="Futura LT Bold"/>
              <a:ea typeface="+mn-ea"/>
              <a:cs typeface="Futura LT Bold"/>
            </a:endParaRPr>
          </a:p>
        </p:txBody>
      </p:sp>
      <p:sp>
        <p:nvSpPr>
          <p:cNvPr id="5" name="Oval 4">
            <a:hlinkClick r:id="" action="ppaction://hlinkshowjump?jump=nextslide" highlightClick="1"/>
          </p:cNvPr>
          <p:cNvSpPr>
            <a:spLocks noChangeArrowheads="1"/>
          </p:cNvSpPr>
          <p:nvPr/>
        </p:nvSpPr>
        <p:spPr bwMode="auto">
          <a:xfrm>
            <a:off x="4419600" y="4248150"/>
            <a:ext cx="365125" cy="365125"/>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dirty="0">
              <a:solidFill>
                <a:schemeClr val="bg1">
                  <a:lumMod val="75000"/>
                </a:schemeClr>
              </a:solidFill>
              <a:latin typeface="Futura LT Condensed"/>
              <a:ea typeface="+mn-ea"/>
              <a:cs typeface="Futura LT Condensed"/>
            </a:endParaRPr>
          </a:p>
        </p:txBody>
      </p:sp>
      <p:sp>
        <p:nvSpPr>
          <p:cNvPr id="15" name="Rectangle 14"/>
          <p:cNvSpPr/>
          <p:nvPr/>
        </p:nvSpPr>
        <p:spPr>
          <a:xfrm>
            <a:off x="2667000" y="3638550"/>
            <a:ext cx="3810000" cy="342900"/>
          </a:xfrm>
          <a:prstGeom prst="rect">
            <a:avLst/>
          </a:prstGeom>
          <a:solidFill>
            <a:schemeClr val="bg1">
              <a:lumMod val="95000"/>
            </a:schemeClr>
          </a:solidFill>
          <a:ln w="6350">
            <a:solidFill>
              <a:schemeClr val="bg1"/>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JM" sz="1400" dirty="0" smtClean="0">
                <a:solidFill>
                  <a:srgbClr val="006699"/>
                </a:solidFill>
                <a:latin typeface="BebasNEUE" pitchFamily="34" charset="0"/>
              </a:rPr>
              <a:t>Fall 2015</a:t>
            </a:r>
            <a:endParaRPr lang="en-JM" sz="1400" dirty="0">
              <a:solidFill>
                <a:srgbClr val="006699"/>
              </a:solidFill>
              <a:latin typeface="BebasNEUE" pitchFamily="34" charset="0"/>
            </a:endParaRPr>
          </a:p>
        </p:txBody>
      </p:sp>
      <p:sp>
        <p:nvSpPr>
          <p:cNvPr id="2" name="Title 1"/>
          <p:cNvSpPr>
            <a:spLocks noGrp="1"/>
          </p:cNvSpPr>
          <p:nvPr>
            <p:ph type="ctrTitle"/>
          </p:nvPr>
        </p:nvSpPr>
        <p:spPr>
          <a:xfrm>
            <a:off x="1371600" y="2114550"/>
            <a:ext cx="6553200" cy="457200"/>
          </a:xfrm>
        </p:spPr>
        <p:txBody>
          <a:bodyPr/>
          <a:lstStyle/>
          <a:p>
            <a:pPr eaLnBrk="1" hangingPunct="1"/>
            <a:r>
              <a:rPr lang="en-JM" dirty="0" err="1" smtClean="0">
                <a:solidFill>
                  <a:srgbClr val="006699"/>
                </a:solidFill>
                <a:latin typeface="Trajan Pro" pitchFamily="18" charset="0"/>
                <a:ea typeface="ＭＳ Ｐゴシック" pitchFamily="34" charset="-128"/>
              </a:rPr>
              <a:t>BioRubeBot</a:t>
            </a:r>
            <a:endParaRPr lang="en-JM" dirty="0" smtClean="0">
              <a:solidFill>
                <a:srgbClr val="006699"/>
              </a:solidFill>
              <a:latin typeface="Trajan Pro" pitchFamily="18" charset="0"/>
              <a:ea typeface="ＭＳ Ｐゴシック" pitchFamily="34" charset="-128"/>
            </a:endParaRPr>
          </a:p>
        </p:txBody>
      </p:sp>
      <p:sp>
        <p:nvSpPr>
          <p:cNvPr id="6" name="Chevron 5"/>
          <p:cNvSpPr/>
          <p:nvPr/>
        </p:nvSpPr>
        <p:spPr>
          <a:xfrm>
            <a:off x="4556125" y="4362450"/>
            <a:ext cx="107950" cy="136525"/>
          </a:xfrm>
          <a:prstGeom prst="chevron">
            <a:avLst>
              <a:gd name="adj" fmla="val 79255"/>
            </a:avLst>
          </a:prstGeom>
          <a:solidFill>
            <a:srgbClr val="006699"/>
          </a:solidFill>
          <a:ln w="12700">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pic>
        <p:nvPicPr>
          <p:cNvPr id="12297" name="Picture 3" descr="ASU_MASTERLOGO_NO_BORDER_H_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66750"/>
            <a:ext cx="484505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2"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b="1" dirty="0"/>
              <a:t>The game </a:t>
            </a:r>
            <a:r>
              <a:rPr lang="en-US" b="1" dirty="0" smtClean="0"/>
              <a:t>feels </a:t>
            </a:r>
            <a:r>
              <a:rPr lang="en-US" b="1" dirty="0"/>
              <a:t>more </a:t>
            </a:r>
            <a:r>
              <a:rPr lang="en-US" b="1" dirty="0" smtClean="0"/>
              <a:t>alive </a:t>
            </a:r>
            <a:endParaRPr lang="en-US" b="1" dirty="0"/>
          </a:p>
          <a:p>
            <a:r>
              <a:rPr lang="en-US" b="1" dirty="0"/>
              <a:t>The source code is easier to follow than what was given to our </a:t>
            </a:r>
            <a:r>
              <a:rPr lang="en-US" b="1" dirty="0" smtClean="0"/>
              <a:t>group</a:t>
            </a:r>
            <a:endParaRPr lang="en-US" b="1" dirty="0"/>
          </a:p>
          <a:p>
            <a:r>
              <a:rPr lang="en-US" b="1" dirty="0"/>
              <a:t>The source code has been refactored to be more </a:t>
            </a:r>
            <a:r>
              <a:rPr lang="en-US" b="1" dirty="0" smtClean="0"/>
              <a:t>dynamic</a:t>
            </a:r>
            <a:endParaRPr lang="en-US" b="1" dirty="0"/>
          </a:p>
          <a:p>
            <a:r>
              <a:rPr lang="en-US" b="1" dirty="0"/>
              <a:t>The source code has been refactored eliminating much of the copy and paste code that existed </a:t>
            </a:r>
            <a:r>
              <a:rPr lang="en-US" b="1" dirty="0" smtClean="0"/>
              <a:t>and </a:t>
            </a:r>
            <a:r>
              <a:rPr lang="en-US" b="1" dirty="0"/>
              <a:t>now uses </a:t>
            </a:r>
            <a:r>
              <a:rPr lang="en-US" b="1" dirty="0" smtClean="0"/>
              <a:t>a class with static methods </a:t>
            </a:r>
            <a:r>
              <a:rPr lang="en-US" b="1" dirty="0"/>
              <a:t>to handle repeating </a:t>
            </a:r>
            <a:r>
              <a:rPr lang="en-US" b="1" dirty="0" smtClean="0"/>
              <a:t>functionality</a:t>
            </a:r>
            <a:endParaRPr lang="en-US" b="1" dirty="0"/>
          </a:p>
          <a:p>
            <a:pPr marL="0" indent="0">
              <a:buNone/>
            </a:pPr>
            <a:endParaRPr lang="en-US" dirty="0"/>
          </a:p>
        </p:txBody>
      </p:sp>
    </p:spTree>
    <p:extLst>
      <p:ext uri="{BB962C8B-B14F-4D97-AF65-F5344CB8AC3E}">
        <p14:creationId xmlns:p14="http://schemas.microsoft.com/office/powerpoint/2010/main" val="2771877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b="1" dirty="0" smtClean="0"/>
              <a:t>Previous Version:</a:t>
            </a:r>
          </a:p>
          <a:p>
            <a:pPr lvl="1"/>
            <a:r>
              <a:rPr lang="en-US" dirty="0" smtClean="0"/>
              <a:t>Tutorial</a:t>
            </a:r>
          </a:p>
          <a:p>
            <a:pPr lvl="1"/>
            <a:r>
              <a:rPr lang="en-US" dirty="0" smtClean="0"/>
              <a:t>Receptor</a:t>
            </a:r>
          </a:p>
          <a:p>
            <a:pPr lvl="1"/>
            <a:r>
              <a:rPr lang="en-US" dirty="0" smtClean="0"/>
              <a:t>ATP</a:t>
            </a:r>
          </a:p>
          <a:p>
            <a:pPr lvl="1"/>
            <a:r>
              <a:rPr lang="en-US" dirty="0" smtClean="0"/>
              <a:t>G-Protein</a:t>
            </a:r>
          </a:p>
          <a:p>
            <a:pPr lvl="1"/>
            <a:r>
              <a:rPr lang="en-US" dirty="0" smtClean="0"/>
              <a:t>Kinase</a:t>
            </a:r>
          </a:p>
          <a:p>
            <a:pPr lvl="1"/>
            <a:r>
              <a:rPr lang="en-US" dirty="0" smtClean="0"/>
              <a:t>Transcription Regulator</a:t>
            </a:r>
          </a:p>
          <a:p>
            <a:r>
              <a:rPr lang="en-US" b="1" dirty="0" smtClean="0"/>
              <a:t>Latest Version:</a:t>
            </a:r>
          </a:p>
          <a:p>
            <a:pPr lvl="1"/>
            <a:r>
              <a:rPr lang="en-US" dirty="0" smtClean="0"/>
              <a:t>Tutorial</a:t>
            </a:r>
          </a:p>
          <a:p>
            <a:pPr lvl="1"/>
            <a:r>
              <a:rPr lang="en-US" dirty="0" smtClean="0"/>
              <a:t>Receptor</a:t>
            </a:r>
          </a:p>
          <a:p>
            <a:pPr lvl="1"/>
            <a:r>
              <a:rPr lang="en-US" dirty="0" smtClean="0"/>
              <a:t>ATP</a:t>
            </a:r>
          </a:p>
          <a:p>
            <a:pPr lvl="1"/>
            <a:r>
              <a:rPr lang="en-US" dirty="0" smtClean="0"/>
              <a:t>G-Protein</a:t>
            </a:r>
          </a:p>
          <a:p>
            <a:pPr lvl="1"/>
            <a:r>
              <a:rPr lang="en-US" dirty="0" smtClean="0"/>
              <a:t>Kinase</a:t>
            </a:r>
          </a:p>
          <a:p>
            <a:pPr lvl="1"/>
            <a:r>
              <a:rPr lang="en-US" dirty="0" smtClean="0"/>
              <a:t>Transcription Regulator and Nuclear Pore</a:t>
            </a:r>
          </a:p>
          <a:p>
            <a:pPr marL="457200" lvl="1" indent="0">
              <a:buNone/>
            </a:pPr>
            <a:endParaRPr lang="en-US" dirty="0" smtClean="0"/>
          </a:p>
        </p:txBody>
      </p:sp>
    </p:spTree>
    <p:extLst>
      <p:ext uri="{BB962C8B-B14F-4D97-AF65-F5344CB8AC3E}">
        <p14:creationId xmlns:p14="http://schemas.microsoft.com/office/powerpoint/2010/main" val="4037059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b="1" dirty="0" err="1"/>
              <a:t>BioRubeBot</a:t>
            </a:r>
            <a:r>
              <a:rPr lang="en-US" b="1" dirty="0"/>
              <a:t> now is ready to take to the next level</a:t>
            </a:r>
          </a:p>
          <a:p>
            <a:pPr lvl="1"/>
            <a:r>
              <a:rPr lang="en-US" dirty="0"/>
              <a:t>More levels</a:t>
            </a:r>
          </a:p>
          <a:p>
            <a:pPr lvl="1"/>
            <a:r>
              <a:rPr lang="en-US" dirty="0"/>
              <a:t>Game like features</a:t>
            </a:r>
          </a:p>
          <a:p>
            <a:pPr lvl="1"/>
            <a:r>
              <a:rPr lang="en-US" dirty="0"/>
              <a:t>Incorporating more dynamic functionality</a:t>
            </a:r>
          </a:p>
          <a:p>
            <a:pPr lvl="1"/>
            <a:endParaRPr lang="en-US" dirty="0"/>
          </a:p>
          <a:p>
            <a:pPr lvl="1"/>
            <a:endParaRPr lang="en-US" dirty="0"/>
          </a:p>
          <a:p>
            <a:r>
              <a:rPr lang="en-US" b="1" dirty="0"/>
              <a:t>It was not always easy but we feel we are turning over a much improved project than the one we inherited which was part of our goal as well as meeting the project </a:t>
            </a:r>
            <a:r>
              <a:rPr lang="en-US" b="1" dirty="0" smtClean="0"/>
              <a:t>requirements </a:t>
            </a:r>
            <a:endParaRPr lang="en-US" b="1" dirty="0"/>
          </a:p>
        </p:txBody>
      </p:sp>
    </p:spTree>
    <p:extLst>
      <p:ext uri="{BB962C8B-B14F-4D97-AF65-F5344CB8AC3E}">
        <p14:creationId xmlns:p14="http://schemas.microsoft.com/office/powerpoint/2010/main" val="2212414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b="1" dirty="0" smtClean="0"/>
              <a:t>Adding more levels </a:t>
            </a:r>
          </a:p>
          <a:p>
            <a:r>
              <a:rPr lang="en-US" b="1" dirty="0" smtClean="0"/>
              <a:t>Adding game features like score keeping and user interaction</a:t>
            </a:r>
          </a:p>
          <a:p>
            <a:r>
              <a:rPr lang="en-US" b="1" dirty="0" smtClean="0"/>
              <a:t>Further improving the source code and adding functionality</a:t>
            </a:r>
          </a:p>
          <a:p>
            <a:endParaRPr lang="en-US" dirty="0" smtClean="0"/>
          </a:p>
          <a:p>
            <a:endParaRPr lang="en-US" dirty="0"/>
          </a:p>
          <a:p>
            <a:endParaRPr lang="en-US" dirty="0" smtClean="0"/>
          </a:p>
          <a:p>
            <a:r>
              <a:rPr lang="en-US" b="1" dirty="0" smtClean="0"/>
              <a:t>Advice for the group taking over this project:</a:t>
            </a:r>
          </a:p>
          <a:p>
            <a:pPr lvl="1"/>
            <a:r>
              <a:rPr lang="en-US" dirty="0" smtClean="0"/>
              <a:t>Use your spare time now to get to know Unity, watch tutorials, play with the project, </a:t>
            </a:r>
            <a:r>
              <a:rPr lang="en-US" dirty="0" smtClean="0"/>
              <a:t>        </a:t>
            </a:r>
            <a:r>
              <a:rPr lang="en-US" dirty="0" smtClean="0"/>
              <a:t>learn</a:t>
            </a:r>
            <a:r>
              <a:rPr lang="en-US" dirty="0" smtClean="0"/>
              <a:t> </a:t>
            </a:r>
            <a:r>
              <a:rPr lang="en-US" dirty="0" smtClean="0"/>
              <a:t>C#: the language used to drive Unity.</a:t>
            </a:r>
          </a:p>
          <a:p>
            <a:pPr lvl="1"/>
            <a:r>
              <a:rPr lang="en-US" dirty="0" smtClean="0"/>
              <a:t>Understand the problem – get with Dr. Cline and learn what the project is </a:t>
            </a:r>
            <a:r>
              <a:rPr lang="en-US" dirty="0" smtClean="0"/>
              <a:t>all about and </a:t>
            </a:r>
            <a:r>
              <a:rPr lang="en-US" dirty="0" smtClean="0"/>
              <a:t>what the objects are supposed to do.</a:t>
            </a:r>
          </a:p>
          <a:p>
            <a:pPr lvl="1"/>
            <a:r>
              <a:rPr lang="en-US" dirty="0" smtClean="0"/>
              <a:t>Enjoy the process, at the end it was a lot of fun and should be for you too!</a:t>
            </a:r>
            <a:endParaRPr lang="en-US" dirty="0"/>
          </a:p>
        </p:txBody>
      </p:sp>
    </p:spTree>
    <p:extLst>
      <p:ext uri="{BB962C8B-B14F-4D97-AF65-F5344CB8AC3E}">
        <p14:creationId xmlns:p14="http://schemas.microsoft.com/office/powerpoint/2010/main" val="2842223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type="body" sz="quarter" idx="13"/>
          </p:nvPr>
        </p:nvSpPr>
        <p:spPr/>
        <p:txBody>
          <a:bodyPr>
            <a:normAutofit fontScale="70000" lnSpcReduction="20000"/>
          </a:bodyPr>
          <a:lstStyle/>
          <a:p>
            <a:pPr eaLnBrk="1" hangingPunct="1">
              <a:buFont typeface="Arial" charset="0"/>
              <a:buNone/>
              <a:defRPr/>
            </a:pPr>
            <a:r>
              <a:rPr lang="en-JM" dirty="0">
                <a:cs typeface="Pacifico" charset="0"/>
              </a:rPr>
              <a:t>THANK YOU </a:t>
            </a:r>
            <a:r>
              <a:rPr lang="en-JM" dirty="0">
                <a:solidFill>
                  <a:srgbClr val="006699"/>
                </a:solidFill>
                <a:cs typeface="Pacifico" charset="0"/>
              </a:rPr>
              <a:t>FOR YOUR TIME</a:t>
            </a:r>
            <a:endParaRPr lang="en-JM" dirty="0">
              <a:solidFill>
                <a:srgbClr val="006699"/>
              </a:solidFill>
            </a:endParaRPr>
          </a:p>
        </p:txBody>
      </p:sp>
      <p:sp>
        <p:nvSpPr>
          <p:cNvPr id="4" name="Text Placeholder 3"/>
          <p:cNvSpPr>
            <a:spLocks noGrp="1"/>
          </p:cNvSpPr>
          <p:nvPr>
            <p:ph type="body" sz="quarter" idx="14"/>
          </p:nvPr>
        </p:nvSpPr>
        <p:spPr>
          <a:xfrm>
            <a:off x="457200" y="2571750"/>
            <a:ext cx="6477000" cy="571500"/>
          </a:xfrm>
        </p:spPr>
        <p:txBody>
          <a:bodyPr rtlCol="0"/>
          <a:lstStyle/>
          <a:p>
            <a:pPr eaLnBrk="1" fontAlgn="auto" hangingPunct="1">
              <a:spcBef>
                <a:spcPts val="0"/>
              </a:spcBef>
              <a:spcAft>
                <a:spcPts val="0"/>
              </a:spcAft>
              <a:defRPr/>
            </a:pPr>
            <a:r>
              <a:rPr lang="en-JM" sz="1200" dirty="0" smtClean="0">
                <a:solidFill>
                  <a:srgbClr val="174A75"/>
                </a:solidFill>
                <a:ea typeface="+mn-ea"/>
              </a:rPr>
              <a:t>Kevin Means</a:t>
            </a:r>
          </a:p>
          <a:p>
            <a:pPr eaLnBrk="1" fontAlgn="auto" hangingPunct="1">
              <a:spcBef>
                <a:spcPts val="0"/>
              </a:spcBef>
              <a:spcAft>
                <a:spcPts val="0"/>
              </a:spcAft>
              <a:defRPr/>
            </a:pPr>
            <a:r>
              <a:rPr lang="en-JM" sz="1200" dirty="0" smtClean="0">
                <a:solidFill>
                  <a:srgbClr val="174A75"/>
                </a:solidFill>
                <a:ea typeface="+mn-ea"/>
              </a:rPr>
              <a:t>Jeremy Rogers</a:t>
            </a:r>
          </a:p>
          <a:p>
            <a:pPr eaLnBrk="1" fontAlgn="auto" hangingPunct="1">
              <a:spcBef>
                <a:spcPts val="0"/>
              </a:spcBef>
              <a:spcAft>
                <a:spcPts val="0"/>
              </a:spcAft>
              <a:defRPr/>
            </a:pPr>
            <a:r>
              <a:rPr lang="en-JM" sz="1200" dirty="0" smtClean="0">
                <a:solidFill>
                  <a:srgbClr val="174A75"/>
                </a:solidFill>
                <a:ea typeface="+mn-ea"/>
              </a:rPr>
              <a:t>Jonathan </a:t>
            </a:r>
            <a:r>
              <a:rPr lang="en-JM" sz="1200" dirty="0" err="1" smtClean="0">
                <a:solidFill>
                  <a:srgbClr val="174A75"/>
                </a:solidFill>
                <a:ea typeface="+mn-ea"/>
              </a:rPr>
              <a:t>Dauwen</a:t>
            </a:r>
            <a:endParaRPr lang="en-JM" sz="1200" dirty="0">
              <a:solidFill>
                <a:srgbClr val="174A75"/>
              </a:solidFill>
              <a:ea typeface="+mn-ea"/>
            </a:endParaRPr>
          </a:p>
          <a:p>
            <a:pPr eaLnBrk="1" fontAlgn="auto" hangingPunct="1">
              <a:spcBef>
                <a:spcPts val="0"/>
              </a:spcBef>
              <a:spcAft>
                <a:spcPts val="0"/>
              </a:spcAft>
              <a:defRPr/>
            </a:pPr>
            <a:endParaRPr lang="en-JM" sz="1200" dirty="0">
              <a:solidFill>
                <a:schemeClr val="tx1">
                  <a:lumMod val="50000"/>
                  <a:lumOff val="50000"/>
                </a:schemeClr>
              </a:solidFill>
              <a:ea typeface="+mn-ea"/>
            </a:endParaRPr>
          </a:p>
          <a:p>
            <a:pPr eaLnBrk="1" fontAlgn="auto" hangingPunct="1">
              <a:spcBef>
                <a:spcPts val="0"/>
              </a:spcBef>
              <a:spcAft>
                <a:spcPts val="0"/>
              </a:spcAft>
              <a:defRPr/>
            </a:pPr>
            <a:endParaRPr lang="en-US" sz="1200" dirty="0">
              <a:solidFill>
                <a:schemeClr val="tx1">
                  <a:lumMod val="85000"/>
                  <a:lumOff val="15000"/>
                </a:schemeClr>
              </a:solidFill>
              <a:ea typeface="+mn-ea"/>
            </a:endParaRPr>
          </a:p>
        </p:txBody>
      </p:sp>
      <p:pic>
        <p:nvPicPr>
          <p:cNvPr id="44036" name="Picture 3" descr="C:\Users\ADRIEN~1.REY\AppData\Local\Temp\Rar$DR63.888\icons grid\plane_bl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495550"/>
            <a:ext cx="1225550" cy="122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customer’s problem…</a:t>
            </a:r>
            <a:endParaRPr lang="en-US" dirty="0"/>
          </a:p>
        </p:txBody>
      </p:sp>
      <p:sp>
        <p:nvSpPr>
          <p:cNvPr id="3" name="Content Placeholder 2"/>
          <p:cNvSpPr>
            <a:spLocks noGrp="1"/>
          </p:cNvSpPr>
          <p:nvPr>
            <p:ph idx="1"/>
          </p:nvPr>
        </p:nvSpPr>
        <p:spPr>
          <a:xfrm>
            <a:off x="457200" y="1040524"/>
            <a:ext cx="8229600" cy="1683626"/>
          </a:xfrm>
        </p:spPr>
        <p:txBody>
          <a:bodyPr/>
          <a:lstStyle/>
          <a:p>
            <a:r>
              <a:rPr lang="en-US" sz="2000" dirty="0" smtClean="0"/>
              <a:t>Dr. Cline’s vision is to create a physics based game that simulates the KMAP Signaling in a cell.  She wants the user to learn while playing the game. The idea came from the illustrated game below, “The Incredible Machine”, which uses physics to simulate real world movements. </a:t>
            </a:r>
            <a:endParaRPr lang="en-US" sz="2000" dirty="0"/>
          </a:p>
        </p:txBody>
      </p:sp>
      <p:pic>
        <p:nvPicPr>
          <p:cNvPr id="1028" name="Picture 4" descr="https://encrypted-tbn3.gstatic.com/images?q=tbn:ANd9GcQXMvzaX2MYivyjOrFoGGTLus2D4gTx00ndvOxpoMyvqrFrPLGMc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873112"/>
            <a:ext cx="44958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922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to the team…</a:t>
            </a:r>
            <a:endParaRPr lang="en-US" dirty="0"/>
          </a:p>
        </p:txBody>
      </p:sp>
      <p:sp>
        <p:nvSpPr>
          <p:cNvPr id="3" name="Content Placeholder 2"/>
          <p:cNvSpPr>
            <a:spLocks noGrp="1"/>
          </p:cNvSpPr>
          <p:nvPr>
            <p:ph idx="1"/>
          </p:nvPr>
        </p:nvSpPr>
        <p:spPr/>
        <p:txBody>
          <a:bodyPr/>
          <a:lstStyle/>
          <a:p>
            <a:r>
              <a:rPr lang="en-US" sz="2400" dirty="0" smtClean="0"/>
              <a:t>The project was delivered to our team after 2 semesters of development with many programming challenges yet to solve.</a:t>
            </a:r>
          </a:p>
          <a:p>
            <a:r>
              <a:rPr lang="en-US" sz="2400" dirty="0" smtClean="0"/>
              <a:t>The program needed to be more dynamic than the state it was in at the beginning of the semester.</a:t>
            </a:r>
          </a:p>
          <a:p>
            <a:r>
              <a:rPr lang="en-US" sz="2400" dirty="0" smtClean="0"/>
              <a:t>Learning Unity in a short amount of time in order to work on the project.</a:t>
            </a:r>
          </a:p>
          <a:p>
            <a:r>
              <a:rPr lang="en-US" sz="2400" dirty="0" smtClean="0"/>
              <a:t>Understanding the biology behind the project.</a:t>
            </a:r>
          </a:p>
          <a:p>
            <a:endParaRPr lang="en-US" sz="2400" dirty="0" smtClean="0"/>
          </a:p>
        </p:txBody>
      </p:sp>
    </p:spTree>
    <p:extLst>
      <p:ext uri="{BB962C8B-B14F-4D97-AF65-F5344CB8AC3E}">
        <p14:creationId xmlns:p14="http://schemas.microsoft.com/office/powerpoint/2010/main" val="3254624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sz="2000" dirty="0"/>
              <a:t>Replace static assigned values with dynamic code to handle various </a:t>
            </a:r>
            <a:r>
              <a:rPr lang="en-US" sz="2000" dirty="0" smtClean="0"/>
              <a:t>situations.</a:t>
            </a:r>
            <a:endParaRPr lang="en-US" sz="2000" dirty="0"/>
          </a:p>
          <a:p>
            <a:r>
              <a:rPr lang="en-US" sz="2000" dirty="0"/>
              <a:t>Write the code for the Kinase and Transcription Regulator </a:t>
            </a:r>
            <a:r>
              <a:rPr lang="en-US" sz="2000" dirty="0" smtClean="0"/>
              <a:t>objects.</a:t>
            </a:r>
            <a:endParaRPr lang="en-US" sz="2000" dirty="0"/>
          </a:p>
          <a:p>
            <a:r>
              <a:rPr lang="en-US" sz="2000" dirty="0"/>
              <a:t>The Kinase and Transcription Regulator has to interact with each other and with objects already existing in the </a:t>
            </a:r>
            <a:r>
              <a:rPr lang="en-US" sz="2000" dirty="0" smtClean="0"/>
              <a:t>program.</a:t>
            </a:r>
            <a:endParaRPr lang="en-US" sz="2000" dirty="0"/>
          </a:p>
          <a:p>
            <a:r>
              <a:rPr lang="en-US" sz="2000" dirty="0"/>
              <a:t>Add code to snap Receptor and Nuclear Pore to Cell Membrane and Cell </a:t>
            </a:r>
            <a:r>
              <a:rPr lang="en-US" sz="2000" dirty="0" smtClean="0"/>
              <a:t>Nucleus.</a:t>
            </a:r>
            <a:endParaRPr lang="en-US" sz="2000" dirty="0"/>
          </a:p>
          <a:p>
            <a:r>
              <a:rPr lang="en-US" sz="2000" dirty="0"/>
              <a:t>Enhance and a</a:t>
            </a:r>
            <a:r>
              <a:rPr lang="en-US" sz="2000" dirty="0">
                <a:latin typeface="Futura LT Condensed" charset="0"/>
              </a:rPr>
              <a:t>dd functionality to </a:t>
            </a:r>
            <a:r>
              <a:rPr lang="en-US" sz="2000" dirty="0"/>
              <a:t>ATP </a:t>
            </a:r>
            <a:r>
              <a:rPr lang="en-US" sz="2000" dirty="0" smtClean="0"/>
              <a:t>algorithms.</a:t>
            </a:r>
            <a:endParaRPr lang="en-US" sz="2000" dirty="0"/>
          </a:p>
          <a:p>
            <a:r>
              <a:rPr lang="en-US" sz="2000" dirty="0"/>
              <a:t>Refactor previous code to interact with the new </a:t>
            </a:r>
            <a:r>
              <a:rPr lang="en-US" sz="2000" dirty="0" smtClean="0"/>
              <a:t>objects.</a:t>
            </a:r>
            <a:endParaRPr lang="en-US" sz="2000" dirty="0"/>
          </a:p>
          <a:p>
            <a:r>
              <a:rPr lang="en-US" sz="2000" dirty="0"/>
              <a:t>Create a new tutorial, both front end and back </a:t>
            </a:r>
            <a:r>
              <a:rPr lang="en-US" sz="2000" dirty="0" smtClean="0"/>
              <a:t>end.</a:t>
            </a:r>
            <a:endParaRPr lang="en-US" sz="2000" dirty="0"/>
          </a:p>
        </p:txBody>
      </p:sp>
    </p:spTree>
    <p:extLst>
      <p:ext uri="{BB962C8B-B14F-4D97-AF65-F5344CB8AC3E}">
        <p14:creationId xmlns:p14="http://schemas.microsoft.com/office/powerpoint/2010/main" val="1335389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lstStyle/>
          <a:p>
            <a:r>
              <a:rPr lang="en-US" b="1" dirty="0" smtClean="0"/>
              <a:t>Kinase object</a:t>
            </a:r>
          </a:p>
          <a:p>
            <a:pPr lvl="1"/>
            <a:r>
              <a:rPr lang="en-US" dirty="0" smtClean="0"/>
              <a:t>The Kinase object has to merge with the G-Protein object after the G-Protein has a phosphate deposited on it:</a:t>
            </a:r>
          </a:p>
          <a:p>
            <a:pPr lvl="2"/>
            <a:r>
              <a:rPr lang="en-US" dirty="0" smtClean="0"/>
              <a:t>Using the G-Protein to control the merge process was the key.</a:t>
            </a:r>
          </a:p>
          <a:p>
            <a:pPr lvl="2"/>
            <a:r>
              <a:rPr lang="en-US" dirty="0" smtClean="0"/>
              <a:t>The two objects then have to agree on a meeting location, then the objects randomly move to the meeting place and with timeouts predetermined the meeting may or may not happen which lends to the random nature of the way the objects should behave.</a:t>
            </a:r>
          </a:p>
          <a:p>
            <a:pPr lvl="1"/>
            <a:r>
              <a:rPr lang="en-US" dirty="0" smtClean="0"/>
              <a:t>The merged G-Protein and Kinase had to act as one object while merged:</a:t>
            </a:r>
          </a:p>
          <a:p>
            <a:pPr lvl="2"/>
            <a:r>
              <a:rPr lang="en-US" dirty="0" smtClean="0"/>
              <a:t>The two objects move as one once they are merged, simply applying the same forces to each object at the same time.</a:t>
            </a:r>
            <a:endParaRPr lang="en-US" dirty="0"/>
          </a:p>
          <a:p>
            <a:pPr lvl="1"/>
            <a:r>
              <a:rPr lang="en-US" dirty="0" smtClean="0"/>
              <a:t>Separation of the two objects:</a:t>
            </a:r>
          </a:p>
          <a:p>
            <a:pPr lvl="2"/>
            <a:r>
              <a:rPr lang="en-US" dirty="0" smtClean="0"/>
              <a:t>After a predetermined amount of time the objects separate and again randomly move as individual objects, now the Kinase is ready for the Transcription Regulator merge.</a:t>
            </a:r>
          </a:p>
          <a:p>
            <a:pPr lvl="2"/>
            <a:r>
              <a:rPr lang="en-US" dirty="0" smtClean="0"/>
              <a:t>At the time of separation the Kinase transforms into its 2</a:t>
            </a:r>
            <a:r>
              <a:rPr lang="en-US" baseline="30000" dirty="0" smtClean="0"/>
              <a:t>nd</a:t>
            </a:r>
            <a:r>
              <a:rPr lang="en-US" dirty="0" smtClean="0"/>
              <a:t> stage form.</a:t>
            </a:r>
          </a:p>
        </p:txBody>
      </p:sp>
      <p:sp>
        <p:nvSpPr>
          <p:cNvPr id="4" name="TextBox 3"/>
          <p:cNvSpPr txBox="1"/>
          <p:nvPr/>
        </p:nvSpPr>
        <p:spPr>
          <a:xfrm>
            <a:off x="4495800" y="285750"/>
            <a:ext cx="2057400" cy="369332"/>
          </a:xfrm>
          <a:prstGeom prst="rect">
            <a:avLst/>
          </a:prstGeom>
          <a:noFill/>
        </p:spPr>
        <p:txBody>
          <a:bodyPr wrap="square" rtlCol="0" anchor="t">
            <a:spAutoFit/>
          </a:bodyPr>
          <a:lstStyle/>
          <a:p>
            <a:endParaRPr lang="en-US" dirty="0"/>
          </a:p>
        </p:txBody>
      </p:sp>
      <p:pic>
        <p:nvPicPr>
          <p:cNvPr id="5" name="Picture 4" descr="kinase.jpg"/>
          <p:cNvPicPr>
            <a:picLocks noChangeAspect="1"/>
          </p:cNvPicPr>
          <p:nvPr/>
        </p:nvPicPr>
        <p:blipFill>
          <a:blip r:embed="rId3"/>
          <a:stretch>
            <a:fillRect/>
          </a:stretch>
        </p:blipFill>
        <p:spPr>
          <a:xfrm>
            <a:off x="3912009" y="140402"/>
            <a:ext cx="3801291" cy="1058154"/>
          </a:xfrm>
          <a:prstGeom prst="rect">
            <a:avLst/>
          </a:prstGeom>
        </p:spPr>
      </p:pic>
    </p:spTree>
    <p:extLst>
      <p:ext uri="{BB962C8B-B14F-4D97-AF65-F5344CB8AC3E}">
        <p14:creationId xmlns:p14="http://schemas.microsoft.com/office/powerpoint/2010/main" val="1612021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1524000" cy="422275"/>
          </a:xfrm>
        </p:spPr>
        <p:txBody>
          <a:bodyPr/>
          <a:lstStyle/>
          <a:p>
            <a:r>
              <a:rPr lang="en-US" dirty="0" smtClean="0"/>
              <a:t>Details</a:t>
            </a:r>
            <a:endParaRPr lang="en-US" dirty="0"/>
          </a:p>
        </p:txBody>
      </p:sp>
      <p:sp>
        <p:nvSpPr>
          <p:cNvPr id="3" name="Content Placeholder 2"/>
          <p:cNvSpPr>
            <a:spLocks noGrp="1"/>
          </p:cNvSpPr>
          <p:nvPr>
            <p:ph idx="1"/>
          </p:nvPr>
        </p:nvSpPr>
        <p:spPr>
          <a:xfrm>
            <a:off x="457200" y="1028700"/>
            <a:ext cx="8229600" cy="3219450"/>
          </a:xfrm>
        </p:spPr>
        <p:txBody>
          <a:bodyPr/>
          <a:lstStyle/>
          <a:p>
            <a:r>
              <a:rPr lang="en-US" b="1" dirty="0" smtClean="0"/>
              <a:t>Transcription Regulator object</a:t>
            </a:r>
          </a:p>
          <a:p>
            <a:pPr lvl="1"/>
            <a:r>
              <a:rPr lang="en-US" dirty="0" smtClean="0"/>
              <a:t>The Transcription Regulator object has to merge with </a:t>
            </a:r>
            <a:r>
              <a:rPr lang="en-US" dirty="0"/>
              <a:t>the Kinase </a:t>
            </a:r>
            <a:r>
              <a:rPr lang="en-US" dirty="0" smtClean="0"/>
              <a:t>object after </a:t>
            </a:r>
            <a:r>
              <a:rPr lang="en-US" dirty="0"/>
              <a:t>the </a:t>
            </a:r>
            <a:r>
              <a:rPr lang="en-US" dirty="0" smtClean="0"/>
              <a:t>Kinase has transformed into its 2</a:t>
            </a:r>
            <a:r>
              <a:rPr lang="en-US" baseline="30000" dirty="0" smtClean="0"/>
              <a:t>nd</a:t>
            </a:r>
            <a:r>
              <a:rPr lang="en-US" dirty="0" smtClean="0"/>
              <a:t> stage:</a:t>
            </a:r>
          </a:p>
          <a:p>
            <a:pPr lvl="2"/>
            <a:r>
              <a:rPr lang="en-US" dirty="0" smtClean="0"/>
              <a:t>Using the Kinase to control the merge process was the key.</a:t>
            </a:r>
          </a:p>
          <a:p>
            <a:pPr lvl="2"/>
            <a:r>
              <a:rPr lang="en-US" dirty="0" smtClean="0"/>
              <a:t>The two objects then have to agree on a meeting location, then the objects randomly move to the meeting place and with timeouts predetermined the meeting may or may not happen which lends to the random nature of the way the objects should behave.</a:t>
            </a:r>
          </a:p>
          <a:p>
            <a:pPr lvl="1"/>
            <a:r>
              <a:rPr lang="en-US" dirty="0" smtClean="0"/>
              <a:t>The merged Transcription Regulator and Kinase had to act as one object while merged:</a:t>
            </a:r>
          </a:p>
          <a:p>
            <a:pPr lvl="2"/>
            <a:r>
              <a:rPr lang="en-US" dirty="0" smtClean="0"/>
              <a:t>The two objects move as one once they are merged, simply applying the same forces to each object at the same time.</a:t>
            </a:r>
            <a:endParaRPr lang="en-US" dirty="0"/>
          </a:p>
          <a:p>
            <a:pPr lvl="1"/>
            <a:r>
              <a:rPr lang="en-US" dirty="0" smtClean="0"/>
              <a:t>Separation of the two objects:</a:t>
            </a:r>
          </a:p>
          <a:p>
            <a:pPr lvl="2"/>
            <a:r>
              <a:rPr lang="en-US" dirty="0" smtClean="0"/>
              <a:t>After a phosphate has been deposited on the Transcription Regulator the objects will separate and the Transcription Regulator is ready to enter the Nucleus.</a:t>
            </a:r>
          </a:p>
        </p:txBody>
      </p:sp>
      <p:sp>
        <p:nvSpPr>
          <p:cNvPr id="5" name="TextBox 4"/>
          <p:cNvSpPr txBox="1"/>
          <p:nvPr/>
        </p:nvSpPr>
        <p:spPr>
          <a:xfrm>
            <a:off x="4495800" y="285750"/>
            <a:ext cx="2057400" cy="369332"/>
          </a:xfrm>
          <a:prstGeom prst="rect">
            <a:avLst/>
          </a:prstGeom>
          <a:noFill/>
        </p:spPr>
        <p:txBody>
          <a:bodyPr wrap="square" rtlCol="0" anchor="t">
            <a:spAutoFit/>
          </a:bodyPr>
          <a:lstStyle/>
          <a:p>
            <a:endParaRPr lang="en-US" dirty="0"/>
          </a:p>
        </p:txBody>
      </p:sp>
      <p:pic>
        <p:nvPicPr>
          <p:cNvPr id="6" name="Picture 5" descr="t-reg.jpg"/>
          <p:cNvPicPr>
            <a:picLocks noChangeAspect="1"/>
          </p:cNvPicPr>
          <p:nvPr/>
        </p:nvPicPr>
        <p:blipFill>
          <a:blip r:embed="rId3"/>
          <a:stretch>
            <a:fillRect/>
          </a:stretch>
        </p:blipFill>
        <p:spPr>
          <a:xfrm>
            <a:off x="3697061" y="171281"/>
            <a:ext cx="4719483" cy="1048515"/>
          </a:xfrm>
          <a:prstGeom prst="rect">
            <a:avLst/>
          </a:prstGeom>
        </p:spPr>
      </p:pic>
    </p:spTree>
    <p:extLst>
      <p:ext uri="{BB962C8B-B14F-4D97-AF65-F5344CB8AC3E}">
        <p14:creationId xmlns:p14="http://schemas.microsoft.com/office/powerpoint/2010/main" val="3971806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1524000" cy="422275"/>
          </a:xfrm>
        </p:spPr>
        <p:txBody>
          <a:bodyPr/>
          <a:lstStyle/>
          <a:p>
            <a:r>
              <a:rPr lang="en-US" dirty="0" smtClean="0"/>
              <a:t>Details</a:t>
            </a:r>
            <a:endParaRPr lang="en-US" dirty="0"/>
          </a:p>
        </p:txBody>
      </p:sp>
      <p:sp>
        <p:nvSpPr>
          <p:cNvPr id="3" name="Content Placeholder 2"/>
          <p:cNvSpPr>
            <a:spLocks noGrp="1"/>
          </p:cNvSpPr>
          <p:nvPr>
            <p:ph idx="1"/>
          </p:nvPr>
        </p:nvSpPr>
        <p:spPr>
          <a:xfrm>
            <a:off x="457200" y="1028700"/>
            <a:ext cx="8229600" cy="3219450"/>
          </a:xfrm>
        </p:spPr>
        <p:txBody>
          <a:bodyPr/>
          <a:lstStyle/>
          <a:p>
            <a:r>
              <a:rPr lang="en-US" b="1" dirty="0"/>
              <a:t>Snap and Rotate Functionality for the Receptor and Nuclear Pore </a:t>
            </a:r>
            <a:r>
              <a:rPr lang="en-US" b="1" dirty="0" smtClean="0"/>
              <a:t>Complex</a:t>
            </a:r>
          </a:p>
          <a:p>
            <a:pPr lvl="1"/>
            <a:r>
              <a:rPr lang="en-US" dirty="0" smtClean="0"/>
              <a:t>Originally</a:t>
            </a:r>
            <a:r>
              <a:rPr lang="en-US" dirty="0"/>
              <a:t>, the Receptor was a very static object.  It could only be placed at the top of the Cell Membrane and still have </a:t>
            </a:r>
            <a:r>
              <a:rPr lang="en-US" dirty="0" smtClean="0"/>
              <a:t>its </a:t>
            </a:r>
            <a:r>
              <a:rPr lang="en-US" dirty="0"/>
              <a:t>intended </a:t>
            </a:r>
            <a:r>
              <a:rPr lang="en-US" dirty="0" smtClean="0"/>
              <a:t>functionality.</a:t>
            </a:r>
            <a:endParaRPr lang="en-US" dirty="0"/>
          </a:p>
          <a:p>
            <a:pPr lvl="1"/>
            <a:r>
              <a:rPr lang="en-US" dirty="0" smtClean="0"/>
              <a:t>An </a:t>
            </a:r>
            <a:r>
              <a:rPr lang="en-US" dirty="0"/>
              <a:t>algorithm was needed that would rotate the Receptor dynamically as the user moved it around the circumference of the Cell </a:t>
            </a:r>
            <a:r>
              <a:rPr lang="en-US" dirty="0" smtClean="0"/>
              <a:t>Membrane.</a:t>
            </a:r>
            <a:endParaRPr lang="en-US" dirty="0"/>
          </a:p>
          <a:p>
            <a:pPr lvl="1"/>
            <a:r>
              <a:rPr lang="en-US" dirty="0" smtClean="0">
                <a:latin typeface="Futura LT Condensed" charset="0"/>
              </a:rPr>
              <a:t>It </a:t>
            </a:r>
            <a:r>
              <a:rPr lang="en-US" dirty="0">
                <a:latin typeface="Futura LT Condensed" charset="0"/>
              </a:rPr>
              <a:t>was also determined that the user needed aid to properly place the Receptor along the Cell Membrane so an algorithm was created to snap the Receptor to the Membrane once it was close </a:t>
            </a:r>
            <a:r>
              <a:rPr lang="en-US" dirty="0" smtClean="0">
                <a:latin typeface="Futura LT Condensed" charset="0"/>
              </a:rPr>
              <a:t>enough.</a:t>
            </a:r>
            <a:endParaRPr lang="en-US" dirty="0">
              <a:latin typeface="Futura LT Condensed" charset="0"/>
            </a:endParaRPr>
          </a:p>
          <a:p>
            <a:pPr lvl="1"/>
            <a:r>
              <a:rPr lang="en-US" dirty="0" smtClean="0"/>
              <a:t>Issues:</a:t>
            </a:r>
            <a:endParaRPr lang="en-US" dirty="0"/>
          </a:p>
          <a:p>
            <a:pPr lvl="2"/>
            <a:r>
              <a:rPr lang="en-US" dirty="0"/>
              <a:t>The ATP code would not allow it to properly dock with the Receptor when the Receptor was </a:t>
            </a:r>
            <a:r>
              <a:rPr lang="en-US" dirty="0" smtClean="0"/>
              <a:t>rotated.</a:t>
            </a:r>
            <a:endParaRPr lang="en-US" dirty="0"/>
          </a:p>
          <a:p>
            <a:pPr lvl="2"/>
            <a:r>
              <a:rPr lang="en-US" dirty="0"/>
              <a:t>If the ATP was on the opposite side of the Nucleus, it would get stuck trying to get to the Receptor.</a:t>
            </a:r>
          </a:p>
        </p:txBody>
      </p:sp>
      <p:sp>
        <p:nvSpPr>
          <p:cNvPr id="5" name="TextBox 4"/>
          <p:cNvSpPr txBox="1"/>
          <p:nvPr/>
        </p:nvSpPr>
        <p:spPr>
          <a:xfrm>
            <a:off x="4495800" y="285750"/>
            <a:ext cx="2057400" cy="369332"/>
          </a:xfrm>
          <a:prstGeom prst="rect">
            <a:avLst/>
          </a:prstGeom>
          <a:noFill/>
        </p:spPr>
        <p:txBody>
          <a:bodyPr wrap="square" rtlCol="0" anchor="t">
            <a:spAutoFit/>
          </a:bodyPr>
          <a:lstStyle/>
          <a:p>
            <a:endParaRPr lang="en-US" dirty="0"/>
          </a:p>
        </p:txBody>
      </p:sp>
      <p:pic>
        <p:nvPicPr>
          <p:cNvPr id="6" name="Picture 5" descr="receptor.jpg"/>
          <p:cNvPicPr>
            <a:picLocks noChangeAspect="1"/>
          </p:cNvPicPr>
          <p:nvPr/>
        </p:nvPicPr>
        <p:blipFill>
          <a:blip r:embed="rId3"/>
          <a:stretch>
            <a:fillRect/>
          </a:stretch>
        </p:blipFill>
        <p:spPr>
          <a:xfrm>
            <a:off x="4506414" y="56052"/>
            <a:ext cx="1260113" cy="974365"/>
          </a:xfrm>
          <a:prstGeom prst="rect">
            <a:avLst/>
          </a:prstGeom>
        </p:spPr>
      </p:pic>
      <p:pic>
        <p:nvPicPr>
          <p:cNvPr id="7" name="Picture 6" descr="npc.jpg"/>
          <p:cNvPicPr>
            <a:picLocks noChangeAspect="1"/>
          </p:cNvPicPr>
          <p:nvPr/>
        </p:nvPicPr>
        <p:blipFill>
          <a:blip r:embed="rId4"/>
          <a:stretch>
            <a:fillRect/>
          </a:stretch>
        </p:blipFill>
        <p:spPr>
          <a:xfrm>
            <a:off x="5780088" y="57150"/>
            <a:ext cx="1166913" cy="972958"/>
          </a:xfrm>
          <a:prstGeom prst="rect">
            <a:avLst/>
          </a:prstGeom>
        </p:spPr>
      </p:pic>
    </p:spTree>
    <p:extLst>
      <p:ext uri="{BB962C8B-B14F-4D97-AF65-F5344CB8AC3E}">
        <p14:creationId xmlns:p14="http://schemas.microsoft.com/office/powerpoint/2010/main" val="945050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1524000" cy="422275"/>
          </a:xfrm>
        </p:spPr>
        <p:txBody>
          <a:bodyPr/>
          <a:lstStyle/>
          <a:p>
            <a:r>
              <a:rPr lang="en-US" dirty="0" smtClean="0"/>
              <a:t>Details</a:t>
            </a:r>
            <a:endParaRPr lang="en-US" dirty="0"/>
          </a:p>
        </p:txBody>
      </p:sp>
      <p:sp>
        <p:nvSpPr>
          <p:cNvPr id="3" name="Content Placeholder 2"/>
          <p:cNvSpPr>
            <a:spLocks noGrp="1"/>
          </p:cNvSpPr>
          <p:nvPr>
            <p:ph idx="1"/>
          </p:nvPr>
        </p:nvSpPr>
        <p:spPr>
          <a:xfrm>
            <a:off x="457200" y="1028700"/>
            <a:ext cx="8229600" cy="3219450"/>
          </a:xfrm>
        </p:spPr>
        <p:txBody>
          <a:bodyPr/>
          <a:lstStyle/>
          <a:p>
            <a:r>
              <a:rPr lang="en-US" b="1" dirty="0"/>
              <a:t>Solution(s) to ATP issues</a:t>
            </a:r>
            <a:endParaRPr lang="en-US" dirty="0"/>
          </a:p>
          <a:p>
            <a:pPr lvl="1"/>
            <a:r>
              <a:rPr lang="en-US" dirty="0"/>
              <a:t>New Tracking algorithm:</a:t>
            </a:r>
          </a:p>
          <a:p>
            <a:pPr lvl="2"/>
            <a:r>
              <a:rPr lang="en-US" dirty="0"/>
              <a:t>ATP now tracks directly to the proposed receptor leg.</a:t>
            </a:r>
          </a:p>
          <a:p>
            <a:pPr lvl="2"/>
            <a:r>
              <a:rPr lang="en-US" dirty="0"/>
              <a:t>ATP now rotates to the angle needed to properly drop off the phosphate.</a:t>
            </a:r>
          </a:p>
          <a:p>
            <a:pPr lvl="2"/>
            <a:r>
              <a:rPr lang="en-US" dirty="0"/>
              <a:t>Only one ATP tracks to a given receptor leg.</a:t>
            </a:r>
          </a:p>
          <a:p>
            <a:pPr lvl="2"/>
            <a:r>
              <a:rPr lang="en-US" dirty="0"/>
              <a:t>The tracking algorithm now uses raycasting to determine if the Nucleus is in the way and plots a course around the Nucleus.</a:t>
            </a:r>
          </a:p>
          <a:p>
            <a:pPr lvl="2"/>
            <a:r>
              <a:rPr lang="en-US" dirty="0"/>
              <a:t>The tracking algorithm also reuses the same code to find and dock with a Kinase/T-Regulator pair using a tracking class.</a:t>
            </a:r>
          </a:p>
          <a:p>
            <a:pPr lvl="1"/>
            <a:r>
              <a:rPr lang="en-US" dirty="0"/>
              <a:t>New randomized movement:</a:t>
            </a:r>
          </a:p>
          <a:p>
            <a:pPr lvl="2"/>
            <a:r>
              <a:rPr lang="en-US" dirty="0"/>
              <a:t>ATP now has fluid, truly random movement when not tracking an object.</a:t>
            </a:r>
          </a:p>
          <a:p>
            <a:pPr lvl="2"/>
            <a:r>
              <a:rPr lang="en-US" dirty="0"/>
              <a:t>Variable direction and speed with smooth rotation.</a:t>
            </a:r>
          </a:p>
        </p:txBody>
      </p:sp>
      <p:sp>
        <p:nvSpPr>
          <p:cNvPr id="5" name="TextBox 4"/>
          <p:cNvSpPr txBox="1"/>
          <p:nvPr/>
        </p:nvSpPr>
        <p:spPr>
          <a:xfrm>
            <a:off x="4495800" y="285750"/>
            <a:ext cx="2057400" cy="369332"/>
          </a:xfrm>
          <a:prstGeom prst="rect">
            <a:avLst/>
          </a:prstGeom>
          <a:noFill/>
        </p:spPr>
        <p:txBody>
          <a:bodyPr wrap="square" rtlCol="0" anchor="t">
            <a:spAutoFit/>
          </a:bodyPr>
          <a:lstStyle/>
          <a:p>
            <a:endParaRPr lang="en-US" dirty="0"/>
          </a:p>
        </p:txBody>
      </p:sp>
    </p:spTree>
    <p:extLst>
      <p:ext uri="{BB962C8B-B14F-4D97-AF65-F5344CB8AC3E}">
        <p14:creationId xmlns:p14="http://schemas.microsoft.com/office/powerpoint/2010/main" val="3896077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1524000" cy="422275"/>
          </a:xfrm>
        </p:spPr>
        <p:txBody>
          <a:bodyPr/>
          <a:lstStyle/>
          <a:p>
            <a:r>
              <a:rPr lang="en-US" dirty="0" smtClean="0"/>
              <a:t>Details</a:t>
            </a:r>
            <a:endParaRPr lang="en-US" dirty="0"/>
          </a:p>
        </p:txBody>
      </p:sp>
      <p:sp>
        <p:nvSpPr>
          <p:cNvPr id="3" name="Content Placeholder 2"/>
          <p:cNvSpPr>
            <a:spLocks noGrp="1"/>
          </p:cNvSpPr>
          <p:nvPr>
            <p:ph idx="1"/>
          </p:nvPr>
        </p:nvSpPr>
        <p:spPr>
          <a:xfrm>
            <a:off x="457200" y="852366"/>
            <a:ext cx="6186488" cy="3395784"/>
          </a:xfrm>
        </p:spPr>
        <p:txBody>
          <a:bodyPr/>
          <a:lstStyle/>
          <a:p>
            <a:r>
              <a:rPr lang="en-US" b="1" dirty="0"/>
              <a:t>Other </a:t>
            </a:r>
            <a:r>
              <a:rPr lang="en-US" b="1" dirty="0" smtClean="0"/>
              <a:t>Solutions</a:t>
            </a:r>
            <a:endParaRPr lang="en-US" b="1" dirty="0"/>
          </a:p>
          <a:p>
            <a:pPr lvl="1"/>
            <a:r>
              <a:rPr lang="en-US" dirty="0"/>
              <a:t>Nuclear Pore Complex object was created and added to the menu.</a:t>
            </a:r>
          </a:p>
          <a:p>
            <a:pPr lvl="1"/>
            <a:r>
              <a:rPr lang="en-US" dirty="0"/>
              <a:t>New algorithm to draw inner and outer circular colliders for both the Cell Membrane and Nucleus.</a:t>
            </a:r>
          </a:p>
          <a:p>
            <a:pPr lvl="1"/>
            <a:r>
              <a:rPr lang="en-US" dirty="0"/>
              <a:t>Protein signaler no longer breaks through the Cell Membrane.</a:t>
            </a:r>
          </a:p>
          <a:p>
            <a:pPr lvl="1"/>
            <a:r>
              <a:rPr lang="en-US" dirty="0"/>
              <a:t>Receptor and Protein </a:t>
            </a:r>
            <a:r>
              <a:rPr lang="en-US" dirty="0" err="1" smtClean="0"/>
              <a:t>Signaller</a:t>
            </a:r>
            <a:r>
              <a:rPr lang="en-US" dirty="0" smtClean="0"/>
              <a:t> </a:t>
            </a:r>
            <a:r>
              <a:rPr lang="en-US" dirty="0"/>
              <a:t>size increased.</a:t>
            </a:r>
          </a:p>
          <a:p>
            <a:pPr lvl="1"/>
            <a:r>
              <a:rPr lang="en-US" dirty="0"/>
              <a:t>Only one Cell Membrane is allowed to be placed by the user.</a:t>
            </a:r>
          </a:p>
          <a:p>
            <a:pPr lvl="1"/>
            <a:r>
              <a:rPr lang="en-US" dirty="0"/>
              <a:t>Excess code and objects were removed.</a:t>
            </a:r>
          </a:p>
        </p:txBody>
      </p:sp>
      <p:sp>
        <p:nvSpPr>
          <p:cNvPr id="5" name="TextBox 4"/>
          <p:cNvSpPr txBox="1"/>
          <p:nvPr/>
        </p:nvSpPr>
        <p:spPr>
          <a:xfrm>
            <a:off x="4495800" y="285750"/>
            <a:ext cx="2057400" cy="369332"/>
          </a:xfrm>
          <a:prstGeom prst="rect">
            <a:avLst/>
          </a:prstGeom>
          <a:noFill/>
        </p:spPr>
        <p:txBody>
          <a:bodyPr wrap="square" rtlCol="0" anchor="t">
            <a:spAutoFit/>
          </a:bodyPr>
          <a:lstStyle/>
          <a:p>
            <a:endParaRPr lang="en-US" dirty="0"/>
          </a:p>
        </p:txBody>
      </p:sp>
      <p:pic>
        <p:nvPicPr>
          <p:cNvPr id="4" name="Picture 3" descr="collider.jpg"/>
          <p:cNvPicPr>
            <a:picLocks noChangeAspect="1"/>
          </p:cNvPicPr>
          <p:nvPr/>
        </p:nvPicPr>
        <p:blipFill>
          <a:blip r:embed="rId3"/>
          <a:stretch>
            <a:fillRect/>
          </a:stretch>
        </p:blipFill>
        <p:spPr>
          <a:xfrm>
            <a:off x="4584700" y="2595563"/>
            <a:ext cx="2279994" cy="1926763"/>
          </a:xfrm>
          <a:prstGeom prst="rect">
            <a:avLst/>
          </a:prstGeom>
        </p:spPr>
      </p:pic>
      <p:pic>
        <p:nvPicPr>
          <p:cNvPr id="6" name="Picture 5" descr="menu.jpg"/>
          <p:cNvPicPr>
            <a:picLocks noChangeAspect="1"/>
          </p:cNvPicPr>
          <p:nvPr/>
        </p:nvPicPr>
        <p:blipFill>
          <a:blip r:embed="rId4"/>
          <a:stretch>
            <a:fillRect/>
          </a:stretch>
        </p:blipFill>
        <p:spPr>
          <a:xfrm>
            <a:off x="6891338" y="201613"/>
            <a:ext cx="1952761" cy="4326099"/>
          </a:xfrm>
          <a:prstGeom prst="rect">
            <a:avLst/>
          </a:prstGeom>
        </p:spPr>
      </p:pic>
    </p:spTree>
    <p:extLst>
      <p:ext uri="{BB962C8B-B14F-4D97-AF65-F5344CB8AC3E}">
        <p14:creationId xmlns:p14="http://schemas.microsoft.com/office/powerpoint/2010/main" val="454427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AthensStateOfficial">
  <a:themeElements>
    <a:clrScheme name="ASU Theme">
      <a:dk1>
        <a:srgbClr val="006699"/>
      </a:dk1>
      <a:lt1>
        <a:sysClr val="window" lastClr="FFFFFF"/>
      </a:lt1>
      <a:dk2>
        <a:srgbClr val="004466"/>
      </a:dk2>
      <a:lt2>
        <a:srgbClr val="EEEEDE"/>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C424613-483F-024D-A179-F8E1EBAB6A49}" vid="{51346DD0-00FB-7443-BFDB-E8D2C67323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Revised CS452 Final Presentation</Template>
  <TotalTime>140</TotalTime>
  <Words>1140</Words>
  <Application>Microsoft Office PowerPoint</Application>
  <PresentationFormat>On-screen Show (16:9)</PresentationFormat>
  <Paragraphs>121</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ＭＳ Ｐゴシック</vt:lpstr>
      <vt:lpstr>Arial</vt:lpstr>
      <vt:lpstr>Bebas Neue</vt:lpstr>
      <vt:lpstr>BebasNEUE</vt:lpstr>
      <vt:lpstr>Calibri</vt:lpstr>
      <vt:lpstr>Courier New</vt:lpstr>
      <vt:lpstr>Futura LT Bold</vt:lpstr>
      <vt:lpstr>Futura LT Condensed</vt:lpstr>
      <vt:lpstr>Pacifico</vt:lpstr>
      <vt:lpstr>Trajan Pro</vt:lpstr>
      <vt:lpstr>AthensStateOfficial</vt:lpstr>
      <vt:lpstr>BioRubeBot</vt:lpstr>
      <vt:lpstr>The customer’s problem…</vt:lpstr>
      <vt:lpstr>Challenge to the team…</vt:lpstr>
      <vt:lpstr>Proposed solution</vt:lpstr>
      <vt:lpstr>Details</vt:lpstr>
      <vt:lpstr>Details</vt:lpstr>
      <vt:lpstr>Details</vt:lpstr>
      <vt:lpstr>Details</vt:lpstr>
      <vt:lpstr>Details</vt:lpstr>
      <vt:lpstr>Results</vt:lpstr>
      <vt:lpstr>Demonstration</vt:lpstr>
      <vt:lpstr>Conclusions</vt:lpstr>
      <vt:lpstr>Next 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jdauwen@my.athens.edu</dc:creator>
  <cp:lastModifiedBy>jdauwen@my.athens.edu</cp:lastModifiedBy>
  <cp:revision>66</cp:revision>
  <dcterms:created xsi:type="dcterms:W3CDTF">2015-11-25T20:28:22Z</dcterms:created>
  <dcterms:modified xsi:type="dcterms:W3CDTF">2015-12-02T15:22:59Z</dcterms:modified>
</cp:coreProperties>
</file>